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4" orient="horz" pos="712" userDrawn="1">
          <p15:clr>
            <a:srgbClr val="A4A3A4"/>
          </p15:clr>
        </p15:guide>
        <p15:guide id="5" orient="horz" pos="3928" userDrawn="1">
          <p15:clr>
            <a:srgbClr val="A4A3A4"/>
          </p15:clr>
        </p15:guide>
        <p15:guide id="6" orient="horz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6" autoAdjust="0"/>
    <p:restoredTop sz="86451" autoAdjust="0"/>
  </p:normalViewPr>
  <p:slideViewPr>
    <p:cSldViewPr snapToGrid="0" showGuides="1">
      <p:cViewPr varScale="1">
        <p:scale>
          <a:sx n="161" d="100"/>
          <a:sy n="161" d="100"/>
        </p:scale>
        <p:origin x="116" y="464"/>
      </p:cViewPr>
      <p:guideLst>
        <p:guide pos="416"/>
        <p:guide pos="7256"/>
        <p:guide orient="horz" pos="648"/>
        <p:guide orient="horz" pos="712"/>
        <p:guide orient="horz" pos="3928"/>
        <p:guide orient="horz" pos="38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CC997-1741-4A70-BCC2-98F34C03CF00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E18FA-61EC-4F1C-8214-AAB8CB58C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50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4ccfde6e-66d0-46d5-8443-e5aa089de41d"/>
          <p:cNvGrpSpPr/>
          <p:nvPr/>
        </p:nvGrpSpPr>
        <p:grpSpPr>
          <a:xfrm>
            <a:off x="6896100" y="1588"/>
            <a:ext cx="5300663" cy="6854825"/>
            <a:chOff x="6337300" y="1588"/>
            <a:chExt cx="5300663" cy="6854825"/>
          </a:xfrm>
        </p:grpSpPr>
        <p:grpSp>
          <p:nvGrpSpPr>
            <p:cNvPr id="7" name="Group 6" descr="959220ac-0a6f-4dc8-a7fa-6e5bccce4c09"/>
            <p:cNvGrpSpPr/>
            <p:nvPr/>
          </p:nvGrpSpPr>
          <p:grpSpPr>
            <a:xfrm>
              <a:off x="6337300" y="1588"/>
              <a:ext cx="5300663" cy="6854825"/>
              <a:chOff x="3840" y="1"/>
              <a:chExt cx="3339" cy="4318"/>
            </a:xfrm>
          </p:grpSpPr>
          <p:sp>
            <p:nvSpPr>
              <p:cNvPr id="910" name="Freeform: Shape 909" descr="bec6e7de-f65e-40d7-8dad-c84f0f01b32f"/>
              <p:cNvSpPr/>
              <p:nvPr/>
            </p:nvSpPr>
            <p:spPr bwMode="auto">
              <a:xfrm>
                <a:off x="3840" y="5"/>
                <a:ext cx="3339" cy="4314"/>
              </a:xfrm>
              <a:custGeom>
                <a:avLst/>
                <a:gdLst>
                  <a:gd name="T0" fmla="*/ 3338 w 3338"/>
                  <a:gd name="T1" fmla="*/ 21 h 4320"/>
                  <a:gd name="T2" fmla="*/ 3302 w 3338"/>
                  <a:gd name="T3" fmla="*/ 0 h 4320"/>
                  <a:gd name="T4" fmla="*/ 1436 w 3338"/>
                  <a:gd name="T5" fmla="*/ 0 h 4320"/>
                  <a:gd name="T6" fmla="*/ 244 w 3338"/>
                  <a:gd name="T7" fmla="*/ 684 h 4320"/>
                  <a:gd name="T8" fmla="*/ 0 w 3338"/>
                  <a:gd name="T9" fmla="*/ 1105 h 4320"/>
                  <a:gd name="T10" fmla="*/ 0 w 3338"/>
                  <a:gd name="T11" fmla="*/ 3260 h 4320"/>
                  <a:gd name="T12" fmla="*/ 244 w 3338"/>
                  <a:gd name="T13" fmla="*/ 3682 h 4320"/>
                  <a:gd name="T14" fmla="*/ 1356 w 3338"/>
                  <a:gd name="T15" fmla="*/ 4320 h 4320"/>
                  <a:gd name="T16" fmla="*/ 3338 w 3338"/>
                  <a:gd name="T17" fmla="*/ 4320 h 4320"/>
                  <a:gd name="T18" fmla="*/ 3338 w 3338"/>
                  <a:gd name="T19" fmla="*/ 21 h 4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38" h="4320">
                    <a:moveTo>
                      <a:pt x="3338" y="21"/>
                    </a:moveTo>
                    <a:cubicBezTo>
                      <a:pt x="3302" y="0"/>
                      <a:pt x="3302" y="0"/>
                      <a:pt x="3302" y="0"/>
                    </a:cubicBezTo>
                    <a:cubicBezTo>
                      <a:pt x="1436" y="0"/>
                      <a:pt x="1436" y="0"/>
                      <a:pt x="1436" y="0"/>
                    </a:cubicBezTo>
                    <a:cubicBezTo>
                      <a:pt x="244" y="684"/>
                      <a:pt x="244" y="684"/>
                      <a:pt x="244" y="684"/>
                    </a:cubicBezTo>
                    <a:cubicBezTo>
                      <a:pt x="93" y="770"/>
                      <a:pt x="0" y="931"/>
                      <a:pt x="0" y="1105"/>
                    </a:cubicBezTo>
                    <a:cubicBezTo>
                      <a:pt x="0" y="3260"/>
                      <a:pt x="0" y="3260"/>
                      <a:pt x="0" y="3260"/>
                    </a:cubicBezTo>
                    <a:cubicBezTo>
                      <a:pt x="0" y="3434"/>
                      <a:pt x="93" y="3595"/>
                      <a:pt x="244" y="3682"/>
                    </a:cubicBezTo>
                    <a:cubicBezTo>
                      <a:pt x="1356" y="4320"/>
                      <a:pt x="1356" y="4320"/>
                      <a:pt x="1356" y="4320"/>
                    </a:cubicBezTo>
                    <a:cubicBezTo>
                      <a:pt x="3338" y="4320"/>
                      <a:pt x="3338" y="4320"/>
                      <a:pt x="3338" y="4320"/>
                    </a:cubicBezTo>
                    <a:cubicBezTo>
                      <a:pt x="3338" y="21"/>
                      <a:pt x="3338" y="21"/>
                      <a:pt x="3338" y="21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1" name="Freeform: Shape 910" descr="2be44862-bc87-4505-aa0b-369597a24566"/>
              <p:cNvSpPr/>
              <p:nvPr/>
            </p:nvSpPr>
            <p:spPr bwMode="auto">
              <a:xfrm>
                <a:off x="3844" y="1"/>
                <a:ext cx="2366" cy="3505"/>
              </a:xfrm>
              <a:custGeom>
                <a:avLst/>
                <a:gdLst>
                  <a:gd name="T0" fmla="*/ 1436 w 2365"/>
                  <a:gd name="T1" fmla="*/ 0 h 3510"/>
                  <a:gd name="T2" fmla="*/ 220 w 2365"/>
                  <a:gd name="T3" fmla="*/ 698 h 3510"/>
                  <a:gd name="T4" fmla="*/ 0 w 2365"/>
                  <a:gd name="T5" fmla="*/ 1078 h 3510"/>
                  <a:gd name="T6" fmla="*/ 0 w 2365"/>
                  <a:gd name="T7" fmla="*/ 3288 h 3510"/>
                  <a:gd name="T8" fmla="*/ 60 w 2365"/>
                  <a:gd name="T9" fmla="*/ 3510 h 3510"/>
                  <a:gd name="T10" fmla="*/ 2365 w 2365"/>
                  <a:gd name="T11" fmla="*/ 2177 h 3510"/>
                  <a:gd name="T12" fmla="*/ 2365 w 2365"/>
                  <a:gd name="T13" fmla="*/ 0 h 3510"/>
                  <a:gd name="T14" fmla="*/ 1436 w 2365"/>
                  <a:gd name="T15" fmla="*/ 0 h 3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65" h="3509">
                    <a:moveTo>
                      <a:pt x="1436" y="0"/>
                    </a:moveTo>
                    <a:cubicBezTo>
                      <a:pt x="220" y="698"/>
                      <a:pt x="220" y="698"/>
                      <a:pt x="220" y="698"/>
                    </a:cubicBezTo>
                    <a:cubicBezTo>
                      <a:pt x="84" y="776"/>
                      <a:pt x="0" y="921"/>
                      <a:pt x="0" y="1078"/>
                    </a:cubicBezTo>
                    <a:cubicBezTo>
                      <a:pt x="0" y="3288"/>
                      <a:pt x="0" y="3288"/>
                      <a:pt x="0" y="3288"/>
                    </a:cubicBezTo>
                    <a:cubicBezTo>
                      <a:pt x="0" y="3368"/>
                      <a:pt x="21" y="3444"/>
                      <a:pt x="60" y="3510"/>
                    </a:cubicBezTo>
                    <a:cubicBezTo>
                      <a:pt x="2365" y="2177"/>
                      <a:pt x="2365" y="2177"/>
                      <a:pt x="2365" y="2177"/>
                    </a:cubicBezTo>
                    <a:cubicBezTo>
                      <a:pt x="2365" y="0"/>
                      <a:pt x="2365" y="0"/>
                      <a:pt x="2365" y="0"/>
                    </a:cubicBezTo>
                    <a:cubicBezTo>
                      <a:pt x="1436" y="0"/>
                      <a:pt x="1436" y="0"/>
                      <a:pt x="1436" y="0"/>
                    </a:cubicBezTo>
                  </a:path>
                </a:pathLst>
              </a:custGeom>
              <a:solidFill>
                <a:schemeClr val="accent3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2" name="Freeform: Shape 911" descr="db427db0-e548-46f6-b414-0e0d600b4fb5"/>
              <p:cNvSpPr/>
              <p:nvPr/>
            </p:nvSpPr>
            <p:spPr bwMode="auto">
              <a:xfrm>
                <a:off x="6210" y="1"/>
                <a:ext cx="966" cy="2728"/>
              </a:xfrm>
              <a:custGeom>
                <a:avLst/>
                <a:gdLst>
                  <a:gd name="T0" fmla="*/ 0 w 973"/>
                  <a:gd name="T1" fmla="*/ 2174 h 2728"/>
                  <a:gd name="T2" fmla="*/ 973 w 973"/>
                  <a:gd name="T3" fmla="*/ 2728 h 2728"/>
                  <a:gd name="T4" fmla="*/ 973 w 973"/>
                  <a:gd name="T5" fmla="*/ 0 h 2728"/>
                  <a:gd name="T6" fmla="*/ 0 w 973"/>
                  <a:gd name="T7" fmla="*/ 0 h 2728"/>
                  <a:gd name="T8" fmla="*/ 0 w 973"/>
                  <a:gd name="T9" fmla="*/ 2174 h 2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3" h="2728">
                    <a:moveTo>
                      <a:pt x="0" y="2174"/>
                    </a:moveTo>
                    <a:lnTo>
                      <a:pt x="973" y="2728"/>
                    </a:lnTo>
                    <a:lnTo>
                      <a:pt x="973" y="0"/>
                    </a:lnTo>
                    <a:lnTo>
                      <a:pt x="0" y="0"/>
                    </a:lnTo>
                    <a:lnTo>
                      <a:pt x="0" y="2174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3" name="Freeform: Shape 912" descr="2bbea6e9-9694-495a-a909-96b5e2f54727"/>
              <p:cNvSpPr/>
              <p:nvPr/>
            </p:nvSpPr>
            <p:spPr bwMode="auto">
              <a:xfrm>
                <a:off x="4862" y="2381"/>
                <a:ext cx="2267" cy="1379"/>
              </a:xfrm>
              <a:custGeom>
                <a:avLst/>
                <a:gdLst>
                  <a:gd name="T0" fmla="*/ 66 w 2266"/>
                  <a:gd name="T1" fmla="*/ 723 h 1381"/>
                  <a:gd name="T2" fmla="*/ 1171 w 2266"/>
                  <a:gd name="T3" fmla="*/ 1364 h 1381"/>
                  <a:gd name="T4" fmla="*/ 1268 w 2266"/>
                  <a:gd name="T5" fmla="*/ 1364 h 1381"/>
                  <a:gd name="T6" fmla="*/ 2200 w 2266"/>
                  <a:gd name="T7" fmla="*/ 828 h 1381"/>
                  <a:gd name="T8" fmla="*/ 2200 w 2266"/>
                  <a:gd name="T9" fmla="*/ 658 h 1381"/>
                  <a:gd name="T10" fmla="*/ 1095 w 2266"/>
                  <a:gd name="T11" fmla="*/ 18 h 1381"/>
                  <a:gd name="T12" fmla="*/ 998 w 2266"/>
                  <a:gd name="T13" fmla="*/ 17 h 1381"/>
                  <a:gd name="T14" fmla="*/ 66 w 2266"/>
                  <a:gd name="T15" fmla="*/ 554 h 1381"/>
                  <a:gd name="T16" fmla="*/ 66 w 2266"/>
                  <a:gd name="T17" fmla="*/ 723 h 13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66" h="1381">
                    <a:moveTo>
                      <a:pt x="66" y="723"/>
                    </a:moveTo>
                    <a:cubicBezTo>
                      <a:pt x="1171" y="1364"/>
                      <a:pt x="1171" y="1364"/>
                      <a:pt x="1171" y="1364"/>
                    </a:cubicBezTo>
                    <a:cubicBezTo>
                      <a:pt x="1201" y="1381"/>
                      <a:pt x="1238" y="1381"/>
                      <a:pt x="1268" y="1364"/>
                    </a:cubicBezTo>
                    <a:cubicBezTo>
                      <a:pt x="2200" y="828"/>
                      <a:pt x="2200" y="828"/>
                      <a:pt x="2200" y="828"/>
                    </a:cubicBezTo>
                    <a:cubicBezTo>
                      <a:pt x="2265" y="790"/>
                      <a:pt x="2266" y="696"/>
                      <a:pt x="2200" y="658"/>
                    </a:cubicBezTo>
                    <a:cubicBezTo>
                      <a:pt x="1095" y="18"/>
                      <a:pt x="1095" y="18"/>
                      <a:pt x="1095" y="18"/>
                    </a:cubicBezTo>
                    <a:cubicBezTo>
                      <a:pt x="1065" y="0"/>
                      <a:pt x="1028" y="0"/>
                      <a:pt x="998" y="17"/>
                    </a:cubicBezTo>
                    <a:cubicBezTo>
                      <a:pt x="66" y="554"/>
                      <a:pt x="66" y="554"/>
                      <a:pt x="66" y="554"/>
                    </a:cubicBezTo>
                    <a:cubicBezTo>
                      <a:pt x="1" y="591"/>
                      <a:pt x="0" y="685"/>
                      <a:pt x="66" y="723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4" name="Freeform: Shape 913" descr="42ff3313-7b17-48db-b1b5-2773eb420b0a"/>
              <p:cNvSpPr/>
              <p:nvPr/>
            </p:nvSpPr>
            <p:spPr bwMode="auto">
              <a:xfrm>
                <a:off x="5844" y="1489"/>
                <a:ext cx="1153" cy="1675"/>
              </a:xfrm>
              <a:custGeom>
                <a:avLst/>
                <a:gdLst>
                  <a:gd name="T0" fmla="*/ 4 w 1153"/>
                  <a:gd name="T1" fmla="*/ 0 h 1675"/>
                  <a:gd name="T2" fmla="*/ 0 w 1153"/>
                  <a:gd name="T3" fmla="*/ 1011 h 1675"/>
                  <a:gd name="T4" fmla="*/ 1149 w 1153"/>
                  <a:gd name="T5" fmla="*/ 1675 h 1675"/>
                  <a:gd name="T6" fmla="*/ 1153 w 1153"/>
                  <a:gd name="T7" fmla="*/ 663 h 1675"/>
                  <a:gd name="T8" fmla="*/ 4 w 1153"/>
                  <a:gd name="T9" fmla="*/ 0 h 1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3" h="1674">
                    <a:moveTo>
                      <a:pt x="4" y="0"/>
                    </a:moveTo>
                    <a:lnTo>
                      <a:pt x="0" y="1011"/>
                    </a:lnTo>
                    <a:lnTo>
                      <a:pt x="1149" y="1675"/>
                    </a:lnTo>
                    <a:lnTo>
                      <a:pt x="1153" y="66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2A3C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5" name="Freeform: Shape 914" descr="f6234071-0247-46e7-add7-0d5a3b1da7f6"/>
              <p:cNvSpPr/>
              <p:nvPr/>
            </p:nvSpPr>
            <p:spPr bwMode="auto">
              <a:xfrm>
                <a:off x="6993" y="2129"/>
                <a:ext cx="42" cy="1035"/>
              </a:xfrm>
              <a:custGeom>
                <a:avLst/>
                <a:gdLst>
                  <a:gd name="T0" fmla="*/ 0 w 42"/>
                  <a:gd name="T1" fmla="*/ 1035 h 1035"/>
                  <a:gd name="T2" fmla="*/ 39 w 42"/>
                  <a:gd name="T3" fmla="*/ 1012 h 1035"/>
                  <a:gd name="T4" fmla="*/ 42 w 42"/>
                  <a:gd name="T5" fmla="*/ 0 h 1035"/>
                  <a:gd name="T6" fmla="*/ 4 w 42"/>
                  <a:gd name="T7" fmla="*/ 23 h 1035"/>
                  <a:gd name="T8" fmla="*/ 0 w 42"/>
                  <a:gd name="T9" fmla="*/ 1035 h 10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1035">
                    <a:moveTo>
                      <a:pt x="0" y="1035"/>
                    </a:moveTo>
                    <a:lnTo>
                      <a:pt x="39" y="1012"/>
                    </a:lnTo>
                    <a:lnTo>
                      <a:pt x="42" y="0"/>
                    </a:lnTo>
                    <a:lnTo>
                      <a:pt x="4" y="23"/>
                    </a:lnTo>
                    <a:lnTo>
                      <a:pt x="0" y="1035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6" name="Freeform: Shape 915" descr="6e15ec13-ca8e-4c93-8f24-8cb55609c622"/>
              <p:cNvSpPr/>
              <p:nvPr/>
            </p:nvSpPr>
            <p:spPr bwMode="auto">
              <a:xfrm>
                <a:off x="5848" y="1466"/>
                <a:ext cx="1187" cy="686"/>
              </a:xfrm>
              <a:custGeom>
                <a:avLst/>
                <a:gdLst>
                  <a:gd name="T0" fmla="*/ 1149 w 1187"/>
                  <a:gd name="T1" fmla="*/ 686 h 686"/>
                  <a:gd name="T2" fmla="*/ 1187 w 1187"/>
                  <a:gd name="T3" fmla="*/ 663 h 686"/>
                  <a:gd name="T4" fmla="*/ 38 w 1187"/>
                  <a:gd name="T5" fmla="*/ 0 h 686"/>
                  <a:gd name="T6" fmla="*/ 0 w 1187"/>
                  <a:gd name="T7" fmla="*/ 23 h 686"/>
                  <a:gd name="T8" fmla="*/ 1149 w 1187"/>
                  <a:gd name="T9" fmla="*/ 686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87" h="686">
                    <a:moveTo>
                      <a:pt x="1149" y="686"/>
                    </a:moveTo>
                    <a:lnTo>
                      <a:pt x="1187" y="663"/>
                    </a:lnTo>
                    <a:lnTo>
                      <a:pt x="38" y="0"/>
                    </a:lnTo>
                    <a:lnTo>
                      <a:pt x="0" y="23"/>
                    </a:lnTo>
                    <a:lnTo>
                      <a:pt x="1149" y="686"/>
                    </a:lnTo>
                    <a:close/>
                  </a:path>
                </a:pathLst>
              </a:custGeom>
              <a:solidFill>
                <a:srgbClr val="EEFF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7" name="Freeform: Shape 916" descr="e559911a-631a-46ba-8576-c39ec5ea3495"/>
              <p:cNvSpPr/>
              <p:nvPr/>
            </p:nvSpPr>
            <p:spPr bwMode="auto">
              <a:xfrm>
                <a:off x="4963" y="2454"/>
                <a:ext cx="2031" cy="1167"/>
              </a:xfrm>
              <a:custGeom>
                <a:avLst/>
                <a:gdLst>
                  <a:gd name="T0" fmla="*/ 0 w 2031"/>
                  <a:gd name="T1" fmla="*/ 500 h 1167"/>
                  <a:gd name="T2" fmla="*/ 1152 w 2031"/>
                  <a:gd name="T3" fmla="*/ 1167 h 1167"/>
                  <a:gd name="T4" fmla="*/ 2031 w 2031"/>
                  <a:gd name="T5" fmla="*/ 667 h 1167"/>
                  <a:gd name="T6" fmla="*/ 881 w 2031"/>
                  <a:gd name="T7" fmla="*/ 0 h 1167"/>
                  <a:gd name="T8" fmla="*/ 0 w 2031"/>
                  <a:gd name="T9" fmla="*/ 500 h 1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30" h="1167">
                    <a:moveTo>
                      <a:pt x="0" y="500"/>
                    </a:moveTo>
                    <a:lnTo>
                      <a:pt x="1152" y="1167"/>
                    </a:lnTo>
                    <a:lnTo>
                      <a:pt x="2031" y="667"/>
                    </a:lnTo>
                    <a:lnTo>
                      <a:pt x="881" y="0"/>
                    </a:lnTo>
                    <a:lnTo>
                      <a:pt x="0" y="500"/>
                    </a:lnTo>
                    <a:close/>
                  </a:path>
                </a:pathLst>
              </a:custGeom>
              <a:solidFill>
                <a:srgbClr val="EEF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8" name="Freeform: Shape 917" descr="813c3c24-6347-4759-8207-de55667feded"/>
              <p:cNvSpPr/>
              <p:nvPr/>
            </p:nvSpPr>
            <p:spPr bwMode="auto">
              <a:xfrm>
                <a:off x="4963" y="2454"/>
                <a:ext cx="2031" cy="1167"/>
              </a:xfrm>
              <a:custGeom>
                <a:avLst/>
                <a:gdLst>
                  <a:gd name="T0" fmla="*/ 0 w 2031"/>
                  <a:gd name="T1" fmla="*/ 500 h 1167"/>
                  <a:gd name="T2" fmla="*/ 1152 w 2031"/>
                  <a:gd name="T3" fmla="*/ 1167 h 1167"/>
                  <a:gd name="T4" fmla="*/ 2031 w 2031"/>
                  <a:gd name="T5" fmla="*/ 667 h 1167"/>
                  <a:gd name="T6" fmla="*/ 881 w 2031"/>
                  <a:gd name="T7" fmla="*/ 0 h 1167"/>
                  <a:gd name="T8" fmla="*/ 0 w 2031"/>
                  <a:gd name="T9" fmla="*/ 500 h 1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30" h="1167">
                    <a:moveTo>
                      <a:pt x="0" y="500"/>
                    </a:moveTo>
                    <a:lnTo>
                      <a:pt x="1152" y="1167"/>
                    </a:lnTo>
                    <a:lnTo>
                      <a:pt x="2031" y="667"/>
                    </a:lnTo>
                    <a:lnTo>
                      <a:pt x="881" y="0"/>
                    </a:lnTo>
                    <a:lnTo>
                      <a:pt x="0" y="50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9" name="Freeform: Shape 918" descr="58d80c1d-6545-4c6c-baf0-329bdc9254f9"/>
              <p:cNvSpPr/>
              <p:nvPr/>
            </p:nvSpPr>
            <p:spPr bwMode="auto">
              <a:xfrm>
                <a:off x="4963" y="2954"/>
                <a:ext cx="1150" cy="710"/>
              </a:xfrm>
              <a:custGeom>
                <a:avLst/>
                <a:gdLst>
                  <a:gd name="T0" fmla="*/ 0 w 1150"/>
                  <a:gd name="T1" fmla="*/ 0 h 710"/>
                  <a:gd name="T2" fmla="*/ 0 w 1150"/>
                  <a:gd name="T3" fmla="*/ 44 h 710"/>
                  <a:gd name="T4" fmla="*/ 1150 w 1150"/>
                  <a:gd name="T5" fmla="*/ 710 h 710"/>
                  <a:gd name="T6" fmla="*/ 1150 w 1150"/>
                  <a:gd name="T7" fmla="*/ 666 h 710"/>
                  <a:gd name="T8" fmla="*/ 0 w 1150"/>
                  <a:gd name="T9" fmla="*/ 0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0" h="710">
                    <a:moveTo>
                      <a:pt x="0" y="0"/>
                    </a:moveTo>
                    <a:lnTo>
                      <a:pt x="0" y="44"/>
                    </a:lnTo>
                    <a:lnTo>
                      <a:pt x="1150" y="710"/>
                    </a:lnTo>
                    <a:lnTo>
                      <a:pt x="1150" y="6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CD8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0" name="Freeform: Shape 919" descr="3a0c3b4c-5b52-4247-aa50-67f5aaf93ad0"/>
              <p:cNvSpPr/>
              <p:nvPr/>
            </p:nvSpPr>
            <p:spPr bwMode="auto">
              <a:xfrm>
                <a:off x="6113" y="3120"/>
                <a:ext cx="880" cy="544"/>
              </a:xfrm>
              <a:custGeom>
                <a:avLst/>
                <a:gdLst>
                  <a:gd name="T0" fmla="*/ 0 w 880"/>
                  <a:gd name="T1" fmla="*/ 500 h 544"/>
                  <a:gd name="T2" fmla="*/ 0 w 880"/>
                  <a:gd name="T3" fmla="*/ 544 h 544"/>
                  <a:gd name="T4" fmla="*/ 880 w 880"/>
                  <a:gd name="T5" fmla="*/ 44 h 544"/>
                  <a:gd name="T6" fmla="*/ 880 w 880"/>
                  <a:gd name="T7" fmla="*/ 0 h 544"/>
                  <a:gd name="T8" fmla="*/ 0 w 880"/>
                  <a:gd name="T9" fmla="*/ 500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0" h="544">
                    <a:moveTo>
                      <a:pt x="0" y="500"/>
                    </a:moveTo>
                    <a:lnTo>
                      <a:pt x="0" y="544"/>
                    </a:lnTo>
                    <a:lnTo>
                      <a:pt x="880" y="44"/>
                    </a:lnTo>
                    <a:lnTo>
                      <a:pt x="880" y="0"/>
                    </a:lnTo>
                    <a:lnTo>
                      <a:pt x="0" y="500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1" name="Freeform: Shape 920" descr="c4f8fec4-a66a-47fa-a440-8d24b9e8bb50"/>
              <p:cNvSpPr/>
              <p:nvPr/>
            </p:nvSpPr>
            <p:spPr bwMode="auto">
              <a:xfrm>
                <a:off x="5877" y="1561"/>
                <a:ext cx="1068" cy="1462"/>
              </a:xfrm>
              <a:custGeom>
                <a:avLst/>
                <a:gdLst>
                  <a:gd name="T0" fmla="*/ 2 w 1068"/>
                  <a:gd name="T1" fmla="*/ 22 h 1464"/>
                  <a:gd name="T2" fmla="*/ 0 w 1068"/>
                  <a:gd name="T3" fmla="*/ 843 h 1464"/>
                  <a:gd name="T4" fmla="*/ 9 w 1068"/>
                  <a:gd name="T5" fmla="*/ 858 h 1464"/>
                  <a:gd name="T6" fmla="*/ 1039 w 1068"/>
                  <a:gd name="T7" fmla="*/ 1457 h 1464"/>
                  <a:gd name="T8" fmla="*/ 1066 w 1068"/>
                  <a:gd name="T9" fmla="*/ 1442 h 1464"/>
                  <a:gd name="T10" fmla="*/ 1068 w 1068"/>
                  <a:gd name="T11" fmla="*/ 621 h 1464"/>
                  <a:gd name="T12" fmla="*/ 1060 w 1068"/>
                  <a:gd name="T13" fmla="*/ 605 h 1464"/>
                  <a:gd name="T14" fmla="*/ 29 w 1068"/>
                  <a:gd name="T15" fmla="*/ 6 h 1464"/>
                  <a:gd name="T16" fmla="*/ 2 w 1068"/>
                  <a:gd name="T17" fmla="*/ 22 h 1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68" h="1464">
                    <a:moveTo>
                      <a:pt x="2" y="22"/>
                    </a:moveTo>
                    <a:cubicBezTo>
                      <a:pt x="0" y="843"/>
                      <a:pt x="0" y="843"/>
                      <a:pt x="0" y="843"/>
                    </a:cubicBezTo>
                    <a:cubicBezTo>
                      <a:pt x="0" y="849"/>
                      <a:pt x="3" y="855"/>
                      <a:pt x="9" y="858"/>
                    </a:cubicBezTo>
                    <a:cubicBezTo>
                      <a:pt x="1039" y="1457"/>
                      <a:pt x="1039" y="1457"/>
                      <a:pt x="1039" y="1457"/>
                    </a:cubicBezTo>
                    <a:cubicBezTo>
                      <a:pt x="1051" y="1464"/>
                      <a:pt x="1066" y="1456"/>
                      <a:pt x="1066" y="1442"/>
                    </a:cubicBezTo>
                    <a:cubicBezTo>
                      <a:pt x="1068" y="621"/>
                      <a:pt x="1068" y="621"/>
                      <a:pt x="1068" y="621"/>
                    </a:cubicBezTo>
                    <a:cubicBezTo>
                      <a:pt x="1068" y="614"/>
                      <a:pt x="1065" y="609"/>
                      <a:pt x="1060" y="605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17" y="0"/>
                      <a:pt x="2" y="8"/>
                      <a:pt x="2" y="22"/>
                    </a:cubicBezTo>
                    <a:close/>
                  </a:path>
                </a:pathLst>
              </a:custGeom>
              <a:solidFill>
                <a:srgbClr val="7EC5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2" name="Freeform: Shape 921" descr="4b00fbf2-0ca2-46dd-b7d4-5dfda4a07d96"/>
              <p:cNvSpPr/>
              <p:nvPr/>
            </p:nvSpPr>
            <p:spPr bwMode="auto">
              <a:xfrm>
                <a:off x="5922" y="1624"/>
                <a:ext cx="973" cy="1329"/>
              </a:xfrm>
              <a:custGeom>
                <a:avLst/>
                <a:gdLst>
                  <a:gd name="T0" fmla="*/ 2 w 973"/>
                  <a:gd name="T1" fmla="*/ 23 h 1331"/>
                  <a:gd name="T2" fmla="*/ 0 w 973"/>
                  <a:gd name="T3" fmla="*/ 765 h 1331"/>
                  <a:gd name="T4" fmla="*/ 9 w 973"/>
                  <a:gd name="T5" fmla="*/ 781 h 1331"/>
                  <a:gd name="T6" fmla="*/ 943 w 973"/>
                  <a:gd name="T7" fmla="*/ 1324 h 1331"/>
                  <a:gd name="T8" fmla="*/ 971 w 973"/>
                  <a:gd name="T9" fmla="*/ 1308 h 1331"/>
                  <a:gd name="T10" fmla="*/ 973 w 973"/>
                  <a:gd name="T11" fmla="*/ 566 h 1331"/>
                  <a:gd name="T12" fmla="*/ 964 w 973"/>
                  <a:gd name="T13" fmla="*/ 550 h 1331"/>
                  <a:gd name="T14" fmla="*/ 30 w 973"/>
                  <a:gd name="T15" fmla="*/ 7 h 1331"/>
                  <a:gd name="T16" fmla="*/ 2 w 973"/>
                  <a:gd name="T17" fmla="*/ 23 h 1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73" h="1331">
                    <a:moveTo>
                      <a:pt x="2" y="23"/>
                    </a:moveTo>
                    <a:cubicBezTo>
                      <a:pt x="0" y="765"/>
                      <a:pt x="0" y="765"/>
                      <a:pt x="0" y="765"/>
                    </a:cubicBezTo>
                    <a:cubicBezTo>
                      <a:pt x="0" y="772"/>
                      <a:pt x="4" y="778"/>
                      <a:pt x="9" y="781"/>
                    </a:cubicBezTo>
                    <a:cubicBezTo>
                      <a:pt x="943" y="1324"/>
                      <a:pt x="943" y="1324"/>
                      <a:pt x="943" y="1324"/>
                    </a:cubicBezTo>
                    <a:cubicBezTo>
                      <a:pt x="955" y="1331"/>
                      <a:pt x="971" y="1322"/>
                      <a:pt x="971" y="1308"/>
                    </a:cubicBezTo>
                    <a:cubicBezTo>
                      <a:pt x="973" y="566"/>
                      <a:pt x="973" y="566"/>
                      <a:pt x="973" y="566"/>
                    </a:cubicBezTo>
                    <a:cubicBezTo>
                      <a:pt x="973" y="559"/>
                      <a:pt x="970" y="553"/>
                      <a:pt x="964" y="550"/>
                    </a:cubicBezTo>
                    <a:cubicBezTo>
                      <a:pt x="30" y="7"/>
                      <a:pt x="30" y="7"/>
                      <a:pt x="30" y="7"/>
                    </a:cubicBezTo>
                    <a:cubicBezTo>
                      <a:pt x="18" y="0"/>
                      <a:pt x="3" y="9"/>
                      <a:pt x="2" y="23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3" name="Freeform: Shape 922" descr="2907be87-4e43-41fd-9e47-65a8375f39f3"/>
              <p:cNvSpPr/>
              <p:nvPr/>
            </p:nvSpPr>
            <p:spPr bwMode="auto">
              <a:xfrm>
                <a:off x="5473" y="3100"/>
                <a:ext cx="360" cy="221"/>
              </a:xfrm>
              <a:custGeom>
                <a:avLst/>
                <a:gdLst>
                  <a:gd name="T0" fmla="*/ 14 w 359"/>
                  <a:gd name="T1" fmla="*/ 112 h 222"/>
                  <a:gd name="T2" fmla="*/ 195 w 359"/>
                  <a:gd name="T3" fmla="*/ 218 h 222"/>
                  <a:gd name="T4" fmla="*/ 216 w 359"/>
                  <a:gd name="T5" fmla="*/ 218 h 222"/>
                  <a:gd name="T6" fmla="*/ 345 w 359"/>
                  <a:gd name="T7" fmla="*/ 144 h 222"/>
                  <a:gd name="T8" fmla="*/ 345 w 359"/>
                  <a:gd name="T9" fmla="*/ 109 h 222"/>
                  <a:gd name="T10" fmla="*/ 163 w 359"/>
                  <a:gd name="T11" fmla="*/ 4 h 222"/>
                  <a:gd name="T12" fmla="*/ 143 w 359"/>
                  <a:gd name="T13" fmla="*/ 3 h 222"/>
                  <a:gd name="T14" fmla="*/ 14 w 359"/>
                  <a:gd name="T15" fmla="*/ 77 h 222"/>
                  <a:gd name="T16" fmla="*/ 14 w 359"/>
                  <a:gd name="T17" fmla="*/ 11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9" h="221">
                    <a:moveTo>
                      <a:pt x="14" y="112"/>
                    </a:moveTo>
                    <a:cubicBezTo>
                      <a:pt x="195" y="218"/>
                      <a:pt x="195" y="218"/>
                      <a:pt x="195" y="218"/>
                    </a:cubicBezTo>
                    <a:cubicBezTo>
                      <a:pt x="202" y="222"/>
                      <a:pt x="209" y="222"/>
                      <a:pt x="216" y="218"/>
                    </a:cubicBezTo>
                    <a:cubicBezTo>
                      <a:pt x="345" y="144"/>
                      <a:pt x="345" y="144"/>
                      <a:pt x="345" y="144"/>
                    </a:cubicBezTo>
                    <a:cubicBezTo>
                      <a:pt x="359" y="137"/>
                      <a:pt x="359" y="117"/>
                      <a:pt x="345" y="109"/>
                    </a:cubicBezTo>
                    <a:cubicBezTo>
                      <a:pt x="163" y="4"/>
                      <a:pt x="163" y="4"/>
                      <a:pt x="163" y="4"/>
                    </a:cubicBezTo>
                    <a:cubicBezTo>
                      <a:pt x="157" y="0"/>
                      <a:pt x="149" y="0"/>
                      <a:pt x="143" y="3"/>
                    </a:cubicBezTo>
                    <a:cubicBezTo>
                      <a:pt x="14" y="77"/>
                      <a:pt x="14" y="77"/>
                      <a:pt x="14" y="77"/>
                    </a:cubicBezTo>
                    <a:cubicBezTo>
                      <a:pt x="0" y="85"/>
                      <a:pt x="0" y="105"/>
                      <a:pt x="14" y="112"/>
                    </a:cubicBezTo>
                    <a:close/>
                  </a:path>
                </a:pathLst>
              </a:custGeom>
              <a:solidFill>
                <a:srgbClr val="D7E5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4" name="Freeform: Shape 923" descr="aa1adf20-9d6e-4c02-90b9-ffd94c6f212c"/>
              <p:cNvSpPr/>
              <p:nvPr/>
            </p:nvSpPr>
            <p:spPr bwMode="auto">
              <a:xfrm>
                <a:off x="5326" y="2530"/>
                <a:ext cx="1474" cy="879"/>
              </a:xfrm>
              <a:custGeom>
                <a:avLst/>
                <a:gdLst>
                  <a:gd name="T0" fmla="*/ 26 w 1473"/>
                  <a:gd name="T1" fmla="*/ 361 h 880"/>
                  <a:gd name="T2" fmla="*/ 903 w 1473"/>
                  <a:gd name="T3" fmla="*/ 873 h 880"/>
                  <a:gd name="T4" fmla="*/ 942 w 1473"/>
                  <a:gd name="T5" fmla="*/ 874 h 880"/>
                  <a:gd name="T6" fmla="*/ 1447 w 1473"/>
                  <a:gd name="T7" fmla="*/ 586 h 880"/>
                  <a:gd name="T8" fmla="*/ 1447 w 1473"/>
                  <a:gd name="T9" fmla="*/ 519 h 880"/>
                  <a:gd name="T10" fmla="*/ 570 w 1473"/>
                  <a:gd name="T11" fmla="*/ 7 h 880"/>
                  <a:gd name="T12" fmla="*/ 531 w 1473"/>
                  <a:gd name="T13" fmla="*/ 7 h 880"/>
                  <a:gd name="T14" fmla="*/ 26 w 1473"/>
                  <a:gd name="T15" fmla="*/ 295 h 880"/>
                  <a:gd name="T16" fmla="*/ 26 w 1473"/>
                  <a:gd name="T17" fmla="*/ 361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73" h="880">
                    <a:moveTo>
                      <a:pt x="26" y="361"/>
                    </a:moveTo>
                    <a:cubicBezTo>
                      <a:pt x="903" y="873"/>
                      <a:pt x="903" y="873"/>
                      <a:pt x="903" y="873"/>
                    </a:cubicBezTo>
                    <a:cubicBezTo>
                      <a:pt x="915" y="880"/>
                      <a:pt x="930" y="880"/>
                      <a:pt x="942" y="874"/>
                    </a:cubicBezTo>
                    <a:cubicBezTo>
                      <a:pt x="1447" y="586"/>
                      <a:pt x="1447" y="586"/>
                      <a:pt x="1447" y="586"/>
                    </a:cubicBezTo>
                    <a:cubicBezTo>
                      <a:pt x="1473" y="571"/>
                      <a:pt x="1473" y="534"/>
                      <a:pt x="1447" y="519"/>
                    </a:cubicBezTo>
                    <a:cubicBezTo>
                      <a:pt x="570" y="7"/>
                      <a:pt x="570" y="7"/>
                      <a:pt x="570" y="7"/>
                    </a:cubicBezTo>
                    <a:cubicBezTo>
                      <a:pt x="558" y="0"/>
                      <a:pt x="543" y="0"/>
                      <a:pt x="531" y="7"/>
                    </a:cubicBezTo>
                    <a:cubicBezTo>
                      <a:pt x="26" y="295"/>
                      <a:pt x="26" y="295"/>
                      <a:pt x="26" y="295"/>
                    </a:cubicBezTo>
                    <a:cubicBezTo>
                      <a:pt x="0" y="309"/>
                      <a:pt x="0" y="346"/>
                      <a:pt x="26" y="361"/>
                    </a:cubicBezTo>
                    <a:close/>
                  </a:path>
                </a:pathLst>
              </a:custGeom>
              <a:solidFill>
                <a:srgbClr val="D7E5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5" name="Freeform: Shape 924" descr="147598f4-8843-46db-840c-05f977112299"/>
              <p:cNvSpPr/>
              <p:nvPr/>
            </p:nvSpPr>
            <p:spPr bwMode="auto">
              <a:xfrm>
                <a:off x="5815" y="2547"/>
                <a:ext cx="122" cy="71"/>
              </a:xfrm>
              <a:custGeom>
                <a:avLst/>
                <a:gdLst>
                  <a:gd name="T0" fmla="*/ 122 w 122"/>
                  <a:gd name="T1" fmla="*/ 46 h 71"/>
                  <a:gd name="T2" fmla="*/ 79 w 122"/>
                  <a:gd name="T3" fmla="*/ 71 h 71"/>
                  <a:gd name="T4" fmla="*/ 0 w 122"/>
                  <a:gd name="T5" fmla="*/ 26 h 71"/>
                  <a:gd name="T6" fmla="*/ 44 w 122"/>
                  <a:gd name="T7" fmla="*/ 0 h 71"/>
                  <a:gd name="T8" fmla="*/ 122 w 122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6"/>
                    </a:moveTo>
                    <a:lnTo>
                      <a:pt x="79" y="71"/>
                    </a:lnTo>
                    <a:lnTo>
                      <a:pt x="0" y="26"/>
                    </a:lnTo>
                    <a:lnTo>
                      <a:pt x="44" y="0"/>
                    </a:lnTo>
                    <a:lnTo>
                      <a:pt x="122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6" name="Freeform: Shape 925" descr="fff0f7eb-9227-4d61-b6eb-46052fa1f8dc"/>
              <p:cNvSpPr/>
              <p:nvPr/>
            </p:nvSpPr>
            <p:spPr bwMode="auto">
              <a:xfrm>
                <a:off x="5893" y="2593"/>
                <a:ext cx="44" cy="34"/>
              </a:xfrm>
              <a:custGeom>
                <a:avLst/>
                <a:gdLst>
                  <a:gd name="T0" fmla="*/ 44 w 44"/>
                  <a:gd name="T1" fmla="*/ 0 h 34"/>
                  <a:gd name="T2" fmla="*/ 44 w 44"/>
                  <a:gd name="T3" fmla="*/ 9 h 34"/>
                  <a:gd name="T4" fmla="*/ 0 w 44"/>
                  <a:gd name="T5" fmla="*/ 34 h 34"/>
                  <a:gd name="T6" fmla="*/ 1 w 44"/>
                  <a:gd name="T7" fmla="*/ 25 h 34"/>
                  <a:gd name="T8" fmla="*/ 44 w 4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4">
                    <a:moveTo>
                      <a:pt x="44" y="0"/>
                    </a:moveTo>
                    <a:lnTo>
                      <a:pt x="44" y="9"/>
                    </a:lnTo>
                    <a:lnTo>
                      <a:pt x="0" y="34"/>
                    </a:lnTo>
                    <a:lnTo>
                      <a:pt x="1" y="25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7" name="Freeform: Shape 926" descr="41712b79-b7c3-403e-a2d2-c0da7187a42f"/>
              <p:cNvSpPr/>
              <p:nvPr/>
            </p:nvSpPr>
            <p:spPr bwMode="auto">
              <a:xfrm>
                <a:off x="5815" y="2573"/>
                <a:ext cx="79" cy="54"/>
              </a:xfrm>
              <a:custGeom>
                <a:avLst/>
                <a:gdLst>
                  <a:gd name="T0" fmla="*/ 79 w 79"/>
                  <a:gd name="T1" fmla="*/ 45 h 54"/>
                  <a:gd name="T2" fmla="*/ 78 w 79"/>
                  <a:gd name="T3" fmla="*/ 54 h 54"/>
                  <a:gd name="T4" fmla="*/ 0 w 79"/>
                  <a:gd name="T5" fmla="*/ 9 h 54"/>
                  <a:gd name="T6" fmla="*/ 0 w 79"/>
                  <a:gd name="T7" fmla="*/ 0 h 54"/>
                  <a:gd name="T8" fmla="*/ 79 w 79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54">
                    <a:moveTo>
                      <a:pt x="79" y="45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9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8" name="Freeform: Shape 927" descr="1b7a21a4-f230-4078-ab89-b3d065e06ac6"/>
              <p:cNvSpPr/>
              <p:nvPr/>
            </p:nvSpPr>
            <p:spPr bwMode="auto">
              <a:xfrm>
                <a:off x="5910" y="2603"/>
                <a:ext cx="122" cy="71"/>
              </a:xfrm>
              <a:custGeom>
                <a:avLst/>
                <a:gdLst>
                  <a:gd name="T0" fmla="*/ 122 w 122"/>
                  <a:gd name="T1" fmla="*/ 46 h 71"/>
                  <a:gd name="T2" fmla="*/ 79 w 122"/>
                  <a:gd name="T3" fmla="*/ 71 h 71"/>
                  <a:gd name="T4" fmla="*/ 0 w 122"/>
                  <a:gd name="T5" fmla="*/ 26 h 71"/>
                  <a:gd name="T6" fmla="*/ 44 w 122"/>
                  <a:gd name="T7" fmla="*/ 0 h 71"/>
                  <a:gd name="T8" fmla="*/ 122 w 122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6"/>
                    </a:moveTo>
                    <a:lnTo>
                      <a:pt x="79" y="71"/>
                    </a:lnTo>
                    <a:lnTo>
                      <a:pt x="0" y="26"/>
                    </a:lnTo>
                    <a:lnTo>
                      <a:pt x="44" y="0"/>
                    </a:lnTo>
                    <a:lnTo>
                      <a:pt x="122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9" name="Freeform: Shape 928" descr="d7404109-cc9c-442c-b88b-5cc6e664aa49"/>
              <p:cNvSpPr/>
              <p:nvPr/>
            </p:nvSpPr>
            <p:spPr bwMode="auto">
              <a:xfrm>
                <a:off x="5989" y="2649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8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0" name="Freeform: Shape 929" descr="dc8ac42b-7752-4aec-b012-beebf2397589"/>
              <p:cNvSpPr/>
              <p:nvPr/>
            </p:nvSpPr>
            <p:spPr bwMode="auto">
              <a:xfrm>
                <a:off x="5910" y="2629"/>
                <a:ext cx="79" cy="54"/>
              </a:xfrm>
              <a:custGeom>
                <a:avLst/>
                <a:gdLst>
                  <a:gd name="T0" fmla="*/ 79 w 79"/>
                  <a:gd name="T1" fmla="*/ 45 h 54"/>
                  <a:gd name="T2" fmla="*/ 79 w 79"/>
                  <a:gd name="T3" fmla="*/ 54 h 54"/>
                  <a:gd name="T4" fmla="*/ 0 w 79"/>
                  <a:gd name="T5" fmla="*/ 9 h 54"/>
                  <a:gd name="T6" fmla="*/ 0 w 79"/>
                  <a:gd name="T7" fmla="*/ 0 h 54"/>
                  <a:gd name="T8" fmla="*/ 79 w 79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54">
                    <a:moveTo>
                      <a:pt x="79" y="45"/>
                    </a:moveTo>
                    <a:lnTo>
                      <a:pt x="79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9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1" name="Freeform: Shape 930" descr="53f10383-e036-4018-90f0-b52054f9a92b"/>
              <p:cNvSpPr/>
              <p:nvPr/>
            </p:nvSpPr>
            <p:spPr bwMode="auto">
              <a:xfrm>
                <a:off x="6011" y="2662"/>
                <a:ext cx="121" cy="70"/>
              </a:xfrm>
              <a:custGeom>
                <a:avLst/>
                <a:gdLst>
                  <a:gd name="T0" fmla="*/ 121 w 121"/>
                  <a:gd name="T1" fmla="*/ 45 h 70"/>
                  <a:gd name="T2" fmla="*/ 78 w 121"/>
                  <a:gd name="T3" fmla="*/ 70 h 70"/>
                  <a:gd name="T4" fmla="*/ 0 w 121"/>
                  <a:gd name="T5" fmla="*/ 25 h 70"/>
                  <a:gd name="T6" fmla="*/ 43 w 121"/>
                  <a:gd name="T7" fmla="*/ 0 h 70"/>
                  <a:gd name="T8" fmla="*/ 121 w 121"/>
                  <a:gd name="T9" fmla="*/ 4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1" y="45"/>
                    </a:moveTo>
                    <a:lnTo>
                      <a:pt x="78" y="70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2" name="Freeform: Shape 931" descr="7f5060fd-197b-4d5e-b66e-b4fedf489ec4"/>
              <p:cNvSpPr/>
              <p:nvPr/>
            </p:nvSpPr>
            <p:spPr bwMode="auto">
              <a:xfrm>
                <a:off x="6089" y="2707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9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9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3" name="Freeform: Shape 932" descr="c59f71c8-f878-4126-a4fd-f25ca2d0f600"/>
              <p:cNvSpPr/>
              <p:nvPr/>
            </p:nvSpPr>
            <p:spPr bwMode="auto">
              <a:xfrm>
                <a:off x="6011" y="2687"/>
                <a:ext cx="78" cy="54"/>
              </a:xfrm>
              <a:custGeom>
                <a:avLst/>
                <a:gdLst>
                  <a:gd name="T0" fmla="*/ 78 w 78"/>
                  <a:gd name="T1" fmla="*/ 45 h 54"/>
                  <a:gd name="T2" fmla="*/ 78 w 78"/>
                  <a:gd name="T3" fmla="*/ 54 h 54"/>
                  <a:gd name="T4" fmla="*/ 0 w 78"/>
                  <a:gd name="T5" fmla="*/ 9 h 54"/>
                  <a:gd name="T6" fmla="*/ 0 w 78"/>
                  <a:gd name="T7" fmla="*/ 0 h 54"/>
                  <a:gd name="T8" fmla="*/ 78 w 78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4">
                    <a:moveTo>
                      <a:pt x="78" y="45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4" name="Freeform: Shape 933" descr="91737148-d363-4e26-9445-86a8d488f378"/>
              <p:cNvSpPr/>
              <p:nvPr/>
            </p:nvSpPr>
            <p:spPr bwMode="auto">
              <a:xfrm>
                <a:off x="6115" y="2722"/>
                <a:ext cx="121" cy="71"/>
              </a:xfrm>
              <a:custGeom>
                <a:avLst/>
                <a:gdLst>
                  <a:gd name="T0" fmla="*/ 121 w 121"/>
                  <a:gd name="T1" fmla="*/ 46 h 71"/>
                  <a:gd name="T2" fmla="*/ 78 w 121"/>
                  <a:gd name="T3" fmla="*/ 71 h 71"/>
                  <a:gd name="T4" fmla="*/ 0 w 121"/>
                  <a:gd name="T5" fmla="*/ 25 h 71"/>
                  <a:gd name="T6" fmla="*/ 43 w 121"/>
                  <a:gd name="T7" fmla="*/ 0 h 71"/>
                  <a:gd name="T8" fmla="*/ 121 w 121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1">
                    <a:moveTo>
                      <a:pt x="121" y="46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5" name="Freeform: Shape 934" descr="72477a66-ecb3-4852-9794-0bd149230e8e"/>
              <p:cNvSpPr/>
              <p:nvPr/>
            </p:nvSpPr>
            <p:spPr bwMode="auto">
              <a:xfrm>
                <a:off x="6193" y="2768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8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6" name="Freeform: Shape 935" descr="135a99aa-76ed-4522-847d-23d765191ffe"/>
              <p:cNvSpPr/>
              <p:nvPr/>
            </p:nvSpPr>
            <p:spPr bwMode="auto">
              <a:xfrm>
                <a:off x="6115" y="2747"/>
                <a:ext cx="78" cy="55"/>
              </a:xfrm>
              <a:custGeom>
                <a:avLst/>
                <a:gdLst>
                  <a:gd name="T0" fmla="*/ 78 w 78"/>
                  <a:gd name="T1" fmla="*/ 46 h 55"/>
                  <a:gd name="T2" fmla="*/ 78 w 78"/>
                  <a:gd name="T3" fmla="*/ 55 h 55"/>
                  <a:gd name="T4" fmla="*/ 0 w 78"/>
                  <a:gd name="T5" fmla="*/ 9 h 55"/>
                  <a:gd name="T6" fmla="*/ 0 w 78"/>
                  <a:gd name="T7" fmla="*/ 0 h 55"/>
                  <a:gd name="T8" fmla="*/ 78 w 78"/>
                  <a:gd name="T9" fmla="*/ 46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5">
                    <a:moveTo>
                      <a:pt x="78" y="46"/>
                    </a:moveTo>
                    <a:lnTo>
                      <a:pt x="78" y="55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7" name="Freeform: Shape 936" descr="2b7fdeab-130e-4d5f-bdc6-23f32a32fd9f"/>
              <p:cNvSpPr/>
              <p:nvPr/>
            </p:nvSpPr>
            <p:spPr bwMode="auto">
              <a:xfrm>
                <a:off x="6217" y="2782"/>
                <a:ext cx="122" cy="71"/>
              </a:xfrm>
              <a:custGeom>
                <a:avLst/>
                <a:gdLst>
                  <a:gd name="T0" fmla="*/ 122 w 122"/>
                  <a:gd name="T1" fmla="*/ 45 h 71"/>
                  <a:gd name="T2" fmla="*/ 79 w 122"/>
                  <a:gd name="T3" fmla="*/ 71 h 71"/>
                  <a:gd name="T4" fmla="*/ 0 w 122"/>
                  <a:gd name="T5" fmla="*/ 25 h 71"/>
                  <a:gd name="T6" fmla="*/ 44 w 122"/>
                  <a:gd name="T7" fmla="*/ 0 h 71"/>
                  <a:gd name="T8" fmla="*/ 122 w 122"/>
                  <a:gd name="T9" fmla="*/ 45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5"/>
                    </a:moveTo>
                    <a:lnTo>
                      <a:pt x="79" y="71"/>
                    </a:lnTo>
                    <a:lnTo>
                      <a:pt x="0" y="25"/>
                    </a:lnTo>
                    <a:lnTo>
                      <a:pt x="44" y="0"/>
                    </a:lnTo>
                    <a:lnTo>
                      <a:pt x="122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8" name="Freeform: Shape 937" descr="c1896316-220c-4cb9-8a47-e5906c95fbb9"/>
              <p:cNvSpPr/>
              <p:nvPr/>
            </p:nvSpPr>
            <p:spPr bwMode="auto">
              <a:xfrm>
                <a:off x="6296" y="2827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9 h 34"/>
                  <a:gd name="T4" fmla="*/ 0 w 43"/>
                  <a:gd name="T5" fmla="*/ 34 h 34"/>
                  <a:gd name="T6" fmla="*/ 0 w 43"/>
                  <a:gd name="T7" fmla="*/ 26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9"/>
                    </a:lnTo>
                    <a:lnTo>
                      <a:pt x="0" y="34"/>
                    </a:lnTo>
                    <a:lnTo>
                      <a:pt x="0" y="26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9" name="Freeform: Shape 938" descr="2f9a585b-2aae-4e0d-8f4a-3de9814ed904"/>
              <p:cNvSpPr/>
              <p:nvPr/>
            </p:nvSpPr>
            <p:spPr bwMode="auto">
              <a:xfrm>
                <a:off x="6217" y="2807"/>
                <a:ext cx="79" cy="54"/>
              </a:xfrm>
              <a:custGeom>
                <a:avLst/>
                <a:gdLst>
                  <a:gd name="T0" fmla="*/ 79 w 79"/>
                  <a:gd name="T1" fmla="*/ 46 h 54"/>
                  <a:gd name="T2" fmla="*/ 79 w 79"/>
                  <a:gd name="T3" fmla="*/ 54 h 54"/>
                  <a:gd name="T4" fmla="*/ 0 w 79"/>
                  <a:gd name="T5" fmla="*/ 9 h 54"/>
                  <a:gd name="T6" fmla="*/ 0 w 79"/>
                  <a:gd name="T7" fmla="*/ 0 h 54"/>
                  <a:gd name="T8" fmla="*/ 79 w 79"/>
                  <a:gd name="T9" fmla="*/ 4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54">
                    <a:moveTo>
                      <a:pt x="79" y="46"/>
                    </a:moveTo>
                    <a:lnTo>
                      <a:pt x="79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9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0" name="Freeform: Shape 939" descr="4d56e102-f6ea-46a2-8048-cf7560dde4d3"/>
              <p:cNvSpPr/>
              <p:nvPr/>
            </p:nvSpPr>
            <p:spPr bwMode="auto">
              <a:xfrm>
                <a:off x="6328" y="2846"/>
                <a:ext cx="121" cy="71"/>
              </a:xfrm>
              <a:custGeom>
                <a:avLst/>
                <a:gdLst>
                  <a:gd name="T0" fmla="*/ 121 w 121"/>
                  <a:gd name="T1" fmla="*/ 45 h 71"/>
                  <a:gd name="T2" fmla="*/ 78 w 121"/>
                  <a:gd name="T3" fmla="*/ 71 h 71"/>
                  <a:gd name="T4" fmla="*/ 0 w 121"/>
                  <a:gd name="T5" fmla="*/ 25 h 71"/>
                  <a:gd name="T6" fmla="*/ 43 w 121"/>
                  <a:gd name="T7" fmla="*/ 0 h 71"/>
                  <a:gd name="T8" fmla="*/ 121 w 121"/>
                  <a:gd name="T9" fmla="*/ 45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1">
                    <a:moveTo>
                      <a:pt x="121" y="45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1" name="Freeform: Shape 940" descr="573857a1-7936-485d-b168-f332077d0d1f"/>
              <p:cNvSpPr/>
              <p:nvPr/>
            </p:nvSpPr>
            <p:spPr bwMode="auto">
              <a:xfrm>
                <a:off x="6406" y="2891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9 h 34"/>
                  <a:gd name="T4" fmla="*/ 0 w 43"/>
                  <a:gd name="T5" fmla="*/ 34 h 34"/>
                  <a:gd name="T6" fmla="*/ 0 w 43"/>
                  <a:gd name="T7" fmla="*/ 26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9"/>
                    </a:lnTo>
                    <a:lnTo>
                      <a:pt x="0" y="34"/>
                    </a:lnTo>
                    <a:lnTo>
                      <a:pt x="0" y="26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2" name="Freeform: Shape 941" descr="4052cdf9-a7bf-4b59-a78f-50e3d5dc08bd"/>
              <p:cNvSpPr/>
              <p:nvPr/>
            </p:nvSpPr>
            <p:spPr bwMode="auto">
              <a:xfrm>
                <a:off x="6328" y="2871"/>
                <a:ext cx="78" cy="54"/>
              </a:xfrm>
              <a:custGeom>
                <a:avLst/>
                <a:gdLst>
                  <a:gd name="T0" fmla="*/ 78 w 78"/>
                  <a:gd name="T1" fmla="*/ 46 h 54"/>
                  <a:gd name="T2" fmla="*/ 78 w 78"/>
                  <a:gd name="T3" fmla="*/ 54 h 54"/>
                  <a:gd name="T4" fmla="*/ 0 w 78"/>
                  <a:gd name="T5" fmla="*/ 9 h 54"/>
                  <a:gd name="T6" fmla="*/ 0 w 78"/>
                  <a:gd name="T7" fmla="*/ 0 h 54"/>
                  <a:gd name="T8" fmla="*/ 78 w 78"/>
                  <a:gd name="T9" fmla="*/ 4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4">
                    <a:moveTo>
                      <a:pt x="78" y="46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3" name="Freeform: Shape 942" descr="4a0b0133-58a2-461a-b32b-0db3a929daa8"/>
              <p:cNvSpPr/>
              <p:nvPr/>
            </p:nvSpPr>
            <p:spPr bwMode="auto">
              <a:xfrm>
                <a:off x="6429" y="2905"/>
                <a:ext cx="122" cy="71"/>
              </a:xfrm>
              <a:custGeom>
                <a:avLst/>
                <a:gdLst>
                  <a:gd name="T0" fmla="*/ 122 w 122"/>
                  <a:gd name="T1" fmla="*/ 46 h 71"/>
                  <a:gd name="T2" fmla="*/ 78 w 122"/>
                  <a:gd name="T3" fmla="*/ 71 h 71"/>
                  <a:gd name="T4" fmla="*/ 0 w 122"/>
                  <a:gd name="T5" fmla="*/ 25 h 71"/>
                  <a:gd name="T6" fmla="*/ 44 w 122"/>
                  <a:gd name="T7" fmla="*/ 0 h 71"/>
                  <a:gd name="T8" fmla="*/ 122 w 122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6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4" y="0"/>
                    </a:lnTo>
                    <a:lnTo>
                      <a:pt x="122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4" name="Freeform: Shape 943" descr="406e827b-ce2f-4b19-a7b0-c227a5d3a93e"/>
              <p:cNvSpPr/>
              <p:nvPr/>
            </p:nvSpPr>
            <p:spPr bwMode="auto">
              <a:xfrm>
                <a:off x="6507" y="2951"/>
                <a:ext cx="44" cy="34"/>
              </a:xfrm>
              <a:custGeom>
                <a:avLst/>
                <a:gdLst>
                  <a:gd name="T0" fmla="*/ 44 w 44"/>
                  <a:gd name="T1" fmla="*/ 0 h 34"/>
                  <a:gd name="T2" fmla="*/ 44 w 44"/>
                  <a:gd name="T3" fmla="*/ 8 h 34"/>
                  <a:gd name="T4" fmla="*/ 0 w 44"/>
                  <a:gd name="T5" fmla="*/ 34 h 34"/>
                  <a:gd name="T6" fmla="*/ 0 w 44"/>
                  <a:gd name="T7" fmla="*/ 25 h 34"/>
                  <a:gd name="T8" fmla="*/ 44 w 4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4">
                    <a:moveTo>
                      <a:pt x="44" y="0"/>
                    </a:moveTo>
                    <a:lnTo>
                      <a:pt x="44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5" name="Freeform: Shape 944" descr="cd78b1b0-53f0-4e1c-a5a9-c566704a2d6b"/>
              <p:cNvSpPr/>
              <p:nvPr/>
            </p:nvSpPr>
            <p:spPr bwMode="auto">
              <a:xfrm>
                <a:off x="6429" y="2930"/>
                <a:ext cx="78" cy="55"/>
              </a:xfrm>
              <a:custGeom>
                <a:avLst/>
                <a:gdLst>
                  <a:gd name="T0" fmla="*/ 78 w 78"/>
                  <a:gd name="T1" fmla="*/ 46 h 55"/>
                  <a:gd name="T2" fmla="*/ 78 w 78"/>
                  <a:gd name="T3" fmla="*/ 55 h 55"/>
                  <a:gd name="T4" fmla="*/ 0 w 78"/>
                  <a:gd name="T5" fmla="*/ 9 h 55"/>
                  <a:gd name="T6" fmla="*/ 0 w 78"/>
                  <a:gd name="T7" fmla="*/ 0 h 55"/>
                  <a:gd name="T8" fmla="*/ 78 w 78"/>
                  <a:gd name="T9" fmla="*/ 46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5">
                    <a:moveTo>
                      <a:pt x="78" y="46"/>
                    </a:moveTo>
                    <a:lnTo>
                      <a:pt x="78" y="55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6" name="Freeform: Shape 945" descr="2f3c6e41-dc25-4d82-ae76-8d08726ff847"/>
              <p:cNvSpPr/>
              <p:nvPr/>
            </p:nvSpPr>
            <p:spPr bwMode="auto">
              <a:xfrm>
                <a:off x="6531" y="2964"/>
                <a:ext cx="121" cy="71"/>
              </a:xfrm>
              <a:custGeom>
                <a:avLst/>
                <a:gdLst>
                  <a:gd name="T0" fmla="*/ 121 w 121"/>
                  <a:gd name="T1" fmla="*/ 45 h 71"/>
                  <a:gd name="T2" fmla="*/ 78 w 121"/>
                  <a:gd name="T3" fmla="*/ 71 h 71"/>
                  <a:gd name="T4" fmla="*/ 0 w 121"/>
                  <a:gd name="T5" fmla="*/ 25 h 71"/>
                  <a:gd name="T6" fmla="*/ 43 w 121"/>
                  <a:gd name="T7" fmla="*/ 0 h 71"/>
                  <a:gd name="T8" fmla="*/ 121 w 121"/>
                  <a:gd name="T9" fmla="*/ 45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1">
                    <a:moveTo>
                      <a:pt x="121" y="45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7" name="Freeform: Shape 946" descr="967ba957-5bc0-4fe9-8602-6c03dae8dc60"/>
              <p:cNvSpPr/>
              <p:nvPr/>
            </p:nvSpPr>
            <p:spPr bwMode="auto">
              <a:xfrm>
                <a:off x="6609" y="3010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8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8" name="Freeform: Shape 947" descr="8453b78f-1c85-4873-8e39-ab61040c5942"/>
              <p:cNvSpPr/>
              <p:nvPr/>
            </p:nvSpPr>
            <p:spPr bwMode="auto">
              <a:xfrm>
                <a:off x="6531" y="2989"/>
                <a:ext cx="78" cy="55"/>
              </a:xfrm>
              <a:custGeom>
                <a:avLst/>
                <a:gdLst>
                  <a:gd name="T0" fmla="*/ 78 w 78"/>
                  <a:gd name="T1" fmla="*/ 46 h 55"/>
                  <a:gd name="T2" fmla="*/ 78 w 78"/>
                  <a:gd name="T3" fmla="*/ 55 h 55"/>
                  <a:gd name="T4" fmla="*/ 0 w 78"/>
                  <a:gd name="T5" fmla="*/ 9 h 55"/>
                  <a:gd name="T6" fmla="*/ 0 w 78"/>
                  <a:gd name="T7" fmla="*/ 0 h 55"/>
                  <a:gd name="T8" fmla="*/ 78 w 78"/>
                  <a:gd name="T9" fmla="*/ 46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5">
                    <a:moveTo>
                      <a:pt x="78" y="46"/>
                    </a:moveTo>
                    <a:lnTo>
                      <a:pt x="78" y="55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9" name="Freeform: Shape 948" descr="5d13d246-1c29-4057-9a15-1583480840ae"/>
              <p:cNvSpPr/>
              <p:nvPr/>
            </p:nvSpPr>
            <p:spPr bwMode="auto">
              <a:xfrm>
                <a:off x="6645" y="3031"/>
                <a:ext cx="122" cy="70"/>
              </a:xfrm>
              <a:custGeom>
                <a:avLst/>
                <a:gdLst>
                  <a:gd name="T0" fmla="*/ 122 w 122"/>
                  <a:gd name="T1" fmla="*/ 45 h 70"/>
                  <a:gd name="T2" fmla="*/ 78 w 122"/>
                  <a:gd name="T3" fmla="*/ 70 h 70"/>
                  <a:gd name="T4" fmla="*/ 0 w 122"/>
                  <a:gd name="T5" fmla="*/ 25 h 70"/>
                  <a:gd name="T6" fmla="*/ 43 w 122"/>
                  <a:gd name="T7" fmla="*/ 0 h 70"/>
                  <a:gd name="T8" fmla="*/ 122 w 122"/>
                  <a:gd name="T9" fmla="*/ 4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0">
                    <a:moveTo>
                      <a:pt x="122" y="45"/>
                    </a:moveTo>
                    <a:lnTo>
                      <a:pt x="78" y="70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2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0" name="Freeform: Shape 949" descr="f1cc2007-fcfa-4b84-96ba-e1b0a972b721"/>
              <p:cNvSpPr/>
              <p:nvPr/>
            </p:nvSpPr>
            <p:spPr bwMode="auto">
              <a:xfrm>
                <a:off x="6723" y="3076"/>
                <a:ext cx="44" cy="34"/>
              </a:xfrm>
              <a:custGeom>
                <a:avLst/>
                <a:gdLst>
                  <a:gd name="T0" fmla="*/ 44 w 44"/>
                  <a:gd name="T1" fmla="*/ 0 h 34"/>
                  <a:gd name="T2" fmla="*/ 44 w 44"/>
                  <a:gd name="T3" fmla="*/ 9 h 34"/>
                  <a:gd name="T4" fmla="*/ 0 w 44"/>
                  <a:gd name="T5" fmla="*/ 34 h 34"/>
                  <a:gd name="T6" fmla="*/ 0 w 44"/>
                  <a:gd name="T7" fmla="*/ 25 h 34"/>
                  <a:gd name="T8" fmla="*/ 44 w 4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4">
                    <a:moveTo>
                      <a:pt x="44" y="0"/>
                    </a:moveTo>
                    <a:lnTo>
                      <a:pt x="44" y="9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1" name="Freeform: Shape 950" descr="7247e0ac-ff38-4b2a-a163-4b68d9f03c7e"/>
              <p:cNvSpPr/>
              <p:nvPr/>
            </p:nvSpPr>
            <p:spPr bwMode="auto">
              <a:xfrm>
                <a:off x="6645" y="3056"/>
                <a:ext cx="78" cy="54"/>
              </a:xfrm>
              <a:custGeom>
                <a:avLst/>
                <a:gdLst>
                  <a:gd name="T0" fmla="*/ 78 w 78"/>
                  <a:gd name="T1" fmla="*/ 45 h 54"/>
                  <a:gd name="T2" fmla="*/ 78 w 78"/>
                  <a:gd name="T3" fmla="*/ 54 h 54"/>
                  <a:gd name="T4" fmla="*/ 0 w 78"/>
                  <a:gd name="T5" fmla="*/ 9 h 54"/>
                  <a:gd name="T6" fmla="*/ 0 w 78"/>
                  <a:gd name="T7" fmla="*/ 0 h 54"/>
                  <a:gd name="T8" fmla="*/ 78 w 78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4">
                    <a:moveTo>
                      <a:pt x="78" y="45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2" name="Freeform: Shape 951" descr="ad834cf3-263a-49fe-9962-2a47a9bf208d"/>
              <p:cNvSpPr/>
              <p:nvPr/>
            </p:nvSpPr>
            <p:spPr bwMode="auto">
              <a:xfrm>
                <a:off x="5730" y="2587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1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1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3" name="Freeform: Shape 952" descr="5f214c9d-7934-46ea-961e-d0304c67d2b4"/>
              <p:cNvSpPr/>
              <p:nvPr/>
            </p:nvSpPr>
            <p:spPr bwMode="auto">
              <a:xfrm>
                <a:off x="5791" y="2622"/>
                <a:ext cx="59" cy="43"/>
              </a:xfrm>
              <a:custGeom>
                <a:avLst/>
                <a:gdLst>
                  <a:gd name="T0" fmla="*/ 59 w 59"/>
                  <a:gd name="T1" fmla="*/ 0 h 43"/>
                  <a:gd name="T2" fmla="*/ 59 w 59"/>
                  <a:gd name="T3" fmla="*/ 9 h 43"/>
                  <a:gd name="T4" fmla="*/ 0 w 59"/>
                  <a:gd name="T5" fmla="*/ 43 h 43"/>
                  <a:gd name="T6" fmla="*/ 0 w 59"/>
                  <a:gd name="T7" fmla="*/ 35 h 43"/>
                  <a:gd name="T8" fmla="*/ 59 w 59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3">
                    <a:moveTo>
                      <a:pt x="59" y="0"/>
                    </a:moveTo>
                    <a:lnTo>
                      <a:pt x="59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4" name="Freeform: Shape 953" descr="bea13aba-a9dc-45ab-9f09-e95bc10e8d9d"/>
              <p:cNvSpPr/>
              <p:nvPr/>
            </p:nvSpPr>
            <p:spPr bwMode="auto">
              <a:xfrm>
                <a:off x="5730" y="2622"/>
                <a:ext cx="61" cy="43"/>
              </a:xfrm>
              <a:custGeom>
                <a:avLst/>
                <a:gdLst>
                  <a:gd name="T0" fmla="*/ 61 w 61"/>
                  <a:gd name="T1" fmla="*/ 35 h 43"/>
                  <a:gd name="T2" fmla="*/ 61 w 61"/>
                  <a:gd name="T3" fmla="*/ 43 h 43"/>
                  <a:gd name="T4" fmla="*/ 0 w 61"/>
                  <a:gd name="T5" fmla="*/ 9 h 43"/>
                  <a:gd name="T6" fmla="*/ 0 w 61"/>
                  <a:gd name="T7" fmla="*/ 0 h 43"/>
                  <a:gd name="T8" fmla="*/ 61 w 61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3">
                    <a:moveTo>
                      <a:pt x="61" y="35"/>
                    </a:moveTo>
                    <a:lnTo>
                      <a:pt x="61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5" name="Freeform: Shape 954" descr="f99e545b-c6b5-4a82-b83a-ecdb3c8375a1"/>
              <p:cNvSpPr/>
              <p:nvPr/>
            </p:nvSpPr>
            <p:spPr bwMode="auto">
              <a:xfrm>
                <a:off x="5817" y="2638"/>
                <a:ext cx="120" cy="69"/>
              </a:xfrm>
              <a:custGeom>
                <a:avLst/>
                <a:gdLst>
                  <a:gd name="T0" fmla="*/ 120 w 120"/>
                  <a:gd name="T1" fmla="*/ 34 h 69"/>
                  <a:gd name="T2" fmla="*/ 61 w 120"/>
                  <a:gd name="T3" fmla="*/ 69 h 69"/>
                  <a:gd name="T4" fmla="*/ 0 w 120"/>
                  <a:gd name="T5" fmla="*/ 34 h 69"/>
                  <a:gd name="T6" fmla="*/ 60 w 120"/>
                  <a:gd name="T7" fmla="*/ 0 h 69"/>
                  <a:gd name="T8" fmla="*/ 120 w 120"/>
                  <a:gd name="T9" fmla="*/ 34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4"/>
                    </a:moveTo>
                    <a:lnTo>
                      <a:pt x="61" y="69"/>
                    </a:lnTo>
                    <a:lnTo>
                      <a:pt x="0" y="34"/>
                    </a:lnTo>
                    <a:lnTo>
                      <a:pt x="60" y="0"/>
                    </a:lnTo>
                    <a:lnTo>
                      <a:pt x="120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6" name="Freeform: Shape 955" descr="494a38ab-ce90-490e-82c0-470ea954917a"/>
              <p:cNvSpPr/>
              <p:nvPr/>
            </p:nvSpPr>
            <p:spPr bwMode="auto">
              <a:xfrm>
                <a:off x="5878" y="2672"/>
                <a:ext cx="59" cy="44"/>
              </a:xfrm>
              <a:custGeom>
                <a:avLst/>
                <a:gdLst>
                  <a:gd name="T0" fmla="*/ 59 w 59"/>
                  <a:gd name="T1" fmla="*/ 0 h 44"/>
                  <a:gd name="T2" fmla="*/ 59 w 59"/>
                  <a:gd name="T3" fmla="*/ 9 h 44"/>
                  <a:gd name="T4" fmla="*/ 0 w 59"/>
                  <a:gd name="T5" fmla="*/ 44 h 44"/>
                  <a:gd name="T6" fmla="*/ 0 w 59"/>
                  <a:gd name="T7" fmla="*/ 35 h 44"/>
                  <a:gd name="T8" fmla="*/ 59 w 59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4">
                    <a:moveTo>
                      <a:pt x="59" y="0"/>
                    </a:moveTo>
                    <a:lnTo>
                      <a:pt x="59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7" name="Freeform: Shape 956" descr="10786647-ceab-4d9a-bcc4-f9a4cfd4a1ef"/>
              <p:cNvSpPr/>
              <p:nvPr/>
            </p:nvSpPr>
            <p:spPr bwMode="auto">
              <a:xfrm>
                <a:off x="5817" y="2672"/>
                <a:ext cx="61" cy="44"/>
              </a:xfrm>
              <a:custGeom>
                <a:avLst/>
                <a:gdLst>
                  <a:gd name="T0" fmla="*/ 61 w 61"/>
                  <a:gd name="T1" fmla="*/ 35 h 44"/>
                  <a:gd name="T2" fmla="*/ 61 w 61"/>
                  <a:gd name="T3" fmla="*/ 44 h 44"/>
                  <a:gd name="T4" fmla="*/ 0 w 61"/>
                  <a:gd name="T5" fmla="*/ 9 h 44"/>
                  <a:gd name="T6" fmla="*/ 0 w 61"/>
                  <a:gd name="T7" fmla="*/ 0 h 44"/>
                  <a:gd name="T8" fmla="*/ 61 w 61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4">
                    <a:moveTo>
                      <a:pt x="61" y="35"/>
                    </a:moveTo>
                    <a:lnTo>
                      <a:pt x="61" y="4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8" name="Freeform: Shape 957" descr="4e34cfbe-7a77-415f-8c2e-0bdaf20184ab"/>
              <p:cNvSpPr/>
              <p:nvPr/>
            </p:nvSpPr>
            <p:spPr bwMode="auto">
              <a:xfrm>
                <a:off x="5900" y="2686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1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1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9" name="Freeform: Shape 958" descr="fcec6ed0-fcc7-45e1-a6d5-ba71ac279cf3"/>
              <p:cNvSpPr/>
              <p:nvPr/>
            </p:nvSpPr>
            <p:spPr bwMode="auto">
              <a:xfrm>
                <a:off x="5961" y="2721"/>
                <a:ext cx="59" cy="43"/>
              </a:xfrm>
              <a:custGeom>
                <a:avLst/>
                <a:gdLst>
                  <a:gd name="T0" fmla="*/ 59 w 59"/>
                  <a:gd name="T1" fmla="*/ 0 h 43"/>
                  <a:gd name="T2" fmla="*/ 59 w 59"/>
                  <a:gd name="T3" fmla="*/ 9 h 43"/>
                  <a:gd name="T4" fmla="*/ 0 w 59"/>
                  <a:gd name="T5" fmla="*/ 43 h 43"/>
                  <a:gd name="T6" fmla="*/ 0 w 59"/>
                  <a:gd name="T7" fmla="*/ 35 h 43"/>
                  <a:gd name="T8" fmla="*/ 59 w 59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3">
                    <a:moveTo>
                      <a:pt x="59" y="0"/>
                    </a:moveTo>
                    <a:lnTo>
                      <a:pt x="59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0" name="Freeform: Shape 959" descr="68f9b10b-2db6-46cb-8e53-ab7823c66d4e"/>
              <p:cNvSpPr/>
              <p:nvPr/>
            </p:nvSpPr>
            <p:spPr bwMode="auto">
              <a:xfrm>
                <a:off x="5900" y="2721"/>
                <a:ext cx="61" cy="43"/>
              </a:xfrm>
              <a:custGeom>
                <a:avLst/>
                <a:gdLst>
                  <a:gd name="T0" fmla="*/ 61 w 61"/>
                  <a:gd name="T1" fmla="*/ 35 h 43"/>
                  <a:gd name="T2" fmla="*/ 61 w 61"/>
                  <a:gd name="T3" fmla="*/ 43 h 43"/>
                  <a:gd name="T4" fmla="*/ 0 w 61"/>
                  <a:gd name="T5" fmla="*/ 9 h 43"/>
                  <a:gd name="T6" fmla="*/ 0 w 61"/>
                  <a:gd name="T7" fmla="*/ 0 h 43"/>
                  <a:gd name="T8" fmla="*/ 61 w 61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3">
                    <a:moveTo>
                      <a:pt x="61" y="35"/>
                    </a:moveTo>
                    <a:lnTo>
                      <a:pt x="61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1" name="Freeform: Shape 960" descr="528bf17c-951c-40a0-bd1d-f58ff1042829"/>
              <p:cNvSpPr/>
              <p:nvPr/>
            </p:nvSpPr>
            <p:spPr bwMode="auto">
              <a:xfrm>
                <a:off x="5991" y="2738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0 w 120"/>
                  <a:gd name="T3" fmla="*/ 70 h 70"/>
                  <a:gd name="T4" fmla="*/ 0 w 120"/>
                  <a:gd name="T5" fmla="*/ 35 h 70"/>
                  <a:gd name="T6" fmla="*/ 59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0" y="70"/>
                    </a:lnTo>
                    <a:lnTo>
                      <a:pt x="0" y="35"/>
                    </a:lnTo>
                    <a:lnTo>
                      <a:pt x="59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2" name="Freeform: Shape 961" descr="6fa6183f-c879-4a9e-9d57-23bedaaa54bd"/>
              <p:cNvSpPr/>
              <p:nvPr/>
            </p:nvSpPr>
            <p:spPr bwMode="auto">
              <a:xfrm>
                <a:off x="6051" y="2773"/>
                <a:ext cx="60" cy="44"/>
              </a:xfrm>
              <a:custGeom>
                <a:avLst/>
                <a:gdLst>
                  <a:gd name="T0" fmla="*/ 60 w 60"/>
                  <a:gd name="T1" fmla="*/ 0 h 44"/>
                  <a:gd name="T2" fmla="*/ 59 w 60"/>
                  <a:gd name="T3" fmla="*/ 9 h 44"/>
                  <a:gd name="T4" fmla="*/ 0 w 60"/>
                  <a:gd name="T5" fmla="*/ 44 h 44"/>
                  <a:gd name="T6" fmla="*/ 0 w 60"/>
                  <a:gd name="T7" fmla="*/ 35 h 44"/>
                  <a:gd name="T8" fmla="*/ 60 w 60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4">
                    <a:moveTo>
                      <a:pt x="60" y="0"/>
                    </a:moveTo>
                    <a:lnTo>
                      <a:pt x="59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3" name="Freeform: Shape 962" descr="77c17f99-9264-4160-9c87-dc602e25ea8f"/>
              <p:cNvSpPr/>
              <p:nvPr/>
            </p:nvSpPr>
            <p:spPr bwMode="auto">
              <a:xfrm>
                <a:off x="5990" y="2773"/>
                <a:ext cx="61" cy="44"/>
              </a:xfrm>
              <a:custGeom>
                <a:avLst/>
                <a:gdLst>
                  <a:gd name="T0" fmla="*/ 61 w 61"/>
                  <a:gd name="T1" fmla="*/ 35 h 44"/>
                  <a:gd name="T2" fmla="*/ 61 w 61"/>
                  <a:gd name="T3" fmla="*/ 44 h 44"/>
                  <a:gd name="T4" fmla="*/ 0 w 61"/>
                  <a:gd name="T5" fmla="*/ 9 h 44"/>
                  <a:gd name="T6" fmla="*/ 1 w 61"/>
                  <a:gd name="T7" fmla="*/ 0 h 44"/>
                  <a:gd name="T8" fmla="*/ 61 w 61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4">
                    <a:moveTo>
                      <a:pt x="61" y="35"/>
                    </a:moveTo>
                    <a:lnTo>
                      <a:pt x="61" y="44"/>
                    </a:lnTo>
                    <a:lnTo>
                      <a:pt x="0" y="9"/>
                    </a:lnTo>
                    <a:lnTo>
                      <a:pt x="1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4" name="Freeform: Shape 963" descr="8e6081f1-f217-4fa2-be27-15bd27e09586"/>
              <p:cNvSpPr/>
              <p:nvPr/>
            </p:nvSpPr>
            <p:spPr bwMode="auto">
              <a:xfrm>
                <a:off x="6076" y="2788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0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0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5" name="Freeform: Shape 964" descr="94a25c78-b65a-48c9-80a1-270b6fea2baa"/>
              <p:cNvSpPr/>
              <p:nvPr/>
            </p:nvSpPr>
            <p:spPr bwMode="auto">
              <a:xfrm>
                <a:off x="6136" y="2823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9 h 43"/>
                  <a:gd name="T4" fmla="*/ 0 w 60"/>
                  <a:gd name="T5" fmla="*/ 43 h 43"/>
                  <a:gd name="T6" fmla="*/ 0 w 60"/>
                  <a:gd name="T7" fmla="*/ 35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6" name="Freeform: Shape 965" descr="0f8b128b-d350-4826-966a-b138bcf28d36"/>
              <p:cNvSpPr/>
              <p:nvPr/>
            </p:nvSpPr>
            <p:spPr bwMode="auto">
              <a:xfrm>
                <a:off x="6076" y="2823"/>
                <a:ext cx="60" cy="43"/>
              </a:xfrm>
              <a:custGeom>
                <a:avLst/>
                <a:gdLst>
                  <a:gd name="T0" fmla="*/ 60 w 60"/>
                  <a:gd name="T1" fmla="*/ 35 h 43"/>
                  <a:gd name="T2" fmla="*/ 60 w 60"/>
                  <a:gd name="T3" fmla="*/ 43 h 43"/>
                  <a:gd name="T4" fmla="*/ 0 w 60"/>
                  <a:gd name="T5" fmla="*/ 9 h 43"/>
                  <a:gd name="T6" fmla="*/ 0 w 60"/>
                  <a:gd name="T7" fmla="*/ 0 h 43"/>
                  <a:gd name="T8" fmla="*/ 60 w 60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5"/>
                    </a:moveTo>
                    <a:lnTo>
                      <a:pt x="60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0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7" name="Freeform: Shape 966" descr="d5a3cb55-7fac-4fb5-a082-339f00b23430"/>
              <p:cNvSpPr/>
              <p:nvPr/>
            </p:nvSpPr>
            <p:spPr bwMode="auto">
              <a:xfrm>
                <a:off x="6164" y="2839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0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0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8" name="Freeform: Shape 967" descr="282ed324-2819-48ba-8a85-484fd7b10a55"/>
              <p:cNvSpPr/>
              <p:nvPr/>
            </p:nvSpPr>
            <p:spPr bwMode="auto">
              <a:xfrm>
                <a:off x="6224" y="2874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9 h 43"/>
                  <a:gd name="T4" fmla="*/ 0 w 60"/>
                  <a:gd name="T5" fmla="*/ 43 h 43"/>
                  <a:gd name="T6" fmla="*/ 0 w 60"/>
                  <a:gd name="T7" fmla="*/ 35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9" name="Freeform: Shape 968" descr="927b967c-f43f-430f-a4ab-a1c88dd609cb"/>
              <p:cNvSpPr/>
              <p:nvPr/>
            </p:nvSpPr>
            <p:spPr bwMode="auto">
              <a:xfrm>
                <a:off x="6164" y="2874"/>
                <a:ext cx="60" cy="43"/>
              </a:xfrm>
              <a:custGeom>
                <a:avLst/>
                <a:gdLst>
                  <a:gd name="T0" fmla="*/ 60 w 60"/>
                  <a:gd name="T1" fmla="*/ 35 h 43"/>
                  <a:gd name="T2" fmla="*/ 60 w 60"/>
                  <a:gd name="T3" fmla="*/ 43 h 43"/>
                  <a:gd name="T4" fmla="*/ 0 w 60"/>
                  <a:gd name="T5" fmla="*/ 9 h 43"/>
                  <a:gd name="T6" fmla="*/ 0 w 60"/>
                  <a:gd name="T7" fmla="*/ 0 h 43"/>
                  <a:gd name="T8" fmla="*/ 60 w 60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5"/>
                    </a:moveTo>
                    <a:lnTo>
                      <a:pt x="60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0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0" name="Freeform: Shape 969" descr="9ccd1678-525d-4b14-84d4-9121c393ae84"/>
              <p:cNvSpPr/>
              <p:nvPr/>
            </p:nvSpPr>
            <p:spPr bwMode="auto">
              <a:xfrm>
                <a:off x="6257" y="2894"/>
                <a:ext cx="120" cy="69"/>
              </a:xfrm>
              <a:custGeom>
                <a:avLst/>
                <a:gdLst>
                  <a:gd name="T0" fmla="*/ 120 w 120"/>
                  <a:gd name="T1" fmla="*/ 34 h 69"/>
                  <a:gd name="T2" fmla="*/ 61 w 120"/>
                  <a:gd name="T3" fmla="*/ 69 h 69"/>
                  <a:gd name="T4" fmla="*/ 0 w 120"/>
                  <a:gd name="T5" fmla="*/ 34 h 69"/>
                  <a:gd name="T6" fmla="*/ 60 w 120"/>
                  <a:gd name="T7" fmla="*/ 0 h 69"/>
                  <a:gd name="T8" fmla="*/ 120 w 120"/>
                  <a:gd name="T9" fmla="*/ 34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4"/>
                    </a:moveTo>
                    <a:lnTo>
                      <a:pt x="61" y="69"/>
                    </a:lnTo>
                    <a:lnTo>
                      <a:pt x="0" y="34"/>
                    </a:lnTo>
                    <a:lnTo>
                      <a:pt x="60" y="0"/>
                    </a:lnTo>
                    <a:lnTo>
                      <a:pt x="120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1" name="Freeform: Shape 970" descr="1758ddeb-e638-4815-9803-a72233818885"/>
              <p:cNvSpPr/>
              <p:nvPr/>
            </p:nvSpPr>
            <p:spPr bwMode="auto">
              <a:xfrm>
                <a:off x="6318" y="2928"/>
                <a:ext cx="59" cy="44"/>
              </a:xfrm>
              <a:custGeom>
                <a:avLst/>
                <a:gdLst>
                  <a:gd name="T0" fmla="*/ 59 w 59"/>
                  <a:gd name="T1" fmla="*/ 0 h 44"/>
                  <a:gd name="T2" fmla="*/ 59 w 59"/>
                  <a:gd name="T3" fmla="*/ 9 h 44"/>
                  <a:gd name="T4" fmla="*/ 0 w 59"/>
                  <a:gd name="T5" fmla="*/ 44 h 44"/>
                  <a:gd name="T6" fmla="*/ 0 w 59"/>
                  <a:gd name="T7" fmla="*/ 35 h 44"/>
                  <a:gd name="T8" fmla="*/ 59 w 59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4">
                    <a:moveTo>
                      <a:pt x="59" y="0"/>
                    </a:moveTo>
                    <a:lnTo>
                      <a:pt x="59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2" name="Freeform: Shape 971" descr="ca893e93-aa4a-429a-bdd3-b46e500de8d5"/>
              <p:cNvSpPr/>
              <p:nvPr/>
            </p:nvSpPr>
            <p:spPr bwMode="auto">
              <a:xfrm>
                <a:off x="6257" y="2928"/>
                <a:ext cx="61" cy="44"/>
              </a:xfrm>
              <a:custGeom>
                <a:avLst/>
                <a:gdLst>
                  <a:gd name="T0" fmla="*/ 61 w 61"/>
                  <a:gd name="T1" fmla="*/ 35 h 44"/>
                  <a:gd name="T2" fmla="*/ 61 w 61"/>
                  <a:gd name="T3" fmla="*/ 44 h 44"/>
                  <a:gd name="T4" fmla="*/ 0 w 61"/>
                  <a:gd name="T5" fmla="*/ 9 h 44"/>
                  <a:gd name="T6" fmla="*/ 0 w 61"/>
                  <a:gd name="T7" fmla="*/ 0 h 44"/>
                  <a:gd name="T8" fmla="*/ 61 w 61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4">
                    <a:moveTo>
                      <a:pt x="61" y="35"/>
                    </a:moveTo>
                    <a:lnTo>
                      <a:pt x="61" y="4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3" name="Freeform: Shape 972" descr="0323b70f-472f-4e64-95f3-be11f06c4113"/>
              <p:cNvSpPr/>
              <p:nvPr/>
            </p:nvSpPr>
            <p:spPr bwMode="auto">
              <a:xfrm>
                <a:off x="6349" y="2947"/>
                <a:ext cx="120" cy="69"/>
              </a:xfrm>
              <a:custGeom>
                <a:avLst/>
                <a:gdLst>
                  <a:gd name="T0" fmla="*/ 120 w 120"/>
                  <a:gd name="T1" fmla="*/ 35 h 69"/>
                  <a:gd name="T2" fmla="*/ 60 w 120"/>
                  <a:gd name="T3" fmla="*/ 69 h 69"/>
                  <a:gd name="T4" fmla="*/ 0 w 120"/>
                  <a:gd name="T5" fmla="*/ 35 h 69"/>
                  <a:gd name="T6" fmla="*/ 60 w 120"/>
                  <a:gd name="T7" fmla="*/ 0 h 69"/>
                  <a:gd name="T8" fmla="*/ 120 w 120"/>
                  <a:gd name="T9" fmla="*/ 3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5"/>
                    </a:moveTo>
                    <a:lnTo>
                      <a:pt x="60" y="69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4" name="Freeform: Shape 973" descr="95e8bd84-d186-493c-a9d9-566db63bfe08"/>
              <p:cNvSpPr/>
              <p:nvPr/>
            </p:nvSpPr>
            <p:spPr bwMode="auto">
              <a:xfrm>
                <a:off x="6409" y="2982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8 h 43"/>
                  <a:gd name="T4" fmla="*/ 0 w 60"/>
                  <a:gd name="T5" fmla="*/ 43 h 43"/>
                  <a:gd name="T6" fmla="*/ 0 w 60"/>
                  <a:gd name="T7" fmla="*/ 34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8"/>
                    </a:lnTo>
                    <a:lnTo>
                      <a:pt x="0" y="43"/>
                    </a:lnTo>
                    <a:lnTo>
                      <a:pt x="0" y="34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5" name="Freeform: Shape 974" descr="5b8b8099-080a-47e2-a2be-08dba20cb46e"/>
              <p:cNvSpPr/>
              <p:nvPr/>
            </p:nvSpPr>
            <p:spPr bwMode="auto">
              <a:xfrm>
                <a:off x="6349" y="2982"/>
                <a:ext cx="60" cy="43"/>
              </a:xfrm>
              <a:custGeom>
                <a:avLst/>
                <a:gdLst>
                  <a:gd name="T0" fmla="*/ 60 w 60"/>
                  <a:gd name="T1" fmla="*/ 34 h 43"/>
                  <a:gd name="T2" fmla="*/ 60 w 60"/>
                  <a:gd name="T3" fmla="*/ 43 h 43"/>
                  <a:gd name="T4" fmla="*/ 0 w 60"/>
                  <a:gd name="T5" fmla="*/ 8 h 43"/>
                  <a:gd name="T6" fmla="*/ 0 w 60"/>
                  <a:gd name="T7" fmla="*/ 0 h 43"/>
                  <a:gd name="T8" fmla="*/ 60 w 60"/>
                  <a:gd name="T9" fmla="*/ 3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4"/>
                    </a:moveTo>
                    <a:lnTo>
                      <a:pt x="60" y="43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60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6" name="Freeform: Shape 975" descr="bb5c7250-0024-4184-af2b-bfdfecba7bc0"/>
              <p:cNvSpPr/>
              <p:nvPr/>
            </p:nvSpPr>
            <p:spPr bwMode="auto">
              <a:xfrm>
                <a:off x="6448" y="3005"/>
                <a:ext cx="120" cy="69"/>
              </a:xfrm>
              <a:custGeom>
                <a:avLst/>
                <a:gdLst>
                  <a:gd name="T0" fmla="*/ 120 w 120"/>
                  <a:gd name="T1" fmla="*/ 35 h 69"/>
                  <a:gd name="T2" fmla="*/ 60 w 120"/>
                  <a:gd name="T3" fmla="*/ 69 h 69"/>
                  <a:gd name="T4" fmla="*/ 0 w 120"/>
                  <a:gd name="T5" fmla="*/ 35 h 69"/>
                  <a:gd name="T6" fmla="*/ 60 w 120"/>
                  <a:gd name="T7" fmla="*/ 0 h 69"/>
                  <a:gd name="T8" fmla="*/ 120 w 120"/>
                  <a:gd name="T9" fmla="*/ 3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5"/>
                    </a:moveTo>
                    <a:lnTo>
                      <a:pt x="60" y="69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7" name="Freeform: Shape 976" descr="10be661c-d2f5-4f7b-acf1-972ef8a1f634"/>
              <p:cNvSpPr/>
              <p:nvPr/>
            </p:nvSpPr>
            <p:spPr bwMode="auto">
              <a:xfrm>
                <a:off x="6508" y="3040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8 h 43"/>
                  <a:gd name="T4" fmla="*/ 0 w 60"/>
                  <a:gd name="T5" fmla="*/ 43 h 43"/>
                  <a:gd name="T6" fmla="*/ 0 w 60"/>
                  <a:gd name="T7" fmla="*/ 34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8"/>
                    </a:lnTo>
                    <a:lnTo>
                      <a:pt x="0" y="43"/>
                    </a:lnTo>
                    <a:lnTo>
                      <a:pt x="0" y="34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8" name="Freeform: Shape 977" descr="78d60747-2153-4727-85ef-72a9a71d97cb"/>
              <p:cNvSpPr/>
              <p:nvPr/>
            </p:nvSpPr>
            <p:spPr bwMode="auto">
              <a:xfrm>
                <a:off x="6448" y="3040"/>
                <a:ext cx="60" cy="43"/>
              </a:xfrm>
              <a:custGeom>
                <a:avLst/>
                <a:gdLst>
                  <a:gd name="T0" fmla="*/ 60 w 60"/>
                  <a:gd name="T1" fmla="*/ 34 h 43"/>
                  <a:gd name="T2" fmla="*/ 60 w 60"/>
                  <a:gd name="T3" fmla="*/ 43 h 43"/>
                  <a:gd name="T4" fmla="*/ 0 w 60"/>
                  <a:gd name="T5" fmla="*/ 8 h 43"/>
                  <a:gd name="T6" fmla="*/ 0 w 60"/>
                  <a:gd name="T7" fmla="*/ 0 h 43"/>
                  <a:gd name="T8" fmla="*/ 60 w 60"/>
                  <a:gd name="T9" fmla="*/ 3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4"/>
                    </a:moveTo>
                    <a:lnTo>
                      <a:pt x="60" y="43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60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9" name="Freeform: Shape 978" descr="b02b6db8-337b-4659-aaee-45feb42b5f3d"/>
              <p:cNvSpPr/>
              <p:nvPr/>
            </p:nvSpPr>
            <p:spPr bwMode="auto">
              <a:xfrm>
                <a:off x="6552" y="3065"/>
                <a:ext cx="147" cy="85"/>
              </a:xfrm>
              <a:custGeom>
                <a:avLst/>
                <a:gdLst>
                  <a:gd name="T0" fmla="*/ 147 w 147"/>
                  <a:gd name="T1" fmla="*/ 51 h 85"/>
                  <a:gd name="T2" fmla="*/ 87 w 147"/>
                  <a:gd name="T3" fmla="*/ 85 h 85"/>
                  <a:gd name="T4" fmla="*/ 0 w 147"/>
                  <a:gd name="T5" fmla="*/ 34 h 85"/>
                  <a:gd name="T6" fmla="*/ 59 w 147"/>
                  <a:gd name="T7" fmla="*/ 0 h 85"/>
                  <a:gd name="T8" fmla="*/ 147 w 147"/>
                  <a:gd name="T9" fmla="*/ 51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85">
                    <a:moveTo>
                      <a:pt x="147" y="51"/>
                    </a:moveTo>
                    <a:lnTo>
                      <a:pt x="87" y="85"/>
                    </a:lnTo>
                    <a:lnTo>
                      <a:pt x="0" y="34"/>
                    </a:lnTo>
                    <a:lnTo>
                      <a:pt x="59" y="0"/>
                    </a:lnTo>
                    <a:lnTo>
                      <a:pt x="147" y="51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0" name="Freeform: Shape 979" descr="d3077e14-d6d5-490e-a934-0349456c7c00"/>
              <p:cNvSpPr/>
              <p:nvPr/>
            </p:nvSpPr>
            <p:spPr bwMode="auto">
              <a:xfrm>
                <a:off x="6639" y="3115"/>
                <a:ext cx="60" cy="44"/>
              </a:xfrm>
              <a:custGeom>
                <a:avLst/>
                <a:gdLst>
                  <a:gd name="T0" fmla="*/ 60 w 60"/>
                  <a:gd name="T1" fmla="*/ 0 h 44"/>
                  <a:gd name="T2" fmla="*/ 60 w 60"/>
                  <a:gd name="T3" fmla="*/ 9 h 44"/>
                  <a:gd name="T4" fmla="*/ 0 w 60"/>
                  <a:gd name="T5" fmla="*/ 44 h 44"/>
                  <a:gd name="T6" fmla="*/ 0 w 60"/>
                  <a:gd name="T7" fmla="*/ 35 h 44"/>
                  <a:gd name="T8" fmla="*/ 60 w 60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4">
                    <a:moveTo>
                      <a:pt x="60" y="0"/>
                    </a:moveTo>
                    <a:lnTo>
                      <a:pt x="60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1" name="Freeform: Shape 980" descr="900583e0-7b34-4844-9d22-f5557c05bd1d"/>
              <p:cNvSpPr/>
              <p:nvPr/>
            </p:nvSpPr>
            <p:spPr bwMode="auto">
              <a:xfrm>
                <a:off x="6552" y="3099"/>
                <a:ext cx="87" cy="60"/>
              </a:xfrm>
              <a:custGeom>
                <a:avLst/>
                <a:gdLst>
                  <a:gd name="T0" fmla="*/ 87 w 87"/>
                  <a:gd name="T1" fmla="*/ 51 h 60"/>
                  <a:gd name="T2" fmla="*/ 87 w 87"/>
                  <a:gd name="T3" fmla="*/ 60 h 60"/>
                  <a:gd name="T4" fmla="*/ 0 w 87"/>
                  <a:gd name="T5" fmla="*/ 9 h 60"/>
                  <a:gd name="T6" fmla="*/ 0 w 87"/>
                  <a:gd name="T7" fmla="*/ 0 h 60"/>
                  <a:gd name="T8" fmla="*/ 87 w 87"/>
                  <a:gd name="T9" fmla="*/ 51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60">
                    <a:moveTo>
                      <a:pt x="87" y="51"/>
                    </a:moveTo>
                    <a:lnTo>
                      <a:pt x="87" y="60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87" y="51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2" name="Freeform: Shape 981" descr="aff6d675-3002-45ef-a683-1baba899c573"/>
              <p:cNvSpPr/>
              <p:nvPr/>
            </p:nvSpPr>
            <p:spPr bwMode="auto">
              <a:xfrm>
                <a:off x="5784" y="2716"/>
                <a:ext cx="114" cy="66"/>
              </a:xfrm>
              <a:custGeom>
                <a:avLst/>
                <a:gdLst>
                  <a:gd name="T0" fmla="*/ 114 w 114"/>
                  <a:gd name="T1" fmla="*/ 33 h 66"/>
                  <a:gd name="T2" fmla="*/ 57 w 114"/>
                  <a:gd name="T3" fmla="*/ 66 h 66"/>
                  <a:gd name="T4" fmla="*/ 0 w 114"/>
                  <a:gd name="T5" fmla="*/ 33 h 66"/>
                  <a:gd name="T6" fmla="*/ 57 w 114"/>
                  <a:gd name="T7" fmla="*/ 0 h 66"/>
                  <a:gd name="T8" fmla="*/ 114 w 114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6">
                    <a:moveTo>
                      <a:pt x="114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3" name="Freeform: Shape 982" descr="d6d8f2a2-448c-4cd8-9081-acfeed7c4944"/>
              <p:cNvSpPr/>
              <p:nvPr/>
            </p:nvSpPr>
            <p:spPr bwMode="auto">
              <a:xfrm>
                <a:off x="5841" y="2749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4" name="Freeform: Shape 983" descr="d8fcf149-1dac-4816-ac50-a1befaafe718"/>
              <p:cNvSpPr/>
              <p:nvPr/>
            </p:nvSpPr>
            <p:spPr bwMode="auto">
              <a:xfrm>
                <a:off x="5784" y="2749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5" name="Freeform: Shape 984" descr="1ea1792f-cdcb-49be-b835-fa141dbfe3c2"/>
              <p:cNvSpPr/>
              <p:nvPr/>
            </p:nvSpPr>
            <p:spPr bwMode="auto">
              <a:xfrm>
                <a:off x="5647" y="2637"/>
                <a:ext cx="116" cy="66"/>
              </a:xfrm>
              <a:custGeom>
                <a:avLst/>
                <a:gdLst>
                  <a:gd name="T0" fmla="*/ 116 w 116"/>
                  <a:gd name="T1" fmla="*/ 33 h 66"/>
                  <a:gd name="T2" fmla="*/ 59 w 116"/>
                  <a:gd name="T3" fmla="*/ 66 h 66"/>
                  <a:gd name="T4" fmla="*/ 0 w 116"/>
                  <a:gd name="T5" fmla="*/ 33 h 66"/>
                  <a:gd name="T6" fmla="*/ 58 w 116"/>
                  <a:gd name="T7" fmla="*/ 0 h 66"/>
                  <a:gd name="T8" fmla="*/ 116 w 116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6" y="33"/>
                    </a:moveTo>
                    <a:lnTo>
                      <a:pt x="59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6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6" name="Freeform: Shape 985" descr="18ae114a-5c94-4d93-92a5-b26ff44887ee"/>
              <p:cNvSpPr/>
              <p:nvPr/>
            </p:nvSpPr>
            <p:spPr bwMode="auto">
              <a:xfrm>
                <a:off x="5706" y="2670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7" name="Freeform: Shape 986" descr="e2feb02e-4b17-498e-81b1-f93599648a82"/>
              <p:cNvSpPr/>
              <p:nvPr/>
            </p:nvSpPr>
            <p:spPr bwMode="auto">
              <a:xfrm>
                <a:off x="5647" y="2670"/>
                <a:ext cx="59" cy="42"/>
              </a:xfrm>
              <a:custGeom>
                <a:avLst/>
                <a:gdLst>
                  <a:gd name="T0" fmla="*/ 59 w 59"/>
                  <a:gd name="T1" fmla="*/ 33 h 42"/>
                  <a:gd name="T2" fmla="*/ 59 w 59"/>
                  <a:gd name="T3" fmla="*/ 42 h 42"/>
                  <a:gd name="T4" fmla="*/ 0 w 59"/>
                  <a:gd name="T5" fmla="*/ 9 h 42"/>
                  <a:gd name="T6" fmla="*/ 0 w 59"/>
                  <a:gd name="T7" fmla="*/ 0 h 42"/>
                  <a:gd name="T8" fmla="*/ 59 w 59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2">
                    <a:moveTo>
                      <a:pt x="59" y="33"/>
                    </a:moveTo>
                    <a:lnTo>
                      <a:pt x="59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9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8" name="Freeform: Shape 987" descr="cb4d823f-8fbb-4974-a263-ae780aec11e4"/>
              <p:cNvSpPr/>
              <p:nvPr/>
            </p:nvSpPr>
            <p:spPr bwMode="auto">
              <a:xfrm>
                <a:off x="5684" y="2657"/>
                <a:ext cx="114" cy="67"/>
              </a:xfrm>
              <a:custGeom>
                <a:avLst/>
                <a:gdLst>
                  <a:gd name="T0" fmla="*/ 114 w 114"/>
                  <a:gd name="T1" fmla="*/ 34 h 67"/>
                  <a:gd name="T2" fmla="*/ 57 w 114"/>
                  <a:gd name="T3" fmla="*/ 67 h 67"/>
                  <a:gd name="T4" fmla="*/ 0 w 114"/>
                  <a:gd name="T5" fmla="*/ 34 h 67"/>
                  <a:gd name="T6" fmla="*/ 57 w 114"/>
                  <a:gd name="T7" fmla="*/ 0 h 67"/>
                  <a:gd name="T8" fmla="*/ 114 w 114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4"/>
                    </a:moveTo>
                    <a:lnTo>
                      <a:pt x="57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4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9" name="Freeform: Shape 988" descr="1d27e40d-1870-46a8-98ff-7b33d611f341"/>
              <p:cNvSpPr/>
              <p:nvPr/>
            </p:nvSpPr>
            <p:spPr bwMode="auto">
              <a:xfrm>
                <a:off x="5741" y="2691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0" name="Freeform: Shape 989" descr="de447084-6df6-43ad-a783-d854b8e4568a"/>
              <p:cNvSpPr/>
              <p:nvPr/>
            </p:nvSpPr>
            <p:spPr bwMode="auto">
              <a:xfrm>
                <a:off x="5683" y="2691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1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1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1" name="Freeform: Shape 990" descr="8c5d3f9a-958a-44c3-a7f1-24523431d516"/>
              <p:cNvSpPr/>
              <p:nvPr/>
            </p:nvSpPr>
            <p:spPr bwMode="auto">
              <a:xfrm>
                <a:off x="5868" y="2765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2" name="Freeform: Shape 991" descr="e0962d16-d42a-4884-a70b-15531dbfa265"/>
              <p:cNvSpPr/>
              <p:nvPr/>
            </p:nvSpPr>
            <p:spPr bwMode="auto">
              <a:xfrm>
                <a:off x="5926" y="2798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3" name="Freeform: Shape 992" descr="41a2931d-c523-40ea-8507-b362424a19fd"/>
              <p:cNvSpPr/>
              <p:nvPr/>
            </p:nvSpPr>
            <p:spPr bwMode="auto">
              <a:xfrm>
                <a:off x="5868" y="2798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4" name="Freeform: Shape 993" descr="0f436680-1d86-4c76-b64e-0409b9d29a94"/>
              <p:cNvSpPr/>
              <p:nvPr/>
            </p:nvSpPr>
            <p:spPr bwMode="auto">
              <a:xfrm>
                <a:off x="5959" y="2818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5" name="Freeform: Shape 994" descr="94b8997f-f051-4d79-bd9c-ee651f97d01b"/>
              <p:cNvSpPr/>
              <p:nvPr/>
            </p:nvSpPr>
            <p:spPr bwMode="auto">
              <a:xfrm>
                <a:off x="6016" y="2851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0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6" name="Freeform: Shape 995" descr="bb8e0e70-9b1b-4038-88da-0478fe7df146"/>
              <p:cNvSpPr/>
              <p:nvPr/>
            </p:nvSpPr>
            <p:spPr bwMode="auto">
              <a:xfrm>
                <a:off x="5959" y="2851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7" name="Freeform: Shape 996" descr="2d799701-13e1-4cf7-b487-2e6c0f24af68"/>
              <p:cNvSpPr/>
              <p:nvPr/>
            </p:nvSpPr>
            <p:spPr bwMode="auto">
              <a:xfrm>
                <a:off x="6050" y="2871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8" name="Freeform: Shape 997" descr="42964c85-f169-4584-a7e8-16b3b1206316"/>
              <p:cNvSpPr/>
              <p:nvPr/>
            </p:nvSpPr>
            <p:spPr bwMode="auto">
              <a:xfrm>
                <a:off x="6107" y="2904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0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9" name="Freeform: Shape 998" descr="657af928-4cf6-424e-ba77-bb701ae167c1"/>
              <p:cNvSpPr/>
              <p:nvPr/>
            </p:nvSpPr>
            <p:spPr bwMode="auto">
              <a:xfrm>
                <a:off x="6050" y="2904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0" name="Freeform: Shape 999" descr="3e45d6be-4029-449d-927f-2b63f822d101"/>
              <p:cNvSpPr/>
              <p:nvPr/>
            </p:nvSpPr>
            <p:spPr bwMode="auto">
              <a:xfrm>
                <a:off x="6141" y="2923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1" name="Freeform: Shape 1000" descr="0105691a-43e0-4c00-b09a-7f670374f922"/>
              <p:cNvSpPr/>
              <p:nvPr/>
            </p:nvSpPr>
            <p:spPr bwMode="auto">
              <a:xfrm>
                <a:off x="6199" y="2957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2" name="Freeform: Shape 1001" descr="695aa329-4f88-4d8d-93f3-58e2422ed687"/>
              <p:cNvSpPr/>
              <p:nvPr/>
            </p:nvSpPr>
            <p:spPr bwMode="auto">
              <a:xfrm>
                <a:off x="6141" y="2957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3" name="Freeform: Shape 1002" descr="ec43b97b-45fe-40ea-a46d-e79c68cef260"/>
              <p:cNvSpPr/>
              <p:nvPr/>
            </p:nvSpPr>
            <p:spPr bwMode="auto">
              <a:xfrm>
                <a:off x="6235" y="2978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4" name="Freeform: Shape 1003" descr="59cc137c-fa8e-434f-b4e7-602f4fb7f9af"/>
              <p:cNvSpPr/>
              <p:nvPr/>
            </p:nvSpPr>
            <p:spPr bwMode="auto">
              <a:xfrm>
                <a:off x="6293" y="3011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5" name="Freeform: Shape 1004" descr="1b544da6-9706-4fd5-bee4-13086a8bf51f"/>
              <p:cNvSpPr/>
              <p:nvPr/>
            </p:nvSpPr>
            <p:spPr bwMode="auto">
              <a:xfrm>
                <a:off x="6235" y="3011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6" name="Freeform: Shape 1005" descr="da4bffc6-9952-4349-8d9a-9570ddfb7915"/>
              <p:cNvSpPr/>
              <p:nvPr/>
            </p:nvSpPr>
            <p:spPr bwMode="auto">
              <a:xfrm>
                <a:off x="6322" y="302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7" name="Freeform: Shape 1006" descr="dbef5068-a66f-49b1-b144-6eb4890add0b"/>
              <p:cNvSpPr/>
              <p:nvPr/>
            </p:nvSpPr>
            <p:spPr bwMode="auto">
              <a:xfrm>
                <a:off x="6379" y="3062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1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1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8" name="Freeform: Shape 1007" descr="bd7f6a9f-0112-461a-9888-1790cf28709f"/>
              <p:cNvSpPr/>
              <p:nvPr/>
            </p:nvSpPr>
            <p:spPr bwMode="auto">
              <a:xfrm>
                <a:off x="6322" y="3062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7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9" name="Freeform: Shape 1008" descr="5d4245e3-deae-48cd-9da6-9f302dd417b6"/>
              <p:cNvSpPr/>
              <p:nvPr/>
            </p:nvSpPr>
            <p:spPr bwMode="auto">
              <a:xfrm>
                <a:off x="6408" y="3079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0" name="Freeform: Shape 1009" descr="eb63bd22-a3f0-4aba-92a6-aaa49f21cc81"/>
              <p:cNvSpPr/>
              <p:nvPr/>
            </p:nvSpPr>
            <p:spPr bwMode="auto">
              <a:xfrm>
                <a:off x="6466" y="3112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1" name="Freeform: Shape 1010" descr="acf88fea-46a7-4591-a234-f5168225c36f"/>
              <p:cNvSpPr/>
              <p:nvPr/>
            </p:nvSpPr>
            <p:spPr bwMode="auto">
              <a:xfrm>
                <a:off x="6408" y="3112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2" name="Freeform: Shape 1011" descr="f03b8456-a3f5-4ae6-96ed-c95c31d84a75"/>
              <p:cNvSpPr/>
              <p:nvPr/>
            </p:nvSpPr>
            <p:spPr bwMode="auto">
              <a:xfrm>
                <a:off x="6499" y="3132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3" name="Freeform: Shape 1012" descr="b3aed0b7-f8d6-42db-bc79-e891e55a1206"/>
              <p:cNvSpPr/>
              <p:nvPr/>
            </p:nvSpPr>
            <p:spPr bwMode="auto">
              <a:xfrm>
                <a:off x="6556" y="3165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3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4" name="Freeform: Shape 1013" descr="55fd324a-103c-4960-9881-ce5043b12795"/>
              <p:cNvSpPr/>
              <p:nvPr/>
            </p:nvSpPr>
            <p:spPr bwMode="auto">
              <a:xfrm>
                <a:off x="6499" y="3165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5" name="Freeform: Shape 1014" descr="5e0ba508-db68-4ada-be8f-dff3e6c41e90"/>
              <p:cNvSpPr/>
              <p:nvPr/>
            </p:nvSpPr>
            <p:spPr bwMode="auto">
              <a:xfrm>
                <a:off x="5560" y="2687"/>
                <a:ext cx="170" cy="98"/>
              </a:xfrm>
              <a:custGeom>
                <a:avLst/>
                <a:gdLst>
                  <a:gd name="T0" fmla="*/ 170 w 170"/>
                  <a:gd name="T1" fmla="*/ 65 h 98"/>
                  <a:gd name="T2" fmla="*/ 112 w 170"/>
                  <a:gd name="T3" fmla="*/ 98 h 98"/>
                  <a:gd name="T4" fmla="*/ 0 w 170"/>
                  <a:gd name="T5" fmla="*/ 33 h 98"/>
                  <a:gd name="T6" fmla="*/ 57 w 170"/>
                  <a:gd name="T7" fmla="*/ 0 h 98"/>
                  <a:gd name="T8" fmla="*/ 170 w 170"/>
                  <a:gd name="T9" fmla="*/ 65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98">
                    <a:moveTo>
                      <a:pt x="170" y="65"/>
                    </a:moveTo>
                    <a:lnTo>
                      <a:pt x="112" y="98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70" y="6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6" name="Freeform: Shape 1015" descr="55278132-9616-41cd-932f-28436dabad05"/>
              <p:cNvSpPr/>
              <p:nvPr/>
            </p:nvSpPr>
            <p:spPr bwMode="auto">
              <a:xfrm>
                <a:off x="5672" y="2752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3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7" name="Freeform: Shape 1016" descr="35f9a2d4-7d00-41aa-b6de-ba5ebe8a6c9e"/>
              <p:cNvSpPr/>
              <p:nvPr/>
            </p:nvSpPr>
            <p:spPr bwMode="auto">
              <a:xfrm>
                <a:off x="5560" y="2720"/>
                <a:ext cx="112" cy="74"/>
              </a:xfrm>
              <a:custGeom>
                <a:avLst/>
                <a:gdLst>
                  <a:gd name="T0" fmla="*/ 112 w 112"/>
                  <a:gd name="T1" fmla="*/ 65 h 74"/>
                  <a:gd name="T2" fmla="*/ 112 w 112"/>
                  <a:gd name="T3" fmla="*/ 74 h 74"/>
                  <a:gd name="T4" fmla="*/ 0 w 112"/>
                  <a:gd name="T5" fmla="*/ 9 h 74"/>
                  <a:gd name="T6" fmla="*/ 0 w 112"/>
                  <a:gd name="T7" fmla="*/ 0 h 74"/>
                  <a:gd name="T8" fmla="*/ 112 w 112"/>
                  <a:gd name="T9" fmla="*/ 65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" h="74">
                    <a:moveTo>
                      <a:pt x="112" y="65"/>
                    </a:moveTo>
                    <a:lnTo>
                      <a:pt x="112" y="7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112" y="6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8" name="Freeform: Shape 1017" descr="17a2841e-c17c-4c87-a3b2-40b2967073ce"/>
              <p:cNvSpPr/>
              <p:nvPr/>
            </p:nvSpPr>
            <p:spPr bwMode="auto">
              <a:xfrm>
                <a:off x="5719" y="2780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9" name="Freeform: Shape 1018" descr="3844e9b8-aa29-443e-946f-bba77bdbcea9"/>
              <p:cNvSpPr/>
              <p:nvPr/>
            </p:nvSpPr>
            <p:spPr bwMode="auto">
              <a:xfrm>
                <a:off x="5777" y="2813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0" name="Freeform: Shape 1019" descr="b4ebb379-6716-4c07-bd35-03ceac956c2b"/>
              <p:cNvSpPr/>
              <p:nvPr/>
            </p:nvSpPr>
            <p:spPr bwMode="auto">
              <a:xfrm>
                <a:off x="5719" y="2813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1" name="Freeform: Shape 1020" descr="6225c88c-8f31-461c-8f98-fd274eb362ff"/>
              <p:cNvSpPr/>
              <p:nvPr/>
            </p:nvSpPr>
            <p:spPr bwMode="auto">
              <a:xfrm>
                <a:off x="5630" y="2728"/>
                <a:ext cx="116" cy="67"/>
              </a:xfrm>
              <a:custGeom>
                <a:avLst/>
                <a:gdLst>
                  <a:gd name="T0" fmla="*/ 116 w 116"/>
                  <a:gd name="T1" fmla="*/ 34 h 67"/>
                  <a:gd name="T2" fmla="*/ 59 w 116"/>
                  <a:gd name="T3" fmla="*/ 67 h 67"/>
                  <a:gd name="T4" fmla="*/ 0 w 116"/>
                  <a:gd name="T5" fmla="*/ 34 h 67"/>
                  <a:gd name="T6" fmla="*/ 58 w 116"/>
                  <a:gd name="T7" fmla="*/ 0 h 67"/>
                  <a:gd name="T8" fmla="*/ 116 w 116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6" y="34"/>
                    </a:moveTo>
                    <a:lnTo>
                      <a:pt x="59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6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2" name="Freeform: Shape 1021" descr="c7e85f09-5982-4089-99a8-57e5c141c100"/>
              <p:cNvSpPr/>
              <p:nvPr/>
            </p:nvSpPr>
            <p:spPr bwMode="auto">
              <a:xfrm>
                <a:off x="5689" y="2762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3" name="Freeform: Shape 1022" descr="c2355ef6-b6cb-4aa0-8ece-3eab745ad7ae"/>
              <p:cNvSpPr/>
              <p:nvPr/>
            </p:nvSpPr>
            <p:spPr bwMode="auto">
              <a:xfrm>
                <a:off x="5630" y="2762"/>
                <a:ext cx="59" cy="41"/>
              </a:xfrm>
              <a:custGeom>
                <a:avLst/>
                <a:gdLst>
                  <a:gd name="T0" fmla="*/ 59 w 59"/>
                  <a:gd name="T1" fmla="*/ 33 h 41"/>
                  <a:gd name="T2" fmla="*/ 59 w 59"/>
                  <a:gd name="T3" fmla="*/ 41 h 41"/>
                  <a:gd name="T4" fmla="*/ 0 w 59"/>
                  <a:gd name="T5" fmla="*/ 8 h 41"/>
                  <a:gd name="T6" fmla="*/ 0 w 59"/>
                  <a:gd name="T7" fmla="*/ 0 h 41"/>
                  <a:gd name="T8" fmla="*/ 59 w 59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1">
                    <a:moveTo>
                      <a:pt x="59" y="33"/>
                    </a:moveTo>
                    <a:lnTo>
                      <a:pt x="59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9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4" name="Freeform: Shape 1023" descr="50cd86d8-8c8b-4d39-bbd3-27899f8e760c"/>
              <p:cNvSpPr/>
              <p:nvPr/>
            </p:nvSpPr>
            <p:spPr bwMode="auto">
              <a:xfrm>
                <a:off x="5814" y="2834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7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5" name="Freeform: Shape 1024" descr="d02d5e53-c4a1-4c7a-8490-8e5ee8cb0f96"/>
              <p:cNvSpPr/>
              <p:nvPr/>
            </p:nvSpPr>
            <p:spPr bwMode="auto">
              <a:xfrm>
                <a:off x="5871" y="2867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4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6" name="Freeform: Shape 1025" descr="401c9918-d54b-49d6-ab94-e8c2aa3e8988"/>
              <p:cNvSpPr/>
              <p:nvPr/>
            </p:nvSpPr>
            <p:spPr bwMode="auto">
              <a:xfrm>
                <a:off x="5814" y="2867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7" name="Freeform: Shape 1026" descr="6e5e5353-9b2e-411e-93d6-79f796569d42"/>
              <p:cNvSpPr/>
              <p:nvPr/>
            </p:nvSpPr>
            <p:spPr bwMode="auto">
              <a:xfrm>
                <a:off x="5906" y="288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8" name="Freeform: Shape 1027" descr="9539e396-4bbd-4a29-9164-82aa7f267851"/>
              <p:cNvSpPr/>
              <p:nvPr/>
            </p:nvSpPr>
            <p:spPr bwMode="auto">
              <a:xfrm>
                <a:off x="5963" y="2922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1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1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9" name="Freeform: Shape 1028" descr="62c6522b-6703-495d-bc9b-2d2c2d6302da"/>
              <p:cNvSpPr/>
              <p:nvPr/>
            </p:nvSpPr>
            <p:spPr bwMode="auto">
              <a:xfrm>
                <a:off x="5906" y="2921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7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0" name="Freeform: Shape 1029" descr="ca62f4c9-a749-4c1f-9dcb-433445f1eb22"/>
              <p:cNvSpPr/>
              <p:nvPr/>
            </p:nvSpPr>
            <p:spPr bwMode="auto">
              <a:xfrm>
                <a:off x="5992" y="293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1" name="Freeform: Shape 1030" descr="f9b63136-7ab6-4b94-bf43-d7cfd5ae3e48"/>
              <p:cNvSpPr/>
              <p:nvPr/>
            </p:nvSpPr>
            <p:spPr bwMode="auto">
              <a:xfrm>
                <a:off x="6049" y="2972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1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1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2" name="Freeform: Shape 1031" descr="919c53ce-934a-46a5-a10b-2032ca6838fe"/>
              <p:cNvSpPr/>
              <p:nvPr/>
            </p:nvSpPr>
            <p:spPr bwMode="auto">
              <a:xfrm>
                <a:off x="5992" y="2972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7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3" name="Freeform: Shape 1032" descr="b70882ad-288e-4fd2-87ad-dadc36bf0a5b"/>
              <p:cNvSpPr/>
              <p:nvPr/>
            </p:nvSpPr>
            <p:spPr bwMode="auto">
              <a:xfrm>
                <a:off x="6081" y="2990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8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4" name="Freeform: Shape 1033" descr="a0178cb2-916e-4093-9b64-12c8a8d9e112"/>
              <p:cNvSpPr/>
              <p:nvPr/>
            </p:nvSpPr>
            <p:spPr bwMode="auto">
              <a:xfrm>
                <a:off x="6139" y="3023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5" name="Freeform: Shape 1034" descr="a8831753-3b11-45f3-a7a1-215a7b9c5a98"/>
              <p:cNvSpPr/>
              <p:nvPr/>
            </p:nvSpPr>
            <p:spPr bwMode="auto">
              <a:xfrm>
                <a:off x="6081" y="3023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6" name="Freeform: Shape 1035" descr="897ea125-514a-45b6-9c75-486678144b01"/>
              <p:cNvSpPr/>
              <p:nvPr/>
            </p:nvSpPr>
            <p:spPr bwMode="auto">
              <a:xfrm>
                <a:off x="6175" y="3044"/>
                <a:ext cx="114" cy="67"/>
              </a:xfrm>
              <a:custGeom>
                <a:avLst/>
                <a:gdLst>
                  <a:gd name="T0" fmla="*/ 114 w 114"/>
                  <a:gd name="T1" fmla="*/ 33 h 67"/>
                  <a:gd name="T2" fmla="*/ 57 w 114"/>
                  <a:gd name="T3" fmla="*/ 67 h 67"/>
                  <a:gd name="T4" fmla="*/ 0 w 114"/>
                  <a:gd name="T5" fmla="*/ 33 h 67"/>
                  <a:gd name="T6" fmla="*/ 57 w 114"/>
                  <a:gd name="T7" fmla="*/ 0 h 67"/>
                  <a:gd name="T8" fmla="*/ 114 w 114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7" name="Freeform: Shape 1036" descr="601135cc-179a-4b32-88da-ebf4ff0582a9"/>
              <p:cNvSpPr/>
              <p:nvPr/>
            </p:nvSpPr>
            <p:spPr bwMode="auto">
              <a:xfrm>
                <a:off x="6232" y="3077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8" name="Freeform: Shape 1037" descr="6690f4e8-0120-4132-b802-cc48de3b4aa3"/>
              <p:cNvSpPr/>
              <p:nvPr/>
            </p:nvSpPr>
            <p:spPr bwMode="auto">
              <a:xfrm>
                <a:off x="6175" y="3077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9" name="Freeform: Shape 1038" descr="497a16af-36d4-411d-9aba-69570ebc25a7"/>
              <p:cNvSpPr/>
              <p:nvPr/>
            </p:nvSpPr>
            <p:spPr bwMode="auto">
              <a:xfrm>
                <a:off x="6267" y="309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0" name="Freeform: Shape 1039" descr="4b218365-a8f2-47f8-9ade-9d6c16228f54"/>
              <p:cNvSpPr/>
              <p:nvPr/>
            </p:nvSpPr>
            <p:spPr bwMode="auto">
              <a:xfrm>
                <a:off x="6325" y="3132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1" name="Freeform: Shape 1040" descr="5fb4fffa-b8b2-4632-94ce-52450a8832b9"/>
              <p:cNvSpPr/>
              <p:nvPr/>
            </p:nvSpPr>
            <p:spPr bwMode="auto">
              <a:xfrm>
                <a:off x="6267" y="3132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2" name="Freeform: Shape 1041" descr="d3e2b012-51d3-4e28-b1c8-b9624c9ed89e"/>
              <p:cNvSpPr/>
              <p:nvPr/>
            </p:nvSpPr>
            <p:spPr bwMode="auto">
              <a:xfrm>
                <a:off x="6354" y="3149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8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3" name="Freeform: Shape 1042" descr="adf924fa-73bc-4f50-b0b7-ad9fb39a3307"/>
              <p:cNvSpPr/>
              <p:nvPr/>
            </p:nvSpPr>
            <p:spPr bwMode="auto">
              <a:xfrm>
                <a:off x="6412" y="3182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4" name="Freeform: Shape 1043" descr="f72caf31-5f43-4652-8180-cc97736fa0a6"/>
              <p:cNvSpPr/>
              <p:nvPr/>
            </p:nvSpPr>
            <p:spPr bwMode="auto">
              <a:xfrm>
                <a:off x="6354" y="3182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5" name="Freeform: Shape 1044" descr="4905a35e-c67e-4d45-a438-13a9f48bcc93"/>
              <p:cNvSpPr/>
              <p:nvPr/>
            </p:nvSpPr>
            <p:spPr bwMode="auto">
              <a:xfrm>
                <a:off x="6412" y="3182"/>
                <a:ext cx="115" cy="66"/>
              </a:xfrm>
              <a:custGeom>
                <a:avLst/>
                <a:gdLst>
                  <a:gd name="T0" fmla="*/ 115 w 115"/>
                  <a:gd name="T1" fmla="*/ 34 h 66"/>
                  <a:gd name="T2" fmla="*/ 58 w 115"/>
                  <a:gd name="T3" fmla="*/ 66 h 66"/>
                  <a:gd name="T4" fmla="*/ 0 w 115"/>
                  <a:gd name="T5" fmla="*/ 34 h 66"/>
                  <a:gd name="T6" fmla="*/ 57 w 115"/>
                  <a:gd name="T7" fmla="*/ 0 h 66"/>
                  <a:gd name="T8" fmla="*/ 115 w 115"/>
                  <a:gd name="T9" fmla="*/ 3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4"/>
                    </a:moveTo>
                    <a:lnTo>
                      <a:pt x="58" y="66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6" name="Freeform: Shape 1045" descr="7219e1f3-3b9a-40c0-80b4-66a19554af8b"/>
              <p:cNvSpPr/>
              <p:nvPr/>
            </p:nvSpPr>
            <p:spPr bwMode="auto">
              <a:xfrm>
                <a:off x="6470" y="3216"/>
                <a:ext cx="57" cy="40"/>
              </a:xfrm>
              <a:custGeom>
                <a:avLst/>
                <a:gdLst>
                  <a:gd name="T0" fmla="*/ 57 w 57"/>
                  <a:gd name="T1" fmla="*/ 0 h 40"/>
                  <a:gd name="T2" fmla="*/ 57 w 57"/>
                  <a:gd name="T3" fmla="*/ 8 h 40"/>
                  <a:gd name="T4" fmla="*/ 0 w 57"/>
                  <a:gd name="T5" fmla="*/ 40 h 40"/>
                  <a:gd name="T6" fmla="*/ 0 w 57"/>
                  <a:gd name="T7" fmla="*/ 32 h 40"/>
                  <a:gd name="T8" fmla="*/ 57 w 57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7" y="0"/>
                    </a:moveTo>
                    <a:lnTo>
                      <a:pt x="57" y="8"/>
                    </a:lnTo>
                    <a:lnTo>
                      <a:pt x="0" y="40"/>
                    </a:lnTo>
                    <a:lnTo>
                      <a:pt x="0" y="32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7" name="Freeform: Shape 1046" descr="9c77abab-e59a-4982-8174-196c14aedbaa"/>
              <p:cNvSpPr/>
              <p:nvPr/>
            </p:nvSpPr>
            <p:spPr bwMode="auto">
              <a:xfrm>
                <a:off x="6412" y="3216"/>
                <a:ext cx="58" cy="40"/>
              </a:xfrm>
              <a:custGeom>
                <a:avLst/>
                <a:gdLst>
                  <a:gd name="T0" fmla="*/ 58 w 58"/>
                  <a:gd name="T1" fmla="*/ 32 h 40"/>
                  <a:gd name="T2" fmla="*/ 58 w 58"/>
                  <a:gd name="T3" fmla="*/ 40 h 40"/>
                  <a:gd name="T4" fmla="*/ 0 w 58"/>
                  <a:gd name="T5" fmla="*/ 8 h 40"/>
                  <a:gd name="T6" fmla="*/ 0 w 58"/>
                  <a:gd name="T7" fmla="*/ 0 h 40"/>
                  <a:gd name="T8" fmla="*/ 58 w 58"/>
                  <a:gd name="T9" fmla="*/ 3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8" y="32"/>
                    </a:moveTo>
                    <a:lnTo>
                      <a:pt x="58" y="40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8" name="Freeform: Shape 1047" descr="c992a5e4-ef3a-420f-a8ad-38535441689d"/>
              <p:cNvSpPr/>
              <p:nvPr/>
            </p:nvSpPr>
            <p:spPr bwMode="auto">
              <a:xfrm>
                <a:off x="5465" y="2741"/>
                <a:ext cx="169" cy="98"/>
              </a:xfrm>
              <a:custGeom>
                <a:avLst/>
                <a:gdLst>
                  <a:gd name="T0" fmla="*/ 169 w 169"/>
                  <a:gd name="T1" fmla="*/ 65 h 98"/>
                  <a:gd name="T2" fmla="*/ 112 w 169"/>
                  <a:gd name="T3" fmla="*/ 98 h 98"/>
                  <a:gd name="T4" fmla="*/ 0 w 169"/>
                  <a:gd name="T5" fmla="*/ 33 h 98"/>
                  <a:gd name="T6" fmla="*/ 57 w 169"/>
                  <a:gd name="T7" fmla="*/ 0 h 98"/>
                  <a:gd name="T8" fmla="*/ 169 w 169"/>
                  <a:gd name="T9" fmla="*/ 65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" h="98">
                    <a:moveTo>
                      <a:pt x="169" y="65"/>
                    </a:moveTo>
                    <a:lnTo>
                      <a:pt x="112" y="98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69" y="6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9" name="Freeform: Shape 1048" descr="c9ba9665-d6ff-4368-b4e4-41e076bb00bb"/>
              <p:cNvSpPr/>
              <p:nvPr/>
            </p:nvSpPr>
            <p:spPr bwMode="auto">
              <a:xfrm>
                <a:off x="5577" y="2806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0" name="Freeform: Shape 1049" descr="3fdf87f9-c785-4a33-a732-297287584ddf"/>
              <p:cNvSpPr/>
              <p:nvPr/>
            </p:nvSpPr>
            <p:spPr bwMode="auto">
              <a:xfrm>
                <a:off x="5465" y="2774"/>
                <a:ext cx="112" cy="74"/>
              </a:xfrm>
              <a:custGeom>
                <a:avLst/>
                <a:gdLst>
                  <a:gd name="T0" fmla="*/ 112 w 112"/>
                  <a:gd name="T1" fmla="*/ 65 h 74"/>
                  <a:gd name="T2" fmla="*/ 112 w 112"/>
                  <a:gd name="T3" fmla="*/ 74 h 74"/>
                  <a:gd name="T4" fmla="*/ 0 w 112"/>
                  <a:gd name="T5" fmla="*/ 9 h 74"/>
                  <a:gd name="T6" fmla="*/ 0 w 112"/>
                  <a:gd name="T7" fmla="*/ 0 h 74"/>
                  <a:gd name="T8" fmla="*/ 112 w 112"/>
                  <a:gd name="T9" fmla="*/ 65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" h="74">
                    <a:moveTo>
                      <a:pt x="112" y="65"/>
                    </a:moveTo>
                    <a:lnTo>
                      <a:pt x="112" y="7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112" y="6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1" name="Freeform: Shape 1050" descr="1504bf6f-6915-4e0a-b4f2-144acdd21a97"/>
              <p:cNvSpPr/>
              <p:nvPr/>
            </p:nvSpPr>
            <p:spPr bwMode="auto">
              <a:xfrm>
                <a:off x="5655" y="2852"/>
                <a:ext cx="116" cy="67"/>
              </a:xfrm>
              <a:custGeom>
                <a:avLst/>
                <a:gdLst>
                  <a:gd name="T0" fmla="*/ 116 w 116"/>
                  <a:gd name="T1" fmla="*/ 33 h 67"/>
                  <a:gd name="T2" fmla="*/ 59 w 116"/>
                  <a:gd name="T3" fmla="*/ 67 h 67"/>
                  <a:gd name="T4" fmla="*/ 0 w 116"/>
                  <a:gd name="T5" fmla="*/ 33 h 67"/>
                  <a:gd name="T6" fmla="*/ 59 w 116"/>
                  <a:gd name="T7" fmla="*/ 0 h 67"/>
                  <a:gd name="T8" fmla="*/ 116 w 116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6" y="33"/>
                    </a:moveTo>
                    <a:lnTo>
                      <a:pt x="59" y="67"/>
                    </a:lnTo>
                    <a:lnTo>
                      <a:pt x="0" y="33"/>
                    </a:lnTo>
                    <a:lnTo>
                      <a:pt x="59" y="0"/>
                    </a:lnTo>
                    <a:lnTo>
                      <a:pt x="116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2" name="Freeform: Shape 1051" descr="6d6f4954-d52b-4b61-b15e-a6b78ca22757"/>
              <p:cNvSpPr/>
              <p:nvPr/>
            </p:nvSpPr>
            <p:spPr bwMode="auto">
              <a:xfrm>
                <a:off x="5714" y="2885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3" name="Freeform: Shape 1052" descr="a9385352-aec9-471e-b64f-0d281bd9a62a"/>
              <p:cNvSpPr/>
              <p:nvPr/>
            </p:nvSpPr>
            <p:spPr bwMode="auto">
              <a:xfrm>
                <a:off x="5655" y="2885"/>
                <a:ext cx="59" cy="42"/>
              </a:xfrm>
              <a:custGeom>
                <a:avLst/>
                <a:gdLst>
                  <a:gd name="T0" fmla="*/ 59 w 59"/>
                  <a:gd name="T1" fmla="*/ 34 h 42"/>
                  <a:gd name="T2" fmla="*/ 59 w 59"/>
                  <a:gd name="T3" fmla="*/ 42 h 42"/>
                  <a:gd name="T4" fmla="*/ 0 w 59"/>
                  <a:gd name="T5" fmla="*/ 9 h 42"/>
                  <a:gd name="T6" fmla="*/ 0 w 59"/>
                  <a:gd name="T7" fmla="*/ 0 h 42"/>
                  <a:gd name="T8" fmla="*/ 59 w 59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2">
                    <a:moveTo>
                      <a:pt x="59" y="34"/>
                    </a:moveTo>
                    <a:lnTo>
                      <a:pt x="59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9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4" name="Freeform: Shape 1053" descr="5f58c4c0-4e63-443e-98df-7df4dd8c8ed9"/>
              <p:cNvSpPr/>
              <p:nvPr/>
            </p:nvSpPr>
            <p:spPr bwMode="auto">
              <a:xfrm>
                <a:off x="5536" y="2782"/>
                <a:ext cx="114" cy="67"/>
              </a:xfrm>
              <a:custGeom>
                <a:avLst/>
                <a:gdLst>
                  <a:gd name="T0" fmla="*/ 114 w 114"/>
                  <a:gd name="T1" fmla="*/ 34 h 67"/>
                  <a:gd name="T2" fmla="*/ 57 w 114"/>
                  <a:gd name="T3" fmla="*/ 67 h 67"/>
                  <a:gd name="T4" fmla="*/ 0 w 114"/>
                  <a:gd name="T5" fmla="*/ 34 h 67"/>
                  <a:gd name="T6" fmla="*/ 57 w 114"/>
                  <a:gd name="T7" fmla="*/ 0 h 67"/>
                  <a:gd name="T8" fmla="*/ 114 w 114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4"/>
                    </a:moveTo>
                    <a:lnTo>
                      <a:pt x="57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4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5" name="Freeform: Shape 1054" descr="fda14c75-ff85-4b04-a97e-ef1760e87997"/>
              <p:cNvSpPr/>
              <p:nvPr/>
            </p:nvSpPr>
            <p:spPr bwMode="auto">
              <a:xfrm>
                <a:off x="5593" y="2816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6" name="Freeform: Shape 1055" descr="2b538a61-0849-4eee-b0d5-5950bf2ff9dd"/>
              <p:cNvSpPr/>
              <p:nvPr/>
            </p:nvSpPr>
            <p:spPr bwMode="auto">
              <a:xfrm>
                <a:off x="5536" y="2816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7" name="Freeform: Shape 1056" descr="0b438159-2161-4b6c-963a-e4d122577c6b"/>
              <p:cNvSpPr/>
              <p:nvPr/>
            </p:nvSpPr>
            <p:spPr bwMode="auto">
              <a:xfrm>
                <a:off x="5564" y="2799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8" name="Freeform: Shape 1057" descr="ad1bc131-1fe6-4a33-bcf6-eef2f6ce6e81"/>
              <p:cNvSpPr/>
              <p:nvPr/>
            </p:nvSpPr>
            <p:spPr bwMode="auto">
              <a:xfrm>
                <a:off x="5622" y="2832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9" name="Freeform: Shape 1058" descr="7348e3fd-64c2-4f3e-9c65-94e636ac74b9"/>
              <p:cNvSpPr/>
              <p:nvPr/>
            </p:nvSpPr>
            <p:spPr bwMode="auto">
              <a:xfrm>
                <a:off x="5564" y="2832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0" name="Freeform: Shape 1059" descr="70c9741c-63e0-4c1b-be6a-ce73a94576d4"/>
              <p:cNvSpPr/>
              <p:nvPr/>
            </p:nvSpPr>
            <p:spPr bwMode="auto">
              <a:xfrm>
                <a:off x="5751" y="2907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1" name="Freeform: Shape 1060" descr="3b25ce49-de9b-4c5b-a6aa-d3590c20366c"/>
              <p:cNvSpPr/>
              <p:nvPr/>
            </p:nvSpPr>
            <p:spPr bwMode="auto">
              <a:xfrm>
                <a:off x="5808" y="2940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8 h 42"/>
                  <a:gd name="T4" fmla="*/ 0 w 58"/>
                  <a:gd name="T5" fmla="*/ 42 h 42"/>
                  <a:gd name="T6" fmla="*/ 0 w 58"/>
                  <a:gd name="T7" fmla="*/ 33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2" name="Freeform: Shape 1061" descr="30289125-9b46-483f-af33-d76a0552be67"/>
              <p:cNvSpPr/>
              <p:nvPr/>
            </p:nvSpPr>
            <p:spPr bwMode="auto">
              <a:xfrm>
                <a:off x="5751" y="2940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3" name="Freeform: Shape 1062" descr="52250fbd-d715-4e6f-9953-8a64d5a82800"/>
              <p:cNvSpPr/>
              <p:nvPr/>
            </p:nvSpPr>
            <p:spPr bwMode="auto">
              <a:xfrm>
                <a:off x="5847" y="2963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4" name="Freeform: Shape 1063" descr="2526f1e1-99ad-498c-bac9-1e8a2ec38695"/>
              <p:cNvSpPr/>
              <p:nvPr/>
            </p:nvSpPr>
            <p:spPr bwMode="auto">
              <a:xfrm>
                <a:off x="5905" y="2996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5" name="Freeform: Shape 1064" descr="e38449a5-e394-44a0-8c24-556fd8cbe32d"/>
              <p:cNvSpPr/>
              <p:nvPr/>
            </p:nvSpPr>
            <p:spPr bwMode="auto">
              <a:xfrm>
                <a:off x="5847" y="2996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6" name="Freeform: Shape 1065" descr="1ed7b118-1c64-45a9-9141-db6253dd51f5"/>
              <p:cNvSpPr/>
              <p:nvPr/>
            </p:nvSpPr>
            <p:spPr bwMode="auto">
              <a:xfrm>
                <a:off x="5939" y="3017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7" name="Freeform: Shape 1066" descr="828bb65d-280b-4ab8-b5b6-576234fdf4ec"/>
              <p:cNvSpPr/>
              <p:nvPr/>
            </p:nvSpPr>
            <p:spPr bwMode="auto">
              <a:xfrm>
                <a:off x="5997" y="3050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8" name="Freeform: Shape 1067" descr="826583d8-dcce-4c01-9e1d-6d1a79b06a0f"/>
              <p:cNvSpPr/>
              <p:nvPr/>
            </p:nvSpPr>
            <p:spPr bwMode="auto">
              <a:xfrm>
                <a:off x="5939" y="3050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9" name="Freeform: Shape 1068" descr="702a2412-876d-45fa-8ea2-14d92e497aaa"/>
              <p:cNvSpPr/>
              <p:nvPr/>
            </p:nvSpPr>
            <p:spPr bwMode="auto">
              <a:xfrm>
                <a:off x="6036" y="3074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0" name="Freeform: Shape 1069" descr="6df1c04e-3b82-4ee0-b1c7-70a234879e59"/>
              <p:cNvSpPr/>
              <p:nvPr/>
            </p:nvSpPr>
            <p:spPr bwMode="auto">
              <a:xfrm>
                <a:off x="6094" y="3107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1" name="Freeform: Shape 1070" descr="a71dc0a7-4ab1-434c-bdbe-c04e07040b90"/>
              <p:cNvSpPr/>
              <p:nvPr/>
            </p:nvSpPr>
            <p:spPr bwMode="auto">
              <a:xfrm>
                <a:off x="6036" y="3107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2" name="Freeform: Shape 1071" descr="cd3fdf6a-91fa-493a-b714-35185d35ee99"/>
              <p:cNvSpPr/>
              <p:nvPr/>
            </p:nvSpPr>
            <p:spPr bwMode="auto">
              <a:xfrm>
                <a:off x="6130" y="3127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7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3" name="Freeform: Shape 1072" descr="dc6f3149-8e4e-4f27-a812-a392c6bb5557"/>
              <p:cNvSpPr/>
              <p:nvPr/>
            </p:nvSpPr>
            <p:spPr bwMode="auto">
              <a:xfrm>
                <a:off x="6187" y="3161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0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4" name="Freeform: Shape 1073" descr="23da9316-e510-4a3c-90af-ea4c2003e37f"/>
              <p:cNvSpPr/>
              <p:nvPr/>
            </p:nvSpPr>
            <p:spPr bwMode="auto">
              <a:xfrm>
                <a:off x="6130" y="3160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5" name="Freeform: Shape 1074" descr="7ecd4936-8767-44d0-b740-6fc81c3b2ed8"/>
              <p:cNvSpPr/>
              <p:nvPr/>
            </p:nvSpPr>
            <p:spPr bwMode="auto">
              <a:xfrm>
                <a:off x="6230" y="3186"/>
                <a:ext cx="115" cy="65"/>
              </a:xfrm>
              <a:custGeom>
                <a:avLst/>
                <a:gdLst>
                  <a:gd name="T0" fmla="*/ 115 w 115"/>
                  <a:gd name="T1" fmla="*/ 33 h 65"/>
                  <a:gd name="T2" fmla="*/ 57 w 115"/>
                  <a:gd name="T3" fmla="*/ 65 h 65"/>
                  <a:gd name="T4" fmla="*/ 0 w 115"/>
                  <a:gd name="T5" fmla="*/ 33 h 65"/>
                  <a:gd name="T6" fmla="*/ 57 w 115"/>
                  <a:gd name="T7" fmla="*/ 0 h 65"/>
                  <a:gd name="T8" fmla="*/ 115 w 115"/>
                  <a:gd name="T9" fmla="*/ 33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5">
                    <a:moveTo>
                      <a:pt x="115" y="33"/>
                    </a:moveTo>
                    <a:lnTo>
                      <a:pt x="57" y="65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6" name="Freeform: Shape 1075" descr="93b0f235-66c3-4bf4-b7d1-b098ea4aed83"/>
              <p:cNvSpPr/>
              <p:nvPr/>
            </p:nvSpPr>
            <p:spPr bwMode="auto">
              <a:xfrm>
                <a:off x="6287" y="3219"/>
                <a:ext cx="58" cy="40"/>
              </a:xfrm>
              <a:custGeom>
                <a:avLst/>
                <a:gdLst>
                  <a:gd name="T0" fmla="*/ 58 w 58"/>
                  <a:gd name="T1" fmla="*/ 0 h 40"/>
                  <a:gd name="T2" fmla="*/ 58 w 58"/>
                  <a:gd name="T3" fmla="*/ 7 h 40"/>
                  <a:gd name="T4" fmla="*/ 0 w 58"/>
                  <a:gd name="T5" fmla="*/ 40 h 40"/>
                  <a:gd name="T6" fmla="*/ 0 w 58"/>
                  <a:gd name="T7" fmla="*/ 32 h 40"/>
                  <a:gd name="T8" fmla="*/ 58 w 58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8" y="0"/>
                    </a:moveTo>
                    <a:lnTo>
                      <a:pt x="58" y="7"/>
                    </a:lnTo>
                    <a:lnTo>
                      <a:pt x="0" y="40"/>
                    </a:lnTo>
                    <a:lnTo>
                      <a:pt x="0" y="32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7" name="Freeform: Shape 1076" descr="9e951208-fcca-4167-a0dd-8edc6d434863"/>
              <p:cNvSpPr/>
              <p:nvPr/>
            </p:nvSpPr>
            <p:spPr bwMode="auto">
              <a:xfrm>
                <a:off x="6230" y="3219"/>
                <a:ext cx="57" cy="40"/>
              </a:xfrm>
              <a:custGeom>
                <a:avLst/>
                <a:gdLst>
                  <a:gd name="T0" fmla="*/ 57 w 57"/>
                  <a:gd name="T1" fmla="*/ 32 h 40"/>
                  <a:gd name="T2" fmla="*/ 57 w 57"/>
                  <a:gd name="T3" fmla="*/ 40 h 40"/>
                  <a:gd name="T4" fmla="*/ 0 w 57"/>
                  <a:gd name="T5" fmla="*/ 7 h 40"/>
                  <a:gd name="T6" fmla="*/ 0 w 57"/>
                  <a:gd name="T7" fmla="*/ 0 h 40"/>
                  <a:gd name="T8" fmla="*/ 57 w 57"/>
                  <a:gd name="T9" fmla="*/ 3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7" y="32"/>
                    </a:moveTo>
                    <a:lnTo>
                      <a:pt x="57" y="40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57" y="3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8" name="Freeform: Shape 1077" descr="45c9d7a8-c613-4f67-bdfa-73b7df492254"/>
              <p:cNvSpPr/>
              <p:nvPr/>
            </p:nvSpPr>
            <p:spPr bwMode="auto">
              <a:xfrm>
                <a:off x="6260" y="3203"/>
                <a:ext cx="115" cy="66"/>
              </a:xfrm>
              <a:custGeom>
                <a:avLst/>
                <a:gdLst>
                  <a:gd name="T0" fmla="*/ 115 w 115"/>
                  <a:gd name="T1" fmla="*/ 32 h 66"/>
                  <a:gd name="T2" fmla="*/ 57 w 115"/>
                  <a:gd name="T3" fmla="*/ 66 h 66"/>
                  <a:gd name="T4" fmla="*/ 0 w 115"/>
                  <a:gd name="T5" fmla="*/ 32 h 66"/>
                  <a:gd name="T6" fmla="*/ 57 w 115"/>
                  <a:gd name="T7" fmla="*/ 0 h 66"/>
                  <a:gd name="T8" fmla="*/ 115 w 115"/>
                  <a:gd name="T9" fmla="*/ 32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2"/>
                    </a:moveTo>
                    <a:lnTo>
                      <a:pt x="57" y="66"/>
                    </a:lnTo>
                    <a:lnTo>
                      <a:pt x="0" y="32"/>
                    </a:lnTo>
                    <a:lnTo>
                      <a:pt x="57" y="0"/>
                    </a:lnTo>
                    <a:lnTo>
                      <a:pt x="115" y="3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9" name="Freeform: Shape 1078" descr="84c11bad-53d4-4770-b49d-dcb9a7c67e39"/>
              <p:cNvSpPr/>
              <p:nvPr/>
            </p:nvSpPr>
            <p:spPr bwMode="auto">
              <a:xfrm>
                <a:off x="6317" y="3235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4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0" name="Freeform: Shape 1079" descr="53f8b0a6-a38a-4bbb-bd12-9d4300c65219"/>
              <p:cNvSpPr/>
              <p:nvPr/>
            </p:nvSpPr>
            <p:spPr bwMode="auto">
              <a:xfrm>
                <a:off x="6260" y="3235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1" name="Freeform: Shape 1080" descr="8046c058-8f38-499a-a948-9cfddc84871a"/>
              <p:cNvSpPr/>
              <p:nvPr/>
            </p:nvSpPr>
            <p:spPr bwMode="auto">
              <a:xfrm>
                <a:off x="6317" y="3235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2" name="Freeform: Shape 1081" descr="bd0f818e-d661-40b1-b11a-5292dfe678ae"/>
              <p:cNvSpPr/>
              <p:nvPr/>
            </p:nvSpPr>
            <p:spPr bwMode="auto">
              <a:xfrm>
                <a:off x="6375" y="3269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3" name="Freeform: Shape 1082" descr="2c6e0890-c458-43ec-93ff-b80d7e11b2a2"/>
              <p:cNvSpPr/>
              <p:nvPr/>
            </p:nvSpPr>
            <p:spPr bwMode="auto">
              <a:xfrm>
                <a:off x="6317" y="3269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4" name="Freeform: Shape 1083" descr="a25ce39a-b7fc-418c-a024-314da2a0b25f"/>
              <p:cNvSpPr/>
              <p:nvPr/>
            </p:nvSpPr>
            <p:spPr bwMode="auto">
              <a:xfrm>
                <a:off x="5445" y="2855"/>
                <a:ext cx="114" cy="66"/>
              </a:xfrm>
              <a:custGeom>
                <a:avLst/>
                <a:gdLst>
                  <a:gd name="T0" fmla="*/ 114 w 114"/>
                  <a:gd name="T1" fmla="*/ 33 h 66"/>
                  <a:gd name="T2" fmla="*/ 57 w 114"/>
                  <a:gd name="T3" fmla="*/ 66 h 66"/>
                  <a:gd name="T4" fmla="*/ 0 w 114"/>
                  <a:gd name="T5" fmla="*/ 33 h 66"/>
                  <a:gd name="T6" fmla="*/ 57 w 114"/>
                  <a:gd name="T7" fmla="*/ 0 h 66"/>
                  <a:gd name="T8" fmla="*/ 114 w 114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6">
                    <a:moveTo>
                      <a:pt x="114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5" name="Freeform: Shape 1084" descr="2ca09f0e-dbed-4bf9-9c5b-a722bfcb859d"/>
              <p:cNvSpPr/>
              <p:nvPr/>
            </p:nvSpPr>
            <p:spPr bwMode="auto">
              <a:xfrm>
                <a:off x="5502" y="2888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6" name="Freeform: Shape 1085" descr="418bc60c-24c2-4eeb-b3d9-7bcabab28b2e"/>
              <p:cNvSpPr/>
              <p:nvPr/>
            </p:nvSpPr>
            <p:spPr bwMode="auto">
              <a:xfrm>
                <a:off x="5445" y="2888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7" name="Freeform: Shape 1086" descr="53b546e6-32b1-40bd-858f-79d0fa73a67e"/>
              <p:cNvSpPr/>
              <p:nvPr/>
            </p:nvSpPr>
            <p:spPr bwMode="auto">
              <a:xfrm>
                <a:off x="5358" y="2804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8" name="Freeform: Shape 1087" descr="ce1e37b7-ef49-446c-aa62-d8598dacc0df"/>
              <p:cNvSpPr/>
              <p:nvPr/>
            </p:nvSpPr>
            <p:spPr bwMode="auto">
              <a:xfrm>
                <a:off x="5416" y="2838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9" name="Freeform: Shape 1088" descr="27456b68-a975-4726-8021-f1371ad35643"/>
              <p:cNvSpPr/>
              <p:nvPr/>
            </p:nvSpPr>
            <p:spPr bwMode="auto">
              <a:xfrm>
                <a:off x="5358" y="2838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0" name="Freeform: Shape 1089" descr="8ff5e9b0-3022-4d2d-9b14-66013dbc02d5"/>
              <p:cNvSpPr/>
              <p:nvPr/>
            </p:nvSpPr>
            <p:spPr bwMode="auto">
              <a:xfrm>
                <a:off x="5645" y="2972"/>
                <a:ext cx="116" cy="66"/>
              </a:xfrm>
              <a:custGeom>
                <a:avLst/>
                <a:gdLst>
                  <a:gd name="T0" fmla="*/ 116 w 116"/>
                  <a:gd name="T1" fmla="*/ 33 h 66"/>
                  <a:gd name="T2" fmla="*/ 59 w 116"/>
                  <a:gd name="T3" fmla="*/ 66 h 66"/>
                  <a:gd name="T4" fmla="*/ 0 w 116"/>
                  <a:gd name="T5" fmla="*/ 33 h 66"/>
                  <a:gd name="T6" fmla="*/ 58 w 116"/>
                  <a:gd name="T7" fmla="*/ 0 h 66"/>
                  <a:gd name="T8" fmla="*/ 116 w 116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6" y="33"/>
                    </a:moveTo>
                    <a:lnTo>
                      <a:pt x="59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6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1" name="Freeform: Shape 1090" descr="5a254306-71e5-41c6-acb2-8d50776edcb9"/>
              <p:cNvSpPr/>
              <p:nvPr/>
            </p:nvSpPr>
            <p:spPr bwMode="auto">
              <a:xfrm>
                <a:off x="5704" y="3005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2" name="Freeform: Shape 1091" descr="eb8138c0-371f-4997-bc4c-74f7dfacc080"/>
              <p:cNvSpPr/>
              <p:nvPr/>
            </p:nvSpPr>
            <p:spPr bwMode="auto">
              <a:xfrm>
                <a:off x="5645" y="3005"/>
                <a:ext cx="59" cy="41"/>
              </a:xfrm>
              <a:custGeom>
                <a:avLst/>
                <a:gdLst>
                  <a:gd name="T0" fmla="*/ 59 w 59"/>
                  <a:gd name="T1" fmla="*/ 33 h 41"/>
                  <a:gd name="T2" fmla="*/ 59 w 59"/>
                  <a:gd name="T3" fmla="*/ 41 h 41"/>
                  <a:gd name="T4" fmla="*/ 0 w 59"/>
                  <a:gd name="T5" fmla="*/ 8 h 41"/>
                  <a:gd name="T6" fmla="*/ 0 w 59"/>
                  <a:gd name="T7" fmla="*/ 0 h 41"/>
                  <a:gd name="T8" fmla="*/ 59 w 59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1">
                    <a:moveTo>
                      <a:pt x="59" y="33"/>
                    </a:moveTo>
                    <a:lnTo>
                      <a:pt x="59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9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3" name="Freeform: Shape 1092" descr="5cc179c4-6b7c-4407-b6b4-bedc903d6e78"/>
              <p:cNvSpPr/>
              <p:nvPr/>
            </p:nvSpPr>
            <p:spPr bwMode="auto">
              <a:xfrm>
                <a:off x="5938" y="3142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4" name="Freeform: Shape 1093" descr="65a51a14-26cd-473e-85a1-14d5b8ccc3c4"/>
              <p:cNvSpPr/>
              <p:nvPr/>
            </p:nvSpPr>
            <p:spPr bwMode="auto">
              <a:xfrm>
                <a:off x="5996" y="3175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5" name="Freeform: Shape 1094" descr="e3f2c7b6-1749-4948-8cbe-eca71761196b"/>
              <p:cNvSpPr/>
              <p:nvPr/>
            </p:nvSpPr>
            <p:spPr bwMode="auto">
              <a:xfrm>
                <a:off x="5938" y="3175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6" name="Freeform: Shape 1095" descr="7b3f44d3-c7fa-4023-84ae-71d22655d526"/>
              <p:cNvSpPr/>
              <p:nvPr/>
            </p:nvSpPr>
            <p:spPr bwMode="auto">
              <a:xfrm>
                <a:off x="6024" y="3192"/>
                <a:ext cx="115" cy="65"/>
              </a:xfrm>
              <a:custGeom>
                <a:avLst/>
                <a:gdLst>
                  <a:gd name="T0" fmla="*/ 115 w 115"/>
                  <a:gd name="T1" fmla="*/ 32 h 65"/>
                  <a:gd name="T2" fmla="*/ 58 w 115"/>
                  <a:gd name="T3" fmla="*/ 65 h 65"/>
                  <a:gd name="T4" fmla="*/ 0 w 115"/>
                  <a:gd name="T5" fmla="*/ 32 h 65"/>
                  <a:gd name="T6" fmla="*/ 58 w 115"/>
                  <a:gd name="T7" fmla="*/ 0 h 65"/>
                  <a:gd name="T8" fmla="*/ 115 w 115"/>
                  <a:gd name="T9" fmla="*/ 3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5">
                    <a:moveTo>
                      <a:pt x="115" y="32"/>
                    </a:moveTo>
                    <a:lnTo>
                      <a:pt x="58" y="65"/>
                    </a:lnTo>
                    <a:lnTo>
                      <a:pt x="0" y="32"/>
                    </a:lnTo>
                    <a:lnTo>
                      <a:pt x="58" y="0"/>
                    </a:lnTo>
                    <a:lnTo>
                      <a:pt x="115" y="3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7" name="Freeform: Shape 1096" descr="d90bbdd7-7cd9-4d94-9189-48e82d0b3e7d"/>
              <p:cNvSpPr/>
              <p:nvPr/>
            </p:nvSpPr>
            <p:spPr bwMode="auto">
              <a:xfrm>
                <a:off x="6082" y="3224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8" name="Freeform: Shape 1097" descr="82aab0d5-8a57-489d-b502-d4623d2569dd"/>
              <p:cNvSpPr/>
              <p:nvPr/>
            </p:nvSpPr>
            <p:spPr bwMode="auto">
              <a:xfrm>
                <a:off x="6024" y="3224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9" name="Freeform: Shape 1098" descr="13f74bf8-0759-4586-8fc5-2b4f37f6d5e0"/>
              <p:cNvSpPr/>
              <p:nvPr/>
            </p:nvSpPr>
            <p:spPr bwMode="auto">
              <a:xfrm>
                <a:off x="6113" y="3257"/>
                <a:ext cx="74" cy="43"/>
              </a:xfrm>
              <a:custGeom>
                <a:avLst/>
                <a:gdLst>
                  <a:gd name="T0" fmla="*/ 74 w 74"/>
                  <a:gd name="T1" fmla="*/ 21 h 43"/>
                  <a:gd name="T2" fmla="*/ 37 w 74"/>
                  <a:gd name="T3" fmla="*/ 43 h 43"/>
                  <a:gd name="T4" fmla="*/ 0 w 74"/>
                  <a:gd name="T5" fmla="*/ 21 h 43"/>
                  <a:gd name="T6" fmla="*/ 37 w 74"/>
                  <a:gd name="T7" fmla="*/ 0 h 43"/>
                  <a:gd name="T8" fmla="*/ 74 w 74"/>
                  <a:gd name="T9" fmla="*/ 21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43">
                    <a:moveTo>
                      <a:pt x="74" y="21"/>
                    </a:moveTo>
                    <a:lnTo>
                      <a:pt x="37" y="43"/>
                    </a:lnTo>
                    <a:lnTo>
                      <a:pt x="0" y="21"/>
                    </a:lnTo>
                    <a:lnTo>
                      <a:pt x="37" y="0"/>
                    </a:lnTo>
                    <a:lnTo>
                      <a:pt x="74" y="21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0" name="Freeform: Shape 1099" descr="4270de12-3844-41fa-9d46-de95786fa8bf"/>
              <p:cNvSpPr/>
              <p:nvPr/>
            </p:nvSpPr>
            <p:spPr bwMode="auto">
              <a:xfrm>
                <a:off x="6150" y="3278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6 h 27"/>
                  <a:gd name="T4" fmla="*/ 0 w 37"/>
                  <a:gd name="T5" fmla="*/ 27 h 27"/>
                  <a:gd name="T6" fmla="*/ 0 w 37"/>
                  <a:gd name="T7" fmla="*/ 22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6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1" name="Freeform: Shape 1100" descr="9d4d18ac-331e-4ff8-9869-6352d935d10c"/>
              <p:cNvSpPr/>
              <p:nvPr/>
            </p:nvSpPr>
            <p:spPr bwMode="auto">
              <a:xfrm>
                <a:off x="6113" y="3278"/>
                <a:ext cx="37" cy="27"/>
              </a:xfrm>
              <a:custGeom>
                <a:avLst/>
                <a:gdLst>
                  <a:gd name="T0" fmla="*/ 37 w 37"/>
                  <a:gd name="T1" fmla="*/ 22 h 27"/>
                  <a:gd name="T2" fmla="*/ 37 w 37"/>
                  <a:gd name="T3" fmla="*/ 27 h 27"/>
                  <a:gd name="T4" fmla="*/ 0 w 37"/>
                  <a:gd name="T5" fmla="*/ 6 h 27"/>
                  <a:gd name="T6" fmla="*/ 0 w 37"/>
                  <a:gd name="T7" fmla="*/ 0 h 27"/>
                  <a:gd name="T8" fmla="*/ 37 w 37"/>
                  <a:gd name="T9" fmla="*/ 22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22"/>
                    </a:moveTo>
                    <a:lnTo>
                      <a:pt x="37" y="27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37" y="2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2" name="Freeform: Shape 1101" descr="c90d757e-2e06-486b-889c-4b7ebcb0ddfb"/>
              <p:cNvSpPr/>
              <p:nvPr/>
            </p:nvSpPr>
            <p:spPr bwMode="auto">
              <a:xfrm>
                <a:off x="6172" y="3291"/>
                <a:ext cx="74" cy="43"/>
              </a:xfrm>
              <a:custGeom>
                <a:avLst/>
                <a:gdLst>
                  <a:gd name="T0" fmla="*/ 74 w 74"/>
                  <a:gd name="T1" fmla="*/ 22 h 43"/>
                  <a:gd name="T2" fmla="*/ 38 w 74"/>
                  <a:gd name="T3" fmla="*/ 43 h 43"/>
                  <a:gd name="T4" fmla="*/ 0 w 74"/>
                  <a:gd name="T5" fmla="*/ 22 h 43"/>
                  <a:gd name="T6" fmla="*/ 37 w 74"/>
                  <a:gd name="T7" fmla="*/ 0 h 43"/>
                  <a:gd name="T8" fmla="*/ 74 w 74"/>
                  <a:gd name="T9" fmla="*/ 2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43">
                    <a:moveTo>
                      <a:pt x="74" y="22"/>
                    </a:moveTo>
                    <a:lnTo>
                      <a:pt x="38" y="43"/>
                    </a:lnTo>
                    <a:lnTo>
                      <a:pt x="0" y="22"/>
                    </a:lnTo>
                    <a:lnTo>
                      <a:pt x="37" y="0"/>
                    </a:lnTo>
                    <a:lnTo>
                      <a:pt x="74" y="2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3" name="Freeform: Shape 1102" descr="cf60a203-4347-41a1-9243-7614e5ab7933"/>
              <p:cNvSpPr/>
              <p:nvPr/>
            </p:nvSpPr>
            <p:spPr bwMode="auto">
              <a:xfrm>
                <a:off x="6209" y="3313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5 h 27"/>
                  <a:gd name="T4" fmla="*/ 0 w 37"/>
                  <a:gd name="T5" fmla="*/ 27 h 27"/>
                  <a:gd name="T6" fmla="*/ 1 w 37"/>
                  <a:gd name="T7" fmla="*/ 21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5"/>
                    </a:lnTo>
                    <a:lnTo>
                      <a:pt x="0" y="27"/>
                    </a:lnTo>
                    <a:lnTo>
                      <a:pt x="1" y="2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4" name="Freeform: Shape 1103" descr="8b2c0182-d965-43d9-a4ce-a12ed3c2706b"/>
              <p:cNvSpPr/>
              <p:nvPr/>
            </p:nvSpPr>
            <p:spPr bwMode="auto">
              <a:xfrm>
                <a:off x="6172" y="3313"/>
                <a:ext cx="38" cy="27"/>
              </a:xfrm>
              <a:custGeom>
                <a:avLst/>
                <a:gdLst>
                  <a:gd name="T0" fmla="*/ 38 w 38"/>
                  <a:gd name="T1" fmla="*/ 21 h 27"/>
                  <a:gd name="T2" fmla="*/ 37 w 38"/>
                  <a:gd name="T3" fmla="*/ 27 h 27"/>
                  <a:gd name="T4" fmla="*/ 0 w 38"/>
                  <a:gd name="T5" fmla="*/ 5 h 27"/>
                  <a:gd name="T6" fmla="*/ 0 w 38"/>
                  <a:gd name="T7" fmla="*/ 0 h 27"/>
                  <a:gd name="T8" fmla="*/ 38 w 38"/>
                  <a:gd name="T9" fmla="*/ 2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7">
                    <a:moveTo>
                      <a:pt x="38" y="21"/>
                    </a:moveTo>
                    <a:lnTo>
                      <a:pt x="37" y="27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38" y="21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5" name="Freeform: Shape 1104" descr="3f01e539-45d1-4185-a44c-c2fd0e3a9d3d"/>
              <p:cNvSpPr/>
              <p:nvPr/>
            </p:nvSpPr>
            <p:spPr bwMode="auto">
              <a:xfrm>
                <a:off x="6221" y="3263"/>
                <a:ext cx="75" cy="43"/>
              </a:xfrm>
              <a:custGeom>
                <a:avLst/>
                <a:gdLst>
                  <a:gd name="T0" fmla="*/ 75 w 75"/>
                  <a:gd name="T1" fmla="*/ 21 h 43"/>
                  <a:gd name="T2" fmla="*/ 38 w 75"/>
                  <a:gd name="T3" fmla="*/ 43 h 43"/>
                  <a:gd name="T4" fmla="*/ 0 w 75"/>
                  <a:gd name="T5" fmla="*/ 21 h 43"/>
                  <a:gd name="T6" fmla="*/ 37 w 75"/>
                  <a:gd name="T7" fmla="*/ 0 h 43"/>
                  <a:gd name="T8" fmla="*/ 75 w 75"/>
                  <a:gd name="T9" fmla="*/ 21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43">
                    <a:moveTo>
                      <a:pt x="75" y="21"/>
                    </a:moveTo>
                    <a:lnTo>
                      <a:pt x="38" y="43"/>
                    </a:lnTo>
                    <a:lnTo>
                      <a:pt x="0" y="21"/>
                    </a:lnTo>
                    <a:lnTo>
                      <a:pt x="37" y="0"/>
                    </a:lnTo>
                    <a:lnTo>
                      <a:pt x="75" y="21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6" name="Freeform: Shape 1105" descr="929b2c1e-bcc4-41fd-97f3-fbf3a21fb168"/>
              <p:cNvSpPr/>
              <p:nvPr/>
            </p:nvSpPr>
            <p:spPr bwMode="auto">
              <a:xfrm>
                <a:off x="6259" y="3284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6 h 27"/>
                  <a:gd name="T4" fmla="*/ 0 w 37"/>
                  <a:gd name="T5" fmla="*/ 27 h 27"/>
                  <a:gd name="T6" fmla="*/ 0 w 37"/>
                  <a:gd name="T7" fmla="*/ 22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6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7" name="Freeform: Shape 1106" descr="81057d0c-4e4d-414a-9afa-2ceef7dc25e9"/>
              <p:cNvSpPr/>
              <p:nvPr/>
            </p:nvSpPr>
            <p:spPr bwMode="auto">
              <a:xfrm>
                <a:off x="6221" y="3284"/>
                <a:ext cx="38" cy="27"/>
              </a:xfrm>
              <a:custGeom>
                <a:avLst/>
                <a:gdLst>
                  <a:gd name="T0" fmla="*/ 38 w 38"/>
                  <a:gd name="T1" fmla="*/ 22 h 27"/>
                  <a:gd name="T2" fmla="*/ 38 w 38"/>
                  <a:gd name="T3" fmla="*/ 27 h 27"/>
                  <a:gd name="T4" fmla="*/ 0 w 38"/>
                  <a:gd name="T5" fmla="*/ 6 h 27"/>
                  <a:gd name="T6" fmla="*/ 0 w 38"/>
                  <a:gd name="T7" fmla="*/ 0 h 27"/>
                  <a:gd name="T8" fmla="*/ 38 w 38"/>
                  <a:gd name="T9" fmla="*/ 22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7">
                    <a:moveTo>
                      <a:pt x="38" y="22"/>
                    </a:moveTo>
                    <a:lnTo>
                      <a:pt x="38" y="27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38" y="2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8" name="Freeform: Shape 1107" descr="f1b1eba1-fda6-487c-81ae-9f0a8a8f1ef3"/>
              <p:cNvSpPr/>
              <p:nvPr/>
            </p:nvSpPr>
            <p:spPr bwMode="auto">
              <a:xfrm>
                <a:off x="6231" y="3325"/>
                <a:ext cx="74" cy="43"/>
              </a:xfrm>
              <a:custGeom>
                <a:avLst/>
                <a:gdLst>
                  <a:gd name="T0" fmla="*/ 74 w 74"/>
                  <a:gd name="T1" fmla="*/ 22 h 43"/>
                  <a:gd name="T2" fmla="*/ 37 w 74"/>
                  <a:gd name="T3" fmla="*/ 43 h 43"/>
                  <a:gd name="T4" fmla="*/ 0 w 74"/>
                  <a:gd name="T5" fmla="*/ 22 h 43"/>
                  <a:gd name="T6" fmla="*/ 37 w 74"/>
                  <a:gd name="T7" fmla="*/ 0 h 43"/>
                  <a:gd name="T8" fmla="*/ 74 w 74"/>
                  <a:gd name="T9" fmla="*/ 2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43">
                    <a:moveTo>
                      <a:pt x="74" y="22"/>
                    </a:moveTo>
                    <a:lnTo>
                      <a:pt x="37" y="43"/>
                    </a:lnTo>
                    <a:lnTo>
                      <a:pt x="0" y="22"/>
                    </a:lnTo>
                    <a:lnTo>
                      <a:pt x="37" y="0"/>
                    </a:lnTo>
                    <a:lnTo>
                      <a:pt x="74" y="2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9" name="Freeform: Shape 1108" descr="d23cb3f0-dd25-4a79-a7e5-78295284fad5"/>
              <p:cNvSpPr/>
              <p:nvPr/>
            </p:nvSpPr>
            <p:spPr bwMode="auto">
              <a:xfrm>
                <a:off x="6268" y="3347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5 h 27"/>
                  <a:gd name="T4" fmla="*/ 0 w 37"/>
                  <a:gd name="T5" fmla="*/ 27 h 27"/>
                  <a:gd name="T6" fmla="*/ 0 w 37"/>
                  <a:gd name="T7" fmla="*/ 21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5"/>
                    </a:lnTo>
                    <a:lnTo>
                      <a:pt x="0" y="27"/>
                    </a:lnTo>
                    <a:lnTo>
                      <a:pt x="0" y="2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6" name="Group 5" descr="bfbefeb0-3a62-4ac4-8a0b-9710dd02bfc2"/>
            <p:cNvGrpSpPr/>
            <p:nvPr/>
          </p:nvGrpSpPr>
          <p:grpSpPr>
            <a:xfrm>
              <a:off x="9024938" y="2571750"/>
              <a:ext cx="2016125" cy="4100513"/>
              <a:chOff x="5533" y="1620"/>
              <a:chExt cx="1270" cy="2583"/>
            </a:xfrm>
          </p:grpSpPr>
          <p:sp>
            <p:nvSpPr>
              <p:cNvPr id="710" name="Freeform: Shape 709" descr="69d3a04e-145d-411c-81e4-e174ad6f1023"/>
              <p:cNvSpPr/>
              <p:nvPr/>
            </p:nvSpPr>
            <p:spPr bwMode="auto">
              <a:xfrm>
                <a:off x="6231" y="3347"/>
                <a:ext cx="37" cy="27"/>
              </a:xfrm>
              <a:custGeom>
                <a:avLst/>
                <a:gdLst>
                  <a:gd name="T0" fmla="*/ 37 w 37"/>
                  <a:gd name="T1" fmla="*/ 21 h 27"/>
                  <a:gd name="T2" fmla="*/ 37 w 37"/>
                  <a:gd name="T3" fmla="*/ 27 h 27"/>
                  <a:gd name="T4" fmla="*/ 0 w 37"/>
                  <a:gd name="T5" fmla="*/ 5 h 27"/>
                  <a:gd name="T6" fmla="*/ 0 w 37"/>
                  <a:gd name="T7" fmla="*/ 0 h 27"/>
                  <a:gd name="T8" fmla="*/ 37 w 37"/>
                  <a:gd name="T9" fmla="*/ 2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21"/>
                    </a:moveTo>
                    <a:lnTo>
                      <a:pt x="37" y="27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37" y="21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1" name="Freeform: Shape 710" descr="1464b4e6-7535-47ec-abae-e46d3995dde0"/>
              <p:cNvSpPr/>
              <p:nvPr/>
            </p:nvSpPr>
            <p:spPr bwMode="auto">
              <a:xfrm>
                <a:off x="5533" y="2906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2" name="Freeform: Shape 711" descr="f1bd87d6-6197-4eb1-a205-26a7887733e8"/>
              <p:cNvSpPr/>
              <p:nvPr/>
            </p:nvSpPr>
            <p:spPr bwMode="auto">
              <a:xfrm>
                <a:off x="5591" y="2940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3" name="Freeform: Shape 712" descr="25b21ae8-ef5c-4459-ab4a-b33299e28b01"/>
              <p:cNvSpPr/>
              <p:nvPr/>
            </p:nvSpPr>
            <p:spPr bwMode="auto">
              <a:xfrm>
                <a:off x="5533" y="2940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4" name="Freeform: Shape 713" descr="6c91b507-9eee-4824-9a1c-cdf8e141f1b2"/>
              <p:cNvSpPr/>
              <p:nvPr/>
            </p:nvSpPr>
            <p:spPr bwMode="auto">
              <a:xfrm>
                <a:off x="5549" y="2915"/>
                <a:ext cx="114" cy="67"/>
              </a:xfrm>
              <a:custGeom>
                <a:avLst/>
                <a:gdLst>
                  <a:gd name="T0" fmla="*/ 114 w 114"/>
                  <a:gd name="T1" fmla="*/ 33 h 67"/>
                  <a:gd name="T2" fmla="*/ 57 w 114"/>
                  <a:gd name="T3" fmla="*/ 67 h 67"/>
                  <a:gd name="T4" fmla="*/ 0 w 114"/>
                  <a:gd name="T5" fmla="*/ 33 h 67"/>
                  <a:gd name="T6" fmla="*/ 57 w 114"/>
                  <a:gd name="T7" fmla="*/ 0 h 67"/>
                  <a:gd name="T8" fmla="*/ 114 w 114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5" name="Freeform: Shape 714" descr="84e0c105-5f87-4ee4-8d44-3a3b4ba82d98"/>
              <p:cNvSpPr/>
              <p:nvPr/>
            </p:nvSpPr>
            <p:spPr bwMode="auto">
              <a:xfrm>
                <a:off x="5606" y="2948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6" name="Freeform: Shape 715" descr="4e2dd0d6-d874-4239-a4fc-0e69d9c8c487"/>
              <p:cNvSpPr/>
              <p:nvPr/>
            </p:nvSpPr>
            <p:spPr bwMode="auto">
              <a:xfrm>
                <a:off x="5548" y="2948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1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1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7" name="Freeform: Shape 716" descr="3d9b2aac-7fd3-4795-97c9-50d7301dc299"/>
              <p:cNvSpPr/>
              <p:nvPr/>
            </p:nvSpPr>
            <p:spPr bwMode="auto">
              <a:xfrm>
                <a:off x="5684" y="2993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7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8" name="Freeform: Shape 717" descr="e4ad9941-ab11-46ab-b1b9-dbe71599729d"/>
              <p:cNvSpPr/>
              <p:nvPr/>
            </p:nvSpPr>
            <p:spPr bwMode="auto">
              <a:xfrm>
                <a:off x="5741" y="3026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4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9" name="Freeform: Shape 718" descr="3b429702-93b5-4a86-b862-c3dd2548816f"/>
              <p:cNvSpPr/>
              <p:nvPr/>
            </p:nvSpPr>
            <p:spPr bwMode="auto">
              <a:xfrm>
                <a:off x="5684" y="3026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0" name="Freeform: Shape 719" descr="53e9adcf-d79a-49f6-bc5a-6b1c385adaa2"/>
              <p:cNvSpPr/>
              <p:nvPr/>
            </p:nvSpPr>
            <p:spPr bwMode="auto">
              <a:xfrm>
                <a:off x="5741" y="3027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1" name="Freeform: Shape 720" descr="a087c87e-af44-465f-9767-08e4bef69a4b"/>
              <p:cNvSpPr/>
              <p:nvPr/>
            </p:nvSpPr>
            <p:spPr bwMode="auto">
              <a:xfrm>
                <a:off x="5799" y="3060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2" name="Freeform: Shape 721" descr="28a1fb7a-1330-4696-9547-d9a14587116c"/>
              <p:cNvSpPr/>
              <p:nvPr/>
            </p:nvSpPr>
            <p:spPr bwMode="auto">
              <a:xfrm>
                <a:off x="5741" y="3060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3" name="Freeform: Shape 722" descr="47915779-c762-4d72-aca8-df95f353bab6"/>
              <p:cNvSpPr/>
              <p:nvPr/>
            </p:nvSpPr>
            <p:spPr bwMode="auto">
              <a:xfrm>
                <a:off x="5796" y="3058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4" name="Freeform: Shape 723" descr="5f1ed2a6-5588-4261-a9fe-ab1e5bdd4328"/>
              <p:cNvSpPr/>
              <p:nvPr/>
            </p:nvSpPr>
            <p:spPr bwMode="auto">
              <a:xfrm>
                <a:off x="5854" y="3091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5" name="Freeform: Shape 724" descr="7a151011-4ea6-4189-af3c-fea50f530cd1"/>
              <p:cNvSpPr/>
              <p:nvPr/>
            </p:nvSpPr>
            <p:spPr bwMode="auto">
              <a:xfrm>
                <a:off x="5796" y="3091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6" name="Freeform: Shape 725" descr="4055fd7c-bfa7-4e31-86ea-db9bef0a3a1f"/>
              <p:cNvSpPr/>
              <p:nvPr/>
            </p:nvSpPr>
            <p:spPr bwMode="auto">
              <a:xfrm>
                <a:off x="5854" y="3091"/>
                <a:ext cx="114" cy="67"/>
              </a:xfrm>
              <a:custGeom>
                <a:avLst/>
                <a:gdLst>
                  <a:gd name="T0" fmla="*/ 114 w 114"/>
                  <a:gd name="T1" fmla="*/ 34 h 67"/>
                  <a:gd name="T2" fmla="*/ 57 w 114"/>
                  <a:gd name="T3" fmla="*/ 67 h 67"/>
                  <a:gd name="T4" fmla="*/ 0 w 114"/>
                  <a:gd name="T5" fmla="*/ 34 h 67"/>
                  <a:gd name="T6" fmla="*/ 57 w 114"/>
                  <a:gd name="T7" fmla="*/ 0 h 67"/>
                  <a:gd name="T8" fmla="*/ 114 w 114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4"/>
                    </a:moveTo>
                    <a:lnTo>
                      <a:pt x="57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4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7" name="Freeform: Shape 726" descr="a93a312b-0ea3-4e25-944b-60a9a72573c0"/>
              <p:cNvSpPr/>
              <p:nvPr/>
            </p:nvSpPr>
            <p:spPr bwMode="auto">
              <a:xfrm>
                <a:off x="5911" y="3125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8" name="Freeform: Shape 727" descr="e40f6770-7bc7-4fb4-873d-e302a1895d31"/>
              <p:cNvSpPr/>
              <p:nvPr/>
            </p:nvSpPr>
            <p:spPr bwMode="auto">
              <a:xfrm>
                <a:off x="5854" y="3125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9" name="Freeform: Shape 728" descr="4bf74398-4375-4d05-ac4b-40b16ceee762"/>
              <p:cNvSpPr/>
              <p:nvPr/>
            </p:nvSpPr>
            <p:spPr bwMode="auto">
              <a:xfrm>
                <a:off x="5944" y="1660"/>
                <a:ext cx="19" cy="24"/>
              </a:xfrm>
              <a:custGeom>
                <a:avLst/>
                <a:gdLst>
                  <a:gd name="T0" fmla="*/ 10 w 19"/>
                  <a:gd name="T1" fmla="*/ 2 h 24"/>
                  <a:gd name="T2" fmla="*/ 18 w 19"/>
                  <a:gd name="T3" fmla="*/ 14 h 24"/>
                  <a:gd name="T4" fmla="*/ 12 w 19"/>
                  <a:gd name="T5" fmla="*/ 23 h 24"/>
                  <a:gd name="T6" fmla="*/ 10 w 19"/>
                  <a:gd name="T7" fmla="*/ 22 h 24"/>
                  <a:gd name="T8" fmla="*/ 2 w 19"/>
                  <a:gd name="T9" fmla="*/ 10 h 24"/>
                  <a:gd name="T10" fmla="*/ 7 w 19"/>
                  <a:gd name="T11" fmla="*/ 1 h 24"/>
                  <a:gd name="T12" fmla="*/ 10 w 19"/>
                  <a:gd name="T13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4">
                    <a:moveTo>
                      <a:pt x="10" y="2"/>
                    </a:moveTo>
                    <a:cubicBezTo>
                      <a:pt x="13" y="4"/>
                      <a:pt x="17" y="9"/>
                      <a:pt x="18" y="14"/>
                    </a:cubicBezTo>
                    <a:cubicBezTo>
                      <a:pt x="19" y="20"/>
                      <a:pt x="17" y="24"/>
                      <a:pt x="12" y="23"/>
                    </a:cubicBezTo>
                    <a:cubicBezTo>
                      <a:pt x="11" y="23"/>
                      <a:pt x="11" y="23"/>
                      <a:pt x="10" y="22"/>
                    </a:cubicBezTo>
                    <a:cubicBezTo>
                      <a:pt x="6" y="20"/>
                      <a:pt x="3" y="15"/>
                      <a:pt x="2" y="10"/>
                    </a:cubicBezTo>
                    <a:cubicBezTo>
                      <a:pt x="0" y="4"/>
                      <a:pt x="3" y="0"/>
                      <a:pt x="7" y="1"/>
                    </a:cubicBezTo>
                    <a:cubicBezTo>
                      <a:pt x="8" y="1"/>
                      <a:pt x="9" y="2"/>
                      <a:pt x="10" y="2"/>
                    </a:cubicBezTo>
                    <a:close/>
                  </a:path>
                </a:pathLst>
              </a:custGeom>
              <a:solidFill>
                <a:srgbClr val="FF61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0" name="Freeform: Shape 729" descr="89e6bc71-9c7b-4a8c-8791-5e8644587cd4"/>
              <p:cNvSpPr/>
              <p:nvPr/>
            </p:nvSpPr>
            <p:spPr bwMode="auto">
              <a:xfrm>
                <a:off x="5975" y="1678"/>
                <a:ext cx="19" cy="24"/>
              </a:xfrm>
              <a:custGeom>
                <a:avLst/>
                <a:gdLst>
                  <a:gd name="T0" fmla="*/ 9 w 19"/>
                  <a:gd name="T1" fmla="*/ 2 h 24"/>
                  <a:gd name="T2" fmla="*/ 18 w 19"/>
                  <a:gd name="T3" fmla="*/ 14 h 24"/>
                  <a:gd name="T4" fmla="*/ 12 w 19"/>
                  <a:gd name="T5" fmla="*/ 23 h 24"/>
                  <a:gd name="T6" fmla="*/ 9 w 19"/>
                  <a:gd name="T7" fmla="*/ 22 h 24"/>
                  <a:gd name="T8" fmla="*/ 1 w 19"/>
                  <a:gd name="T9" fmla="*/ 11 h 24"/>
                  <a:gd name="T10" fmla="*/ 7 w 19"/>
                  <a:gd name="T11" fmla="*/ 1 h 24"/>
                  <a:gd name="T12" fmla="*/ 9 w 19"/>
                  <a:gd name="T13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4">
                    <a:moveTo>
                      <a:pt x="9" y="2"/>
                    </a:moveTo>
                    <a:cubicBezTo>
                      <a:pt x="13" y="5"/>
                      <a:pt x="16" y="9"/>
                      <a:pt x="18" y="14"/>
                    </a:cubicBezTo>
                    <a:cubicBezTo>
                      <a:pt x="19" y="20"/>
                      <a:pt x="16" y="24"/>
                      <a:pt x="12" y="23"/>
                    </a:cubicBezTo>
                    <a:cubicBezTo>
                      <a:pt x="11" y="23"/>
                      <a:pt x="10" y="23"/>
                      <a:pt x="9" y="22"/>
                    </a:cubicBezTo>
                    <a:cubicBezTo>
                      <a:pt x="6" y="20"/>
                      <a:pt x="2" y="16"/>
                      <a:pt x="1" y="11"/>
                    </a:cubicBezTo>
                    <a:cubicBezTo>
                      <a:pt x="0" y="5"/>
                      <a:pt x="2" y="0"/>
                      <a:pt x="7" y="1"/>
                    </a:cubicBezTo>
                    <a:cubicBezTo>
                      <a:pt x="8" y="2"/>
                      <a:pt x="8" y="2"/>
                      <a:pt x="9" y="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1" name="Freeform: Shape 730" descr="4589904d-d774-40f4-bcbb-30ae15a59d5f"/>
              <p:cNvSpPr/>
              <p:nvPr/>
            </p:nvSpPr>
            <p:spPr bwMode="auto">
              <a:xfrm>
                <a:off x="6005" y="1697"/>
                <a:ext cx="19" cy="24"/>
              </a:xfrm>
              <a:custGeom>
                <a:avLst/>
                <a:gdLst>
                  <a:gd name="T0" fmla="*/ 10 w 19"/>
                  <a:gd name="T1" fmla="*/ 2 h 24"/>
                  <a:gd name="T2" fmla="*/ 18 w 19"/>
                  <a:gd name="T3" fmla="*/ 14 h 24"/>
                  <a:gd name="T4" fmla="*/ 12 w 19"/>
                  <a:gd name="T5" fmla="*/ 23 h 24"/>
                  <a:gd name="T6" fmla="*/ 10 w 19"/>
                  <a:gd name="T7" fmla="*/ 22 h 24"/>
                  <a:gd name="T8" fmla="*/ 2 w 19"/>
                  <a:gd name="T9" fmla="*/ 10 h 24"/>
                  <a:gd name="T10" fmla="*/ 7 w 19"/>
                  <a:gd name="T11" fmla="*/ 1 h 24"/>
                  <a:gd name="T12" fmla="*/ 10 w 19"/>
                  <a:gd name="T13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4">
                    <a:moveTo>
                      <a:pt x="10" y="2"/>
                    </a:moveTo>
                    <a:cubicBezTo>
                      <a:pt x="13" y="4"/>
                      <a:pt x="17" y="9"/>
                      <a:pt x="18" y="14"/>
                    </a:cubicBezTo>
                    <a:cubicBezTo>
                      <a:pt x="19" y="20"/>
                      <a:pt x="17" y="24"/>
                      <a:pt x="12" y="23"/>
                    </a:cubicBezTo>
                    <a:cubicBezTo>
                      <a:pt x="11" y="23"/>
                      <a:pt x="11" y="22"/>
                      <a:pt x="10" y="22"/>
                    </a:cubicBezTo>
                    <a:cubicBezTo>
                      <a:pt x="6" y="20"/>
                      <a:pt x="3" y="15"/>
                      <a:pt x="2" y="10"/>
                    </a:cubicBezTo>
                    <a:cubicBezTo>
                      <a:pt x="0" y="4"/>
                      <a:pt x="3" y="0"/>
                      <a:pt x="7" y="1"/>
                    </a:cubicBezTo>
                    <a:cubicBezTo>
                      <a:pt x="8" y="1"/>
                      <a:pt x="9" y="1"/>
                      <a:pt x="10" y="2"/>
                    </a:cubicBezTo>
                    <a:close/>
                  </a:path>
                </a:pathLst>
              </a:custGeom>
              <a:solidFill>
                <a:srgbClr val="28CA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2" name="Freeform: Shape 731" descr="119c2284-b8d6-482a-8a98-ef7f1dc94acd"/>
              <p:cNvSpPr/>
              <p:nvPr/>
            </p:nvSpPr>
            <p:spPr bwMode="auto">
              <a:xfrm>
                <a:off x="5706" y="1620"/>
                <a:ext cx="1097" cy="1487"/>
              </a:xfrm>
              <a:custGeom>
                <a:avLst/>
                <a:gdLst>
                  <a:gd name="T0" fmla="*/ 3 w 1097"/>
                  <a:gd name="T1" fmla="*/ 42 h 1489"/>
                  <a:gd name="T2" fmla="*/ 0 w 1097"/>
                  <a:gd name="T3" fmla="*/ 850 h 1489"/>
                  <a:gd name="T4" fmla="*/ 17 w 1097"/>
                  <a:gd name="T5" fmla="*/ 879 h 1489"/>
                  <a:gd name="T6" fmla="*/ 1045 w 1097"/>
                  <a:gd name="T7" fmla="*/ 1476 h 1489"/>
                  <a:gd name="T8" fmla="*/ 1095 w 1097"/>
                  <a:gd name="T9" fmla="*/ 1448 h 1489"/>
                  <a:gd name="T10" fmla="*/ 1097 w 1097"/>
                  <a:gd name="T11" fmla="*/ 639 h 1489"/>
                  <a:gd name="T12" fmla="*/ 1081 w 1097"/>
                  <a:gd name="T13" fmla="*/ 610 h 1489"/>
                  <a:gd name="T14" fmla="*/ 53 w 1097"/>
                  <a:gd name="T15" fmla="*/ 13 h 1489"/>
                  <a:gd name="T16" fmla="*/ 3 w 1097"/>
                  <a:gd name="T17" fmla="*/ 42 h 1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97" h="1489">
                    <a:moveTo>
                      <a:pt x="3" y="42"/>
                    </a:moveTo>
                    <a:cubicBezTo>
                      <a:pt x="0" y="850"/>
                      <a:pt x="0" y="850"/>
                      <a:pt x="0" y="850"/>
                    </a:cubicBezTo>
                    <a:cubicBezTo>
                      <a:pt x="0" y="862"/>
                      <a:pt x="6" y="873"/>
                      <a:pt x="17" y="879"/>
                    </a:cubicBezTo>
                    <a:cubicBezTo>
                      <a:pt x="1045" y="1476"/>
                      <a:pt x="1045" y="1476"/>
                      <a:pt x="1045" y="1476"/>
                    </a:cubicBezTo>
                    <a:cubicBezTo>
                      <a:pt x="1067" y="1489"/>
                      <a:pt x="1095" y="1473"/>
                      <a:pt x="1095" y="1448"/>
                    </a:cubicBezTo>
                    <a:cubicBezTo>
                      <a:pt x="1097" y="639"/>
                      <a:pt x="1097" y="639"/>
                      <a:pt x="1097" y="639"/>
                    </a:cubicBezTo>
                    <a:cubicBezTo>
                      <a:pt x="1097" y="627"/>
                      <a:pt x="1091" y="616"/>
                      <a:pt x="1081" y="610"/>
                    </a:cubicBezTo>
                    <a:cubicBezTo>
                      <a:pt x="53" y="13"/>
                      <a:pt x="53" y="13"/>
                      <a:pt x="53" y="13"/>
                    </a:cubicBezTo>
                    <a:cubicBezTo>
                      <a:pt x="31" y="0"/>
                      <a:pt x="3" y="16"/>
                      <a:pt x="3" y="42"/>
                    </a:cubicBezTo>
                    <a:close/>
                  </a:path>
                </a:pathLst>
              </a:custGeom>
              <a:solidFill>
                <a:srgbClr val="F0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pic>
            <p:nvPicPr>
              <p:cNvPr id="733" name="Picture 732" descr="2bec111f-15f5-4a4d-9292-75bf344c6010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839" y="1897"/>
                <a:ext cx="849" cy="7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4" name="Freeform: Shape 733" descr="d73044e9-74de-45a1-b410-17c4412a5a5d"/>
              <p:cNvSpPr/>
              <p:nvPr/>
            </p:nvSpPr>
            <p:spPr bwMode="auto">
              <a:xfrm>
                <a:off x="5834" y="1977"/>
                <a:ext cx="858" cy="514"/>
              </a:xfrm>
              <a:custGeom>
                <a:avLst/>
                <a:gdLst>
                  <a:gd name="T0" fmla="*/ 14 w 858"/>
                  <a:gd name="T1" fmla="*/ 39 h 514"/>
                  <a:gd name="T2" fmla="*/ 13 w 858"/>
                  <a:gd name="T3" fmla="*/ 37 h 514"/>
                  <a:gd name="T4" fmla="*/ 14 w 858"/>
                  <a:gd name="T5" fmla="*/ 39 h 514"/>
                  <a:gd name="T6" fmla="*/ 14 w 858"/>
                  <a:gd name="T7" fmla="*/ 39 h 514"/>
                  <a:gd name="T8" fmla="*/ 13 w 858"/>
                  <a:gd name="T9" fmla="*/ 37 h 514"/>
                  <a:gd name="T10" fmla="*/ 14 w 858"/>
                  <a:gd name="T11" fmla="*/ 39 h 514"/>
                  <a:gd name="T12" fmla="*/ 35 w 858"/>
                  <a:gd name="T13" fmla="*/ 28 h 514"/>
                  <a:gd name="T14" fmla="*/ 86 w 858"/>
                  <a:gd name="T15" fmla="*/ 16 h 514"/>
                  <a:gd name="T16" fmla="*/ 166 w 858"/>
                  <a:gd name="T17" fmla="*/ 48 h 514"/>
                  <a:gd name="T18" fmla="*/ 253 w 858"/>
                  <a:gd name="T19" fmla="*/ 181 h 514"/>
                  <a:gd name="T20" fmla="*/ 353 w 858"/>
                  <a:gd name="T21" fmla="*/ 331 h 514"/>
                  <a:gd name="T22" fmla="*/ 454 w 858"/>
                  <a:gd name="T23" fmla="*/ 368 h 514"/>
                  <a:gd name="T24" fmla="*/ 539 w 858"/>
                  <a:gd name="T25" fmla="*/ 344 h 514"/>
                  <a:gd name="T26" fmla="*/ 596 w 858"/>
                  <a:gd name="T27" fmla="*/ 318 h 514"/>
                  <a:gd name="T28" fmla="*/ 665 w 858"/>
                  <a:gd name="T29" fmla="*/ 306 h 514"/>
                  <a:gd name="T30" fmla="*/ 720 w 858"/>
                  <a:gd name="T31" fmla="*/ 315 h 514"/>
                  <a:gd name="T32" fmla="*/ 793 w 858"/>
                  <a:gd name="T33" fmla="*/ 374 h 514"/>
                  <a:gd name="T34" fmla="*/ 841 w 858"/>
                  <a:gd name="T35" fmla="*/ 507 h 514"/>
                  <a:gd name="T36" fmla="*/ 850 w 858"/>
                  <a:gd name="T37" fmla="*/ 513 h 514"/>
                  <a:gd name="T38" fmla="*/ 857 w 858"/>
                  <a:gd name="T39" fmla="*/ 504 h 514"/>
                  <a:gd name="T40" fmla="*/ 827 w 858"/>
                  <a:gd name="T41" fmla="*/ 402 h 514"/>
                  <a:gd name="T42" fmla="*/ 754 w 858"/>
                  <a:gd name="T43" fmla="*/ 314 h 514"/>
                  <a:gd name="T44" fmla="*/ 665 w 858"/>
                  <a:gd name="T45" fmla="*/ 290 h 514"/>
                  <a:gd name="T46" fmla="*/ 591 w 858"/>
                  <a:gd name="T47" fmla="*/ 302 h 514"/>
                  <a:gd name="T48" fmla="*/ 530 w 858"/>
                  <a:gd name="T49" fmla="*/ 330 h 514"/>
                  <a:gd name="T50" fmla="*/ 454 w 858"/>
                  <a:gd name="T51" fmla="*/ 352 h 514"/>
                  <a:gd name="T52" fmla="*/ 363 w 858"/>
                  <a:gd name="T53" fmla="*/ 318 h 514"/>
                  <a:gd name="T54" fmla="*/ 268 w 858"/>
                  <a:gd name="T55" fmla="*/ 175 h 514"/>
                  <a:gd name="T56" fmla="*/ 176 w 858"/>
                  <a:gd name="T57" fmla="*/ 35 h 514"/>
                  <a:gd name="T58" fmla="*/ 86 w 858"/>
                  <a:gd name="T59" fmla="*/ 0 h 514"/>
                  <a:gd name="T60" fmla="*/ 27 w 858"/>
                  <a:gd name="T61" fmla="*/ 13 h 514"/>
                  <a:gd name="T62" fmla="*/ 4 w 858"/>
                  <a:gd name="T63" fmla="*/ 27 h 514"/>
                  <a:gd name="T64" fmla="*/ 3 w 858"/>
                  <a:gd name="T65" fmla="*/ 38 h 514"/>
                  <a:gd name="T66" fmla="*/ 14 w 858"/>
                  <a:gd name="T67" fmla="*/ 3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858" h="514">
                    <a:moveTo>
                      <a:pt x="14" y="39"/>
                    </a:moveTo>
                    <a:cubicBezTo>
                      <a:pt x="13" y="37"/>
                      <a:pt x="13" y="37"/>
                      <a:pt x="13" y="37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3" y="37"/>
                      <a:pt x="13" y="37"/>
                      <a:pt x="13" y="37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4" y="39"/>
                      <a:pt x="22" y="33"/>
                      <a:pt x="35" y="28"/>
                    </a:cubicBezTo>
                    <a:cubicBezTo>
                      <a:pt x="47" y="22"/>
                      <a:pt x="65" y="16"/>
                      <a:pt x="86" y="16"/>
                    </a:cubicBezTo>
                    <a:cubicBezTo>
                      <a:pt x="110" y="16"/>
                      <a:pt x="137" y="24"/>
                      <a:pt x="166" y="48"/>
                    </a:cubicBezTo>
                    <a:cubicBezTo>
                      <a:pt x="195" y="72"/>
                      <a:pt x="225" y="113"/>
                      <a:pt x="253" y="181"/>
                    </a:cubicBezTo>
                    <a:cubicBezTo>
                      <a:pt x="284" y="256"/>
                      <a:pt x="318" y="303"/>
                      <a:pt x="353" y="331"/>
                    </a:cubicBezTo>
                    <a:cubicBezTo>
                      <a:pt x="389" y="359"/>
                      <a:pt x="424" y="368"/>
                      <a:pt x="454" y="368"/>
                    </a:cubicBezTo>
                    <a:cubicBezTo>
                      <a:pt x="498" y="368"/>
                      <a:pt x="531" y="349"/>
                      <a:pt x="539" y="344"/>
                    </a:cubicBezTo>
                    <a:cubicBezTo>
                      <a:pt x="554" y="334"/>
                      <a:pt x="574" y="325"/>
                      <a:pt x="596" y="318"/>
                    </a:cubicBezTo>
                    <a:cubicBezTo>
                      <a:pt x="617" y="310"/>
                      <a:pt x="641" y="306"/>
                      <a:pt x="665" y="306"/>
                    </a:cubicBezTo>
                    <a:cubicBezTo>
                      <a:pt x="683" y="306"/>
                      <a:pt x="702" y="309"/>
                      <a:pt x="720" y="315"/>
                    </a:cubicBezTo>
                    <a:cubicBezTo>
                      <a:pt x="746" y="325"/>
                      <a:pt x="771" y="343"/>
                      <a:pt x="793" y="374"/>
                    </a:cubicBezTo>
                    <a:cubicBezTo>
                      <a:pt x="814" y="404"/>
                      <a:pt x="831" y="447"/>
                      <a:pt x="841" y="507"/>
                    </a:cubicBezTo>
                    <a:cubicBezTo>
                      <a:pt x="842" y="511"/>
                      <a:pt x="846" y="514"/>
                      <a:pt x="850" y="513"/>
                    </a:cubicBezTo>
                    <a:cubicBezTo>
                      <a:pt x="855" y="512"/>
                      <a:pt x="858" y="508"/>
                      <a:pt x="857" y="504"/>
                    </a:cubicBezTo>
                    <a:cubicBezTo>
                      <a:pt x="850" y="463"/>
                      <a:pt x="840" y="429"/>
                      <a:pt x="827" y="402"/>
                    </a:cubicBezTo>
                    <a:cubicBezTo>
                      <a:pt x="808" y="360"/>
                      <a:pt x="782" y="332"/>
                      <a:pt x="754" y="314"/>
                    </a:cubicBezTo>
                    <a:cubicBezTo>
                      <a:pt x="726" y="297"/>
                      <a:pt x="695" y="290"/>
                      <a:pt x="665" y="290"/>
                    </a:cubicBezTo>
                    <a:cubicBezTo>
                      <a:pt x="639" y="290"/>
                      <a:pt x="614" y="295"/>
                      <a:pt x="591" y="302"/>
                    </a:cubicBezTo>
                    <a:cubicBezTo>
                      <a:pt x="568" y="310"/>
                      <a:pt x="547" y="320"/>
                      <a:pt x="530" y="330"/>
                    </a:cubicBezTo>
                    <a:cubicBezTo>
                      <a:pt x="524" y="335"/>
                      <a:pt x="493" y="352"/>
                      <a:pt x="454" y="352"/>
                    </a:cubicBezTo>
                    <a:cubicBezTo>
                      <a:pt x="427" y="352"/>
                      <a:pt x="396" y="344"/>
                      <a:pt x="363" y="318"/>
                    </a:cubicBezTo>
                    <a:cubicBezTo>
                      <a:pt x="331" y="292"/>
                      <a:pt x="298" y="248"/>
                      <a:pt x="268" y="175"/>
                    </a:cubicBezTo>
                    <a:cubicBezTo>
                      <a:pt x="239" y="105"/>
                      <a:pt x="208" y="62"/>
                      <a:pt x="176" y="35"/>
                    </a:cubicBezTo>
                    <a:cubicBezTo>
                      <a:pt x="145" y="9"/>
                      <a:pt x="113" y="0"/>
                      <a:pt x="86" y="0"/>
                    </a:cubicBezTo>
                    <a:cubicBezTo>
                      <a:pt x="62" y="0"/>
                      <a:pt x="42" y="7"/>
                      <a:pt x="27" y="13"/>
                    </a:cubicBezTo>
                    <a:cubicBezTo>
                      <a:pt x="13" y="20"/>
                      <a:pt x="5" y="26"/>
                      <a:pt x="4" y="27"/>
                    </a:cubicBezTo>
                    <a:cubicBezTo>
                      <a:pt x="1" y="29"/>
                      <a:pt x="0" y="34"/>
                      <a:pt x="3" y="38"/>
                    </a:cubicBezTo>
                    <a:cubicBezTo>
                      <a:pt x="6" y="41"/>
                      <a:pt x="11" y="42"/>
                      <a:pt x="14" y="39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pic>
            <p:nvPicPr>
              <p:cNvPr id="735" name="Picture 734" descr="481c8622-6c5d-4cbf-a190-c930127773b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839" y="2266"/>
                <a:ext cx="819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6" name="Freeform: Shape 735" descr="077e2553-8ef2-4b02-b82e-8bdb42956078"/>
              <p:cNvSpPr>
                <a:spLocks noEditPoints="1"/>
              </p:cNvSpPr>
              <p:nvPr/>
            </p:nvSpPr>
            <p:spPr bwMode="auto">
              <a:xfrm>
                <a:off x="5610" y="2237"/>
                <a:ext cx="455" cy="1003"/>
              </a:xfrm>
              <a:custGeom>
                <a:avLst/>
                <a:gdLst>
                  <a:gd name="T0" fmla="*/ 442 w 454"/>
                  <a:gd name="T1" fmla="*/ 69 h 1005"/>
                  <a:gd name="T2" fmla="*/ 415 w 454"/>
                  <a:gd name="T3" fmla="*/ 146 h 1005"/>
                  <a:gd name="T4" fmla="*/ 304 w 454"/>
                  <a:gd name="T5" fmla="*/ 86 h 1005"/>
                  <a:gd name="T6" fmla="*/ 331 w 454"/>
                  <a:gd name="T7" fmla="*/ 10 h 1005"/>
                  <a:gd name="T8" fmla="*/ 327 w 454"/>
                  <a:gd name="T9" fmla="*/ 2 h 1005"/>
                  <a:gd name="T10" fmla="*/ 320 w 454"/>
                  <a:gd name="T11" fmla="*/ 4 h 1005"/>
                  <a:gd name="T12" fmla="*/ 1 w 454"/>
                  <a:gd name="T13" fmla="*/ 930 h 1005"/>
                  <a:gd name="T14" fmla="*/ 4 w 454"/>
                  <a:gd name="T15" fmla="*/ 938 h 1005"/>
                  <a:gd name="T16" fmla="*/ 11 w 454"/>
                  <a:gd name="T17" fmla="*/ 936 h 1005"/>
                  <a:gd name="T18" fmla="*/ 29 w 454"/>
                  <a:gd name="T19" fmla="*/ 886 h 1005"/>
                  <a:gd name="T20" fmla="*/ 140 w 454"/>
                  <a:gd name="T21" fmla="*/ 945 h 1005"/>
                  <a:gd name="T22" fmla="*/ 123 w 454"/>
                  <a:gd name="T23" fmla="*/ 996 h 1005"/>
                  <a:gd name="T24" fmla="*/ 126 w 454"/>
                  <a:gd name="T25" fmla="*/ 1003 h 1005"/>
                  <a:gd name="T26" fmla="*/ 133 w 454"/>
                  <a:gd name="T27" fmla="*/ 1001 h 1005"/>
                  <a:gd name="T28" fmla="*/ 453 w 454"/>
                  <a:gd name="T29" fmla="*/ 75 h 1005"/>
                  <a:gd name="T30" fmla="*/ 449 w 454"/>
                  <a:gd name="T31" fmla="*/ 67 h 1005"/>
                  <a:gd name="T32" fmla="*/ 442 w 454"/>
                  <a:gd name="T33" fmla="*/ 69 h 1005"/>
                  <a:gd name="T34" fmla="*/ 412 w 454"/>
                  <a:gd name="T35" fmla="*/ 156 h 1005"/>
                  <a:gd name="T36" fmla="*/ 376 w 454"/>
                  <a:gd name="T37" fmla="*/ 259 h 1005"/>
                  <a:gd name="T38" fmla="*/ 265 w 454"/>
                  <a:gd name="T39" fmla="*/ 199 h 1005"/>
                  <a:gd name="T40" fmla="*/ 301 w 454"/>
                  <a:gd name="T41" fmla="*/ 97 h 1005"/>
                  <a:gd name="T42" fmla="*/ 412 w 454"/>
                  <a:gd name="T43" fmla="*/ 156 h 1005"/>
                  <a:gd name="T44" fmla="*/ 110 w 454"/>
                  <a:gd name="T45" fmla="*/ 650 h 1005"/>
                  <a:gd name="T46" fmla="*/ 145 w 454"/>
                  <a:gd name="T47" fmla="*/ 548 h 1005"/>
                  <a:gd name="T48" fmla="*/ 256 w 454"/>
                  <a:gd name="T49" fmla="*/ 607 h 1005"/>
                  <a:gd name="T50" fmla="*/ 221 w 454"/>
                  <a:gd name="T51" fmla="*/ 710 h 1005"/>
                  <a:gd name="T52" fmla="*/ 110 w 454"/>
                  <a:gd name="T53" fmla="*/ 650 h 1005"/>
                  <a:gd name="T54" fmla="*/ 218 w 454"/>
                  <a:gd name="T55" fmla="*/ 720 h 1005"/>
                  <a:gd name="T56" fmla="*/ 182 w 454"/>
                  <a:gd name="T57" fmla="*/ 823 h 1005"/>
                  <a:gd name="T58" fmla="*/ 71 w 454"/>
                  <a:gd name="T59" fmla="*/ 763 h 1005"/>
                  <a:gd name="T60" fmla="*/ 106 w 454"/>
                  <a:gd name="T61" fmla="*/ 660 h 1005"/>
                  <a:gd name="T62" fmla="*/ 218 w 454"/>
                  <a:gd name="T63" fmla="*/ 720 h 1005"/>
                  <a:gd name="T64" fmla="*/ 149 w 454"/>
                  <a:gd name="T65" fmla="*/ 538 h 1005"/>
                  <a:gd name="T66" fmla="*/ 184 w 454"/>
                  <a:gd name="T67" fmla="*/ 435 h 1005"/>
                  <a:gd name="T68" fmla="*/ 295 w 454"/>
                  <a:gd name="T69" fmla="*/ 494 h 1005"/>
                  <a:gd name="T70" fmla="*/ 260 w 454"/>
                  <a:gd name="T71" fmla="*/ 597 h 1005"/>
                  <a:gd name="T72" fmla="*/ 149 w 454"/>
                  <a:gd name="T73" fmla="*/ 538 h 1005"/>
                  <a:gd name="T74" fmla="*/ 188 w 454"/>
                  <a:gd name="T75" fmla="*/ 425 h 1005"/>
                  <a:gd name="T76" fmla="*/ 223 w 454"/>
                  <a:gd name="T77" fmla="*/ 322 h 1005"/>
                  <a:gd name="T78" fmla="*/ 334 w 454"/>
                  <a:gd name="T79" fmla="*/ 381 h 1005"/>
                  <a:gd name="T80" fmla="*/ 299 w 454"/>
                  <a:gd name="T81" fmla="*/ 484 h 1005"/>
                  <a:gd name="T82" fmla="*/ 188 w 454"/>
                  <a:gd name="T83" fmla="*/ 425 h 1005"/>
                  <a:gd name="T84" fmla="*/ 226 w 454"/>
                  <a:gd name="T85" fmla="*/ 312 h 1005"/>
                  <a:gd name="T86" fmla="*/ 262 w 454"/>
                  <a:gd name="T87" fmla="*/ 209 h 1005"/>
                  <a:gd name="T88" fmla="*/ 373 w 454"/>
                  <a:gd name="T89" fmla="*/ 269 h 1005"/>
                  <a:gd name="T90" fmla="*/ 338 w 454"/>
                  <a:gd name="T91" fmla="*/ 371 h 1005"/>
                  <a:gd name="T92" fmla="*/ 226 w 454"/>
                  <a:gd name="T93" fmla="*/ 312 h 1005"/>
                  <a:gd name="T94" fmla="*/ 32 w 454"/>
                  <a:gd name="T95" fmla="*/ 876 h 1005"/>
                  <a:gd name="T96" fmla="*/ 68 w 454"/>
                  <a:gd name="T97" fmla="*/ 773 h 1005"/>
                  <a:gd name="T98" fmla="*/ 179 w 454"/>
                  <a:gd name="T99" fmla="*/ 833 h 1005"/>
                  <a:gd name="T100" fmla="*/ 143 w 454"/>
                  <a:gd name="T101" fmla="*/ 935 h 1005"/>
                  <a:gd name="T102" fmla="*/ 32 w 454"/>
                  <a:gd name="T103" fmla="*/ 876 h 1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53" h="1004">
                    <a:moveTo>
                      <a:pt x="442" y="69"/>
                    </a:moveTo>
                    <a:cubicBezTo>
                      <a:pt x="415" y="146"/>
                      <a:pt x="415" y="146"/>
                      <a:pt x="415" y="146"/>
                    </a:cubicBezTo>
                    <a:cubicBezTo>
                      <a:pt x="304" y="86"/>
                      <a:pt x="304" y="86"/>
                      <a:pt x="304" y="86"/>
                    </a:cubicBezTo>
                    <a:cubicBezTo>
                      <a:pt x="331" y="10"/>
                      <a:pt x="331" y="10"/>
                      <a:pt x="331" y="10"/>
                    </a:cubicBezTo>
                    <a:cubicBezTo>
                      <a:pt x="332" y="7"/>
                      <a:pt x="330" y="3"/>
                      <a:pt x="327" y="2"/>
                    </a:cubicBezTo>
                    <a:cubicBezTo>
                      <a:pt x="324" y="0"/>
                      <a:pt x="321" y="1"/>
                      <a:pt x="320" y="4"/>
                    </a:cubicBezTo>
                    <a:cubicBezTo>
                      <a:pt x="1" y="930"/>
                      <a:pt x="1" y="930"/>
                      <a:pt x="1" y="930"/>
                    </a:cubicBezTo>
                    <a:cubicBezTo>
                      <a:pt x="0" y="933"/>
                      <a:pt x="1" y="937"/>
                      <a:pt x="4" y="938"/>
                    </a:cubicBezTo>
                    <a:cubicBezTo>
                      <a:pt x="7" y="940"/>
                      <a:pt x="10" y="939"/>
                      <a:pt x="11" y="936"/>
                    </a:cubicBezTo>
                    <a:cubicBezTo>
                      <a:pt x="29" y="886"/>
                      <a:pt x="29" y="886"/>
                      <a:pt x="29" y="886"/>
                    </a:cubicBezTo>
                    <a:cubicBezTo>
                      <a:pt x="140" y="945"/>
                      <a:pt x="140" y="945"/>
                      <a:pt x="140" y="945"/>
                    </a:cubicBezTo>
                    <a:cubicBezTo>
                      <a:pt x="123" y="996"/>
                      <a:pt x="123" y="996"/>
                      <a:pt x="123" y="996"/>
                    </a:cubicBezTo>
                    <a:cubicBezTo>
                      <a:pt x="122" y="998"/>
                      <a:pt x="123" y="1002"/>
                      <a:pt x="126" y="1003"/>
                    </a:cubicBezTo>
                    <a:cubicBezTo>
                      <a:pt x="129" y="1005"/>
                      <a:pt x="132" y="1004"/>
                      <a:pt x="133" y="1001"/>
                    </a:cubicBezTo>
                    <a:cubicBezTo>
                      <a:pt x="453" y="75"/>
                      <a:pt x="453" y="75"/>
                      <a:pt x="453" y="75"/>
                    </a:cubicBezTo>
                    <a:cubicBezTo>
                      <a:pt x="454" y="72"/>
                      <a:pt x="452" y="68"/>
                      <a:pt x="449" y="67"/>
                    </a:cubicBezTo>
                    <a:cubicBezTo>
                      <a:pt x="446" y="65"/>
                      <a:pt x="443" y="66"/>
                      <a:pt x="442" y="69"/>
                    </a:cubicBezTo>
                    <a:close/>
                    <a:moveTo>
                      <a:pt x="412" y="156"/>
                    </a:moveTo>
                    <a:cubicBezTo>
                      <a:pt x="376" y="259"/>
                      <a:pt x="376" y="259"/>
                      <a:pt x="376" y="259"/>
                    </a:cubicBezTo>
                    <a:cubicBezTo>
                      <a:pt x="265" y="199"/>
                      <a:pt x="265" y="199"/>
                      <a:pt x="265" y="199"/>
                    </a:cubicBezTo>
                    <a:cubicBezTo>
                      <a:pt x="301" y="97"/>
                      <a:pt x="301" y="97"/>
                      <a:pt x="301" y="97"/>
                    </a:cubicBezTo>
                    <a:lnTo>
                      <a:pt x="412" y="156"/>
                    </a:lnTo>
                    <a:close/>
                    <a:moveTo>
                      <a:pt x="110" y="650"/>
                    </a:moveTo>
                    <a:cubicBezTo>
                      <a:pt x="145" y="548"/>
                      <a:pt x="145" y="548"/>
                      <a:pt x="145" y="548"/>
                    </a:cubicBezTo>
                    <a:cubicBezTo>
                      <a:pt x="256" y="607"/>
                      <a:pt x="256" y="607"/>
                      <a:pt x="256" y="607"/>
                    </a:cubicBezTo>
                    <a:cubicBezTo>
                      <a:pt x="221" y="710"/>
                      <a:pt x="221" y="710"/>
                      <a:pt x="221" y="710"/>
                    </a:cubicBezTo>
                    <a:lnTo>
                      <a:pt x="110" y="650"/>
                    </a:lnTo>
                    <a:close/>
                    <a:moveTo>
                      <a:pt x="218" y="720"/>
                    </a:moveTo>
                    <a:cubicBezTo>
                      <a:pt x="182" y="823"/>
                      <a:pt x="182" y="823"/>
                      <a:pt x="182" y="823"/>
                    </a:cubicBezTo>
                    <a:cubicBezTo>
                      <a:pt x="71" y="763"/>
                      <a:pt x="71" y="763"/>
                      <a:pt x="71" y="763"/>
                    </a:cubicBezTo>
                    <a:cubicBezTo>
                      <a:pt x="106" y="660"/>
                      <a:pt x="106" y="660"/>
                      <a:pt x="106" y="660"/>
                    </a:cubicBezTo>
                    <a:lnTo>
                      <a:pt x="218" y="720"/>
                    </a:lnTo>
                    <a:close/>
                    <a:moveTo>
                      <a:pt x="149" y="538"/>
                    </a:moveTo>
                    <a:cubicBezTo>
                      <a:pt x="184" y="435"/>
                      <a:pt x="184" y="435"/>
                      <a:pt x="184" y="435"/>
                    </a:cubicBezTo>
                    <a:cubicBezTo>
                      <a:pt x="295" y="494"/>
                      <a:pt x="295" y="494"/>
                      <a:pt x="295" y="494"/>
                    </a:cubicBezTo>
                    <a:cubicBezTo>
                      <a:pt x="260" y="597"/>
                      <a:pt x="260" y="597"/>
                      <a:pt x="260" y="597"/>
                    </a:cubicBezTo>
                    <a:lnTo>
                      <a:pt x="149" y="538"/>
                    </a:lnTo>
                    <a:close/>
                    <a:moveTo>
                      <a:pt x="188" y="425"/>
                    </a:moveTo>
                    <a:cubicBezTo>
                      <a:pt x="223" y="322"/>
                      <a:pt x="223" y="322"/>
                      <a:pt x="223" y="322"/>
                    </a:cubicBezTo>
                    <a:cubicBezTo>
                      <a:pt x="334" y="381"/>
                      <a:pt x="334" y="381"/>
                      <a:pt x="334" y="381"/>
                    </a:cubicBezTo>
                    <a:cubicBezTo>
                      <a:pt x="299" y="484"/>
                      <a:pt x="299" y="484"/>
                      <a:pt x="299" y="484"/>
                    </a:cubicBezTo>
                    <a:lnTo>
                      <a:pt x="188" y="425"/>
                    </a:lnTo>
                    <a:close/>
                    <a:moveTo>
                      <a:pt x="226" y="312"/>
                    </a:moveTo>
                    <a:cubicBezTo>
                      <a:pt x="262" y="209"/>
                      <a:pt x="262" y="209"/>
                      <a:pt x="262" y="209"/>
                    </a:cubicBezTo>
                    <a:cubicBezTo>
                      <a:pt x="373" y="269"/>
                      <a:pt x="373" y="269"/>
                      <a:pt x="373" y="269"/>
                    </a:cubicBezTo>
                    <a:cubicBezTo>
                      <a:pt x="338" y="371"/>
                      <a:pt x="338" y="371"/>
                      <a:pt x="338" y="371"/>
                    </a:cubicBezTo>
                    <a:lnTo>
                      <a:pt x="226" y="312"/>
                    </a:lnTo>
                    <a:close/>
                    <a:moveTo>
                      <a:pt x="32" y="876"/>
                    </a:moveTo>
                    <a:cubicBezTo>
                      <a:pt x="68" y="773"/>
                      <a:pt x="68" y="773"/>
                      <a:pt x="68" y="773"/>
                    </a:cubicBezTo>
                    <a:cubicBezTo>
                      <a:pt x="179" y="833"/>
                      <a:pt x="179" y="833"/>
                      <a:pt x="179" y="833"/>
                    </a:cubicBezTo>
                    <a:cubicBezTo>
                      <a:pt x="143" y="935"/>
                      <a:pt x="143" y="935"/>
                      <a:pt x="143" y="935"/>
                    </a:cubicBezTo>
                    <a:lnTo>
                      <a:pt x="32" y="876"/>
                    </a:lnTo>
                    <a:close/>
                  </a:path>
                </a:pathLst>
              </a:custGeom>
              <a:solidFill>
                <a:srgbClr val="5055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7" name="Freeform: Shape 736" descr="402a446a-b724-4815-ba59-f0fcfb78ca4d"/>
              <p:cNvSpPr/>
              <p:nvPr/>
            </p:nvSpPr>
            <p:spPr bwMode="auto">
              <a:xfrm>
                <a:off x="5792" y="2251"/>
                <a:ext cx="69" cy="90"/>
              </a:xfrm>
              <a:custGeom>
                <a:avLst/>
                <a:gdLst>
                  <a:gd name="T0" fmla="*/ 53 w 69"/>
                  <a:gd name="T1" fmla="*/ 3 h 90"/>
                  <a:gd name="T2" fmla="*/ 5 w 69"/>
                  <a:gd name="T3" fmla="*/ 59 h 90"/>
                  <a:gd name="T4" fmla="*/ 11 w 69"/>
                  <a:gd name="T5" fmla="*/ 81 h 90"/>
                  <a:gd name="T6" fmla="*/ 67 w 69"/>
                  <a:gd name="T7" fmla="*/ 90 h 90"/>
                  <a:gd name="T8" fmla="*/ 69 w 69"/>
                  <a:gd name="T9" fmla="*/ 35 h 90"/>
                  <a:gd name="T10" fmla="*/ 53 w 69"/>
                  <a:gd name="T11" fmla="*/ 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9" h="90">
                    <a:moveTo>
                      <a:pt x="53" y="3"/>
                    </a:moveTo>
                    <a:cubicBezTo>
                      <a:pt x="53" y="3"/>
                      <a:pt x="37" y="0"/>
                      <a:pt x="5" y="59"/>
                    </a:cubicBezTo>
                    <a:cubicBezTo>
                      <a:pt x="1" y="66"/>
                      <a:pt x="0" y="77"/>
                      <a:pt x="11" y="81"/>
                    </a:cubicBezTo>
                    <a:cubicBezTo>
                      <a:pt x="22" y="85"/>
                      <a:pt x="67" y="90"/>
                      <a:pt x="67" y="90"/>
                    </a:cubicBezTo>
                    <a:cubicBezTo>
                      <a:pt x="69" y="35"/>
                      <a:pt x="69" y="35"/>
                      <a:pt x="69" y="35"/>
                    </a:cubicBezTo>
                    <a:lnTo>
                      <a:pt x="53" y="3"/>
                    </a:lnTo>
                    <a:close/>
                  </a:path>
                </a:pathLst>
              </a:custGeom>
              <a:solidFill>
                <a:srgbClr val="DBB2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8" name="Freeform: Shape 737" descr="454feb0f-f1b2-4018-99b6-ff0e911e1f91"/>
              <p:cNvSpPr/>
              <p:nvPr/>
            </p:nvSpPr>
            <p:spPr bwMode="auto">
              <a:xfrm>
                <a:off x="5808" y="2251"/>
                <a:ext cx="49" cy="59"/>
              </a:xfrm>
              <a:custGeom>
                <a:avLst/>
                <a:gdLst>
                  <a:gd name="T0" fmla="*/ 32 w 49"/>
                  <a:gd name="T1" fmla="*/ 0 h 59"/>
                  <a:gd name="T2" fmla="*/ 43 w 49"/>
                  <a:gd name="T3" fmla="*/ 3 h 59"/>
                  <a:gd name="T4" fmla="*/ 49 w 49"/>
                  <a:gd name="T5" fmla="*/ 26 h 59"/>
                  <a:gd name="T6" fmla="*/ 35 w 49"/>
                  <a:gd name="T7" fmla="*/ 56 h 59"/>
                  <a:gd name="T8" fmla="*/ 0 w 49"/>
                  <a:gd name="T9" fmla="*/ 41 h 59"/>
                  <a:gd name="T10" fmla="*/ 32 w 49"/>
                  <a:gd name="T11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9" h="59">
                    <a:moveTo>
                      <a:pt x="32" y="0"/>
                    </a:moveTo>
                    <a:cubicBezTo>
                      <a:pt x="33" y="0"/>
                      <a:pt x="42" y="2"/>
                      <a:pt x="43" y="3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45" y="40"/>
                      <a:pt x="35" y="56"/>
                      <a:pt x="35" y="56"/>
                    </a:cubicBezTo>
                    <a:cubicBezTo>
                      <a:pt x="17" y="59"/>
                      <a:pt x="5" y="48"/>
                      <a:pt x="0" y="41"/>
                    </a:cubicBezTo>
                    <a:cubicBezTo>
                      <a:pt x="15" y="5"/>
                      <a:pt x="21" y="2"/>
                      <a:pt x="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9" name="Freeform: Shape 738" descr="4d18f80b-630a-4735-a400-f8284a9f953b"/>
              <p:cNvSpPr/>
              <p:nvPr/>
            </p:nvSpPr>
            <p:spPr bwMode="auto">
              <a:xfrm>
                <a:off x="5800" y="2385"/>
                <a:ext cx="88" cy="180"/>
              </a:xfrm>
              <a:custGeom>
                <a:avLst/>
                <a:gdLst>
                  <a:gd name="T0" fmla="*/ 88 w 88"/>
                  <a:gd name="T1" fmla="*/ 9 h 181"/>
                  <a:gd name="T2" fmla="*/ 78 w 88"/>
                  <a:gd name="T3" fmla="*/ 111 h 181"/>
                  <a:gd name="T4" fmla="*/ 43 w 88"/>
                  <a:gd name="T5" fmla="*/ 153 h 181"/>
                  <a:gd name="T6" fmla="*/ 15 w 88"/>
                  <a:gd name="T7" fmla="*/ 181 h 181"/>
                  <a:gd name="T8" fmla="*/ 0 w 88"/>
                  <a:gd name="T9" fmla="*/ 151 h 181"/>
                  <a:gd name="T10" fmla="*/ 40 w 88"/>
                  <a:gd name="T11" fmla="*/ 106 h 181"/>
                  <a:gd name="T12" fmla="*/ 43 w 88"/>
                  <a:gd name="T13" fmla="*/ 19 h 181"/>
                  <a:gd name="T14" fmla="*/ 88 w 88"/>
                  <a:gd name="T15" fmla="*/ 9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8" h="181">
                    <a:moveTo>
                      <a:pt x="88" y="9"/>
                    </a:moveTo>
                    <a:cubicBezTo>
                      <a:pt x="87" y="16"/>
                      <a:pt x="83" y="87"/>
                      <a:pt x="78" y="111"/>
                    </a:cubicBezTo>
                    <a:cubicBezTo>
                      <a:pt x="74" y="128"/>
                      <a:pt x="43" y="153"/>
                      <a:pt x="43" y="153"/>
                    </a:cubicBezTo>
                    <a:cubicBezTo>
                      <a:pt x="33" y="162"/>
                      <a:pt x="15" y="181"/>
                      <a:pt x="15" y="181"/>
                    </a:cubicBezTo>
                    <a:cubicBezTo>
                      <a:pt x="9" y="155"/>
                      <a:pt x="2" y="153"/>
                      <a:pt x="0" y="151"/>
                    </a:cubicBezTo>
                    <a:cubicBezTo>
                      <a:pt x="0" y="151"/>
                      <a:pt x="18" y="130"/>
                      <a:pt x="40" y="106"/>
                    </a:cubicBezTo>
                    <a:cubicBezTo>
                      <a:pt x="52" y="94"/>
                      <a:pt x="43" y="48"/>
                      <a:pt x="43" y="19"/>
                    </a:cubicBezTo>
                    <a:cubicBezTo>
                      <a:pt x="43" y="9"/>
                      <a:pt x="88" y="0"/>
                      <a:pt x="88" y="9"/>
                    </a:cubicBezTo>
                    <a:close/>
                  </a:path>
                </a:pathLst>
              </a:custGeom>
              <a:solidFill>
                <a:srgbClr val="3769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0" name="Freeform: Shape 739" descr="4ed2c657-c511-4ee7-bd57-c8176e38e227"/>
              <p:cNvSpPr/>
              <p:nvPr/>
            </p:nvSpPr>
            <p:spPr bwMode="auto">
              <a:xfrm>
                <a:off x="5778" y="2531"/>
                <a:ext cx="51" cy="77"/>
              </a:xfrm>
              <a:custGeom>
                <a:avLst/>
                <a:gdLst>
                  <a:gd name="T0" fmla="*/ 36 w 51"/>
                  <a:gd name="T1" fmla="*/ 21 h 77"/>
                  <a:gd name="T2" fmla="*/ 23 w 51"/>
                  <a:gd name="T3" fmla="*/ 1 h 77"/>
                  <a:gd name="T4" fmla="*/ 9 w 51"/>
                  <a:gd name="T5" fmla="*/ 8 h 77"/>
                  <a:gd name="T6" fmla="*/ 6 w 51"/>
                  <a:gd name="T7" fmla="*/ 24 h 77"/>
                  <a:gd name="T8" fmla="*/ 20 w 51"/>
                  <a:gd name="T9" fmla="*/ 46 h 77"/>
                  <a:gd name="T10" fmla="*/ 36 w 51"/>
                  <a:gd name="T11" fmla="*/ 70 h 77"/>
                  <a:gd name="T12" fmla="*/ 47 w 51"/>
                  <a:gd name="T13" fmla="*/ 65 h 77"/>
                  <a:gd name="T14" fmla="*/ 45 w 51"/>
                  <a:gd name="T15" fmla="*/ 27 h 77"/>
                  <a:gd name="T16" fmla="*/ 36 w 51"/>
                  <a:gd name="T17" fmla="*/ 21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1" h="77">
                    <a:moveTo>
                      <a:pt x="36" y="21"/>
                    </a:moveTo>
                    <a:cubicBezTo>
                      <a:pt x="36" y="21"/>
                      <a:pt x="34" y="0"/>
                      <a:pt x="23" y="1"/>
                    </a:cubicBezTo>
                    <a:cubicBezTo>
                      <a:pt x="20" y="1"/>
                      <a:pt x="13" y="5"/>
                      <a:pt x="9" y="8"/>
                    </a:cubicBezTo>
                    <a:cubicBezTo>
                      <a:pt x="7" y="10"/>
                      <a:pt x="0" y="16"/>
                      <a:pt x="6" y="24"/>
                    </a:cubicBezTo>
                    <a:cubicBezTo>
                      <a:pt x="9" y="29"/>
                      <a:pt x="15" y="36"/>
                      <a:pt x="20" y="46"/>
                    </a:cubicBezTo>
                    <a:cubicBezTo>
                      <a:pt x="25" y="55"/>
                      <a:pt x="33" y="68"/>
                      <a:pt x="36" y="70"/>
                    </a:cubicBezTo>
                    <a:cubicBezTo>
                      <a:pt x="43" y="75"/>
                      <a:pt x="51" y="77"/>
                      <a:pt x="47" y="65"/>
                    </a:cubicBezTo>
                    <a:cubicBezTo>
                      <a:pt x="44" y="55"/>
                      <a:pt x="39" y="34"/>
                      <a:pt x="45" y="27"/>
                    </a:cubicBezTo>
                    <a:cubicBezTo>
                      <a:pt x="49" y="22"/>
                      <a:pt x="36" y="21"/>
                      <a:pt x="36" y="21"/>
                    </a:cubicBezTo>
                    <a:close/>
                  </a:path>
                </a:pathLst>
              </a:custGeom>
              <a:solidFill>
                <a:srgbClr val="F769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1" name="Freeform: Shape 740" descr="99f44a4c-115e-4649-a9e6-0b05db045a18"/>
              <p:cNvSpPr/>
              <p:nvPr/>
            </p:nvSpPr>
            <p:spPr bwMode="auto">
              <a:xfrm>
                <a:off x="5779" y="2540"/>
                <a:ext cx="47" cy="66"/>
              </a:xfrm>
              <a:custGeom>
                <a:avLst/>
                <a:gdLst>
                  <a:gd name="T0" fmla="*/ 47 w 47"/>
                  <a:gd name="T1" fmla="*/ 63 h 66"/>
                  <a:gd name="T2" fmla="*/ 39 w 47"/>
                  <a:gd name="T3" fmla="*/ 52 h 66"/>
                  <a:gd name="T4" fmla="*/ 24 w 47"/>
                  <a:gd name="T5" fmla="*/ 26 h 66"/>
                  <a:gd name="T6" fmla="*/ 11 w 47"/>
                  <a:gd name="T7" fmla="*/ 3 h 66"/>
                  <a:gd name="T8" fmla="*/ 7 w 47"/>
                  <a:gd name="T9" fmla="*/ 0 h 66"/>
                  <a:gd name="T10" fmla="*/ 5 w 47"/>
                  <a:gd name="T11" fmla="*/ 15 h 66"/>
                  <a:gd name="T12" fmla="*/ 19 w 47"/>
                  <a:gd name="T13" fmla="*/ 37 h 66"/>
                  <a:gd name="T14" fmla="*/ 35 w 47"/>
                  <a:gd name="T15" fmla="*/ 61 h 66"/>
                  <a:gd name="T16" fmla="*/ 47 w 47"/>
                  <a:gd name="T17" fmla="*/ 6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7" h="66">
                    <a:moveTo>
                      <a:pt x="47" y="63"/>
                    </a:moveTo>
                    <a:cubicBezTo>
                      <a:pt x="46" y="59"/>
                      <a:pt x="41" y="55"/>
                      <a:pt x="39" y="52"/>
                    </a:cubicBezTo>
                    <a:cubicBezTo>
                      <a:pt x="36" y="48"/>
                      <a:pt x="26" y="32"/>
                      <a:pt x="24" y="26"/>
                    </a:cubicBezTo>
                    <a:cubicBezTo>
                      <a:pt x="21" y="20"/>
                      <a:pt x="19" y="9"/>
                      <a:pt x="11" y="3"/>
                    </a:cubicBezTo>
                    <a:cubicBezTo>
                      <a:pt x="10" y="1"/>
                      <a:pt x="8" y="1"/>
                      <a:pt x="7" y="0"/>
                    </a:cubicBezTo>
                    <a:cubicBezTo>
                      <a:pt x="4" y="3"/>
                      <a:pt x="0" y="9"/>
                      <a:pt x="5" y="15"/>
                    </a:cubicBezTo>
                    <a:cubicBezTo>
                      <a:pt x="8" y="20"/>
                      <a:pt x="14" y="27"/>
                      <a:pt x="19" y="37"/>
                    </a:cubicBezTo>
                    <a:cubicBezTo>
                      <a:pt x="24" y="46"/>
                      <a:pt x="32" y="59"/>
                      <a:pt x="35" y="61"/>
                    </a:cubicBezTo>
                    <a:cubicBezTo>
                      <a:pt x="40" y="65"/>
                      <a:pt x="45" y="66"/>
                      <a:pt x="47" y="63"/>
                    </a:cubicBezTo>
                    <a:close/>
                  </a:path>
                </a:pathLst>
              </a:custGeom>
              <a:solidFill>
                <a:srgbClr val="FA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2" name="Freeform: Shape 741" descr="fbe85b03-dcc1-420e-a4a8-c19af5a1bcc1"/>
              <p:cNvSpPr/>
              <p:nvPr/>
            </p:nvSpPr>
            <p:spPr bwMode="auto">
              <a:xfrm>
                <a:off x="5781" y="2544"/>
                <a:ext cx="42" cy="62"/>
              </a:xfrm>
              <a:custGeom>
                <a:avLst/>
                <a:gdLst>
                  <a:gd name="T0" fmla="*/ 42 w 42"/>
                  <a:gd name="T1" fmla="*/ 61 h 62"/>
                  <a:gd name="T2" fmla="*/ 42 w 42"/>
                  <a:gd name="T3" fmla="*/ 60 h 62"/>
                  <a:gd name="T4" fmla="*/ 19 w 42"/>
                  <a:gd name="T5" fmla="*/ 25 h 62"/>
                  <a:gd name="T6" fmla="*/ 4 w 42"/>
                  <a:gd name="T7" fmla="*/ 1 h 62"/>
                  <a:gd name="T8" fmla="*/ 2 w 42"/>
                  <a:gd name="T9" fmla="*/ 0 h 62"/>
                  <a:gd name="T10" fmla="*/ 3 w 42"/>
                  <a:gd name="T11" fmla="*/ 11 h 62"/>
                  <a:gd name="T12" fmla="*/ 15 w 42"/>
                  <a:gd name="T13" fmla="*/ 38 h 62"/>
                  <a:gd name="T14" fmla="*/ 26 w 42"/>
                  <a:gd name="T15" fmla="*/ 54 h 62"/>
                  <a:gd name="T16" fmla="*/ 42 w 42"/>
                  <a:gd name="T17" fmla="*/ 6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" h="62">
                    <a:moveTo>
                      <a:pt x="42" y="61"/>
                    </a:moveTo>
                    <a:cubicBezTo>
                      <a:pt x="42" y="60"/>
                      <a:pt x="42" y="60"/>
                      <a:pt x="42" y="60"/>
                    </a:cubicBezTo>
                    <a:cubicBezTo>
                      <a:pt x="40" y="56"/>
                      <a:pt x="24" y="38"/>
                      <a:pt x="19" y="25"/>
                    </a:cubicBezTo>
                    <a:cubicBezTo>
                      <a:pt x="14" y="12"/>
                      <a:pt x="14" y="5"/>
                      <a:pt x="4" y="1"/>
                    </a:cubicBezTo>
                    <a:cubicBezTo>
                      <a:pt x="4" y="0"/>
                      <a:pt x="3" y="0"/>
                      <a:pt x="2" y="0"/>
                    </a:cubicBezTo>
                    <a:cubicBezTo>
                      <a:pt x="1" y="3"/>
                      <a:pt x="0" y="7"/>
                      <a:pt x="3" y="11"/>
                    </a:cubicBezTo>
                    <a:cubicBezTo>
                      <a:pt x="6" y="16"/>
                      <a:pt x="14" y="27"/>
                      <a:pt x="15" y="38"/>
                    </a:cubicBezTo>
                    <a:cubicBezTo>
                      <a:pt x="17" y="46"/>
                      <a:pt x="23" y="52"/>
                      <a:pt x="26" y="54"/>
                    </a:cubicBezTo>
                    <a:cubicBezTo>
                      <a:pt x="29" y="57"/>
                      <a:pt x="39" y="62"/>
                      <a:pt x="42" y="61"/>
                    </a:cubicBezTo>
                    <a:close/>
                  </a:path>
                </a:pathLst>
              </a:custGeom>
              <a:solidFill>
                <a:srgbClr val="8195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3" name="Freeform: Shape 742" descr="e582741a-0516-43b5-a2dd-66ec60c9ef3a"/>
              <p:cNvSpPr/>
              <p:nvPr/>
            </p:nvSpPr>
            <p:spPr bwMode="auto">
              <a:xfrm>
                <a:off x="5951" y="2259"/>
                <a:ext cx="28" cy="55"/>
              </a:xfrm>
              <a:custGeom>
                <a:avLst/>
                <a:gdLst>
                  <a:gd name="T0" fmla="*/ 4 w 28"/>
                  <a:gd name="T1" fmla="*/ 34 h 55"/>
                  <a:gd name="T2" fmla="*/ 1 w 28"/>
                  <a:gd name="T3" fmla="*/ 17 h 55"/>
                  <a:gd name="T4" fmla="*/ 5 w 28"/>
                  <a:gd name="T5" fmla="*/ 12 h 55"/>
                  <a:gd name="T6" fmla="*/ 10 w 28"/>
                  <a:gd name="T7" fmla="*/ 12 h 55"/>
                  <a:gd name="T8" fmla="*/ 15 w 28"/>
                  <a:gd name="T9" fmla="*/ 2 h 55"/>
                  <a:gd name="T10" fmla="*/ 22 w 28"/>
                  <a:gd name="T11" fmla="*/ 5 h 55"/>
                  <a:gd name="T12" fmla="*/ 27 w 28"/>
                  <a:gd name="T13" fmla="*/ 23 h 55"/>
                  <a:gd name="T14" fmla="*/ 16 w 28"/>
                  <a:gd name="T15" fmla="*/ 48 h 55"/>
                  <a:gd name="T16" fmla="*/ 4 w 28"/>
                  <a:gd name="T17" fmla="*/ 34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55">
                    <a:moveTo>
                      <a:pt x="4" y="34"/>
                    </a:moveTo>
                    <a:cubicBezTo>
                      <a:pt x="4" y="34"/>
                      <a:pt x="0" y="21"/>
                      <a:pt x="1" y="17"/>
                    </a:cubicBezTo>
                    <a:cubicBezTo>
                      <a:pt x="2" y="13"/>
                      <a:pt x="3" y="13"/>
                      <a:pt x="5" y="12"/>
                    </a:cubicBezTo>
                    <a:cubicBezTo>
                      <a:pt x="6" y="11"/>
                      <a:pt x="10" y="12"/>
                      <a:pt x="10" y="12"/>
                    </a:cubicBezTo>
                    <a:cubicBezTo>
                      <a:pt x="10" y="12"/>
                      <a:pt x="14" y="2"/>
                      <a:pt x="15" y="2"/>
                    </a:cubicBezTo>
                    <a:cubicBezTo>
                      <a:pt x="16" y="2"/>
                      <a:pt x="20" y="0"/>
                      <a:pt x="22" y="5"/>
                    </a:cubicBezTo>
                    <a:cubicBezTo>
                      <a:pt x="28" y="17"/>
                      <a:pt x="27" y="23"/>
                      <a:pt x="27" y="23"/>
                    </a:cubicBezTo>
                    <a:cubicBezTo>
                      <a:pt x="27" y="23"/>
                      <a:pt x="19" y="45"/>
                      <a:pt x="16" y="48"/>
                    </a:cubicBezTo>
                    <a:cubicBezTo>
                      <a:pt x="10" y="55"/>
                      <a:pt x="4" y="34"/>
                      <a:pt x="4" y="34"/>
                    </a:cubicBez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4" name="Freeform: Shape 743" descr="32714541-5213-4cb9-ae31-9c936225577d"/>
              <p:cNvSpPr/>
              <p:nvPr/>
            </p:nvSpPr>
            <p:spPr bwMode="auto">
              <a:xfrm>
                <a:off x="5846" y="2227"/>
                <a:ext cx="35" cy="49"/>
              </a:xfrm>
              <a:custGeom>
                <a:avLst/>
                <a:gdLst>
                  <a:gd name="T0" fmla="*/ 0 w 35"/>
                  <a:gd name="T1" fmla="*/ 29 h 49"/>
                  <a:gd name="T2" fmla="*/ 12 w 35"/>
                  <a:gd name="T3" fmla="*/ 6 h 49"/>
                  <a:gd name="T4" fmla="*/ 35 w 35"/>
                  <a:gd name="T5" fmla="*/ 9 h 49"/>
                  <a:gd name="T6" fmla="*/ 29 w 35"/>
                  <a:gd name="T7" fmla="*/ 38 h 49"/>
                  <a:gd name="T8" fmla="*/ 0 w 35"/>
                  <a:gd name="T9" fmla="*/ 2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49">
                    <a:moveTo>
                      <a:pt x="0" y="29"/>
                    </a:moveTo>
                    <a:cubicBezTo>
                      <a:pt x="0" y="29"/>
                      <a:pt x="8" y="19"/>
                      <a:pt x="12" y="6"/>
                    </a:cubicBezTo>
                    <a:cubicBezTo>
                      <a:pt x="13" y="0"/>
                      <a:pt x="35" y="9"/>
                      <a:pt x="35" y="9"/>
                    </a:cubicBezTo>
                    <a:cubicBezTo>
                      <a:pt x="35" y="9"/>
                      <a:pt x="32" y="26"/>
                      <a:pt x="29" y="38"/>
                    </a:cubicBezTo>
                    <a:cubicBezTo>
                      <a:pt x="26" y="49"/>
                      <a:pt x="3" y="34"/>
                      <a:pt x="0" y="29"/>
                    </a:cubicBez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5" name="Freeform: Shape 744" descr="aae2022c-784e-4b38-94ca-4896b9cce8d7"/>
              <p:cNvSpPr/>
              <p:nvPr/>
            </p:nvSpPr>
            <p:spPr bwMode="auto">
              <a:xfrm>
                <a:off x="5881" y="2581"/>
                <a:ext cx="71" cy="42"/>
              </a:xfrm>
              <a:custGeom>
                <a:avLst/>
                <a:gdLst>
                  <a:gd name="T0" fmla="*/ 6 w 71"/>
                  <a:gd name="T1" fmla="*/ 13 h 42"/>
                  <a:gd name="T2" fmla="*/ 0 w 71"/>
                  <a:gd name="T3" fmla="*/ 26 h 42"/>
                  <a:gd name="T4" fmla="*/ 2 w 71"/>
                  <a:gd name="T5" fmla="*/ 38 h 42"/>
                  <a:gd name="T6" fmla="*/ 16 w 71"/>
                  <a:gd name="T7" fmla="*/ 41 h 42"/>
                  <a:gd name="T8" fmla="*/ 33 w 71"/>
                  <a:gd name="T9" fmla="*/ 35 h 42"/>
                  <a:gd name="T10" fmla="*/ 46 w 71"/>
                  <a:gd name="T11" fmla="*/ 32 h 42"/>
                  <a:gd name="T12" fmla="*/ 71 w 71"/>
                  <a:gd name="T13" fmla="*/ 18 h 42"/>
                  <a:gd name="T14" fmla="*/ 70 w 71"/>
                  <a:gd name="T15" fmla="*/ 8 h 42"/>
                  <a:gd name="T16" fmla="*/ 32 w 71"/>
                  <a:gd name="T17" fmla="*/ 10 h 42"/>
                  <a:gd name="T18" fmla="*/ 6 w 71"/>
                  <a:gd name="T19" fmla="*/ 1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1" h="42">
                    <a:moveTo>
                      <a:pt x="6" y="13"/>
                    </a:moveTo>
                    <a:cubicBezTo>
                      <a:pt x="6" y="13"/>
                      <a:pt x="0" y="18"/>
                      <a:pt x="0" y="26"/>
                    </a:cubicBezTo>
                    <a:cubicBezTo>
                      <a:pt x="0" y="34"/>
                      <a:pt x="0" y="37"/>
                      <a:pt x="2" y="38"/>
                    </a:cubicBezTo>
                    <a:cubicBezTo>
                      <a:pt x="4" y="40"/>
                      <a:pt x="11" y="42"/>
                      <a:pt x="16" y="41"/>
                    </a:cubicBezTo>
                    <a:cubicBezTo>
                      <a:pt x="21" y="41"/>
                      <a:pt x="29" y="36"/>
                      <a:pt x="33" y="35"/>
                    </a:cubicBezTo>
                    <a:cubicBezTo>
                      <a:pt x="36" y="33"/>
                      <a:pt x="34" y="34"/>
                      <a:pt x="46" y="32"/>
                    </a:cubicBezTo>
                    <a:cubicBezTo>
                      <a:pt x="64" y="28"/>
                      <a:pt x="69" y="22"/>
                      <a:pt x="71" y="18"/>
                    </a:cubicBezTo>
                    <a:cubicBezTo>
                      <a:pt x="71" y="16"/>
                      <a:pt x="71" y="9"/>
                      <a:pt x="70" y="8"/>
                    </a:cubicBezTo>
                    <a:cubicBezTo>
                      <a:pt x="59" y="0"/>
                      <a:pt x="36" y="15"/>
                      <a:pt x="32" y="10"/>
                    </a:cubicBezTo>
                    <a:cubicBezTo>
                      <a:pt x="27" y="5"/>
                      <a:pt x="6" y="13"/>
                      <a:pt x="6" y="13"/>
                    </a:cubicBezTo>
                    <a:close/>
                  </a:path>
                </a:pathLst>
              </a:custGeom>
              <a:solidFill>
                <a:srgbClr val="FA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6" name="Freeform: Shape 745" descr="224873ad-a404-4543-84c9-69696d9f8768"/>
              <p:cNvSpPr/>
              <p:nvPr/>
            </p:nvSpPr>
            <p:spPr bwMode="auto">
              <a:xfrm>
                <a:off x="5881" y="2584"/>
                <a:ext cx="72" cy="34"/>
              </a:xfrm>
              <a:custGeom>
                <a:avLst/>
                <a:gdLst>
                  <a:gd name="T0" fmla="*/ 5 w 72"/>
                  <a:gd name="T1" fmla="*/ 5 h 34"/>
                  <a:gd name="T2" fmla="*/ 0 w 72"/>
                  <a:gd name="T3" fmla="*/ 18 h 34"/>
                  <a:gd name="T4" fmla="*/ 2 w 72"/>
                  <a:gd name="T5" fmla="*/ 31 h 34"/>
                  <a:gd name="T6" fmla="*/ 15 w 72"/>
                  <a:gd name="T7" fmla="*/ 33 h 34"/>
                  <a:gd name="T8" fmla="*/ 26 w 72"/>
                  <a:gd name="T9" fmla="*/ 30 h 34"/>
                  <a:gd name="T10" fmla="*/ 43 w 72"/>
                  <a:gd name="T11" fmla="*/ 26 h 34"/>
                  <a:gd name="T12" fmla="*/ 71 w 72"/>
                  <a:gd name="T13" fmla="*/ 9 h 34"/>
                  <a:gd name="T14" fmla="*/ 55 w 72"/>
                  <a:gd name="T15" fmla="*/ 1 h 34"/>
                  <a:gd name="T16" fmla="*/ 31 w 72"/>
                  <a:gd name="T17" fmla="*/ 2 h 34"/>
                  <a:gd name="T18" fmla="*/ 5 w 72"/>
                  <a:gd name="T19" fmla="*/ 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2" h="34">
                    <a:moveTo>
                      <a:pt x="5" y="5"/>
                    </a:moveTo>
                    <a:cubicBezTo>
                      <a:pt x="5" y="5"/>
                      <a:pt x="1" y="9"/>
                      <a:pt x="0" y="18"/>
                    </a:cubicBezTo>
                    <a:cubicBezTo>
                      <a:pt x="0" y="24"/>
                      <a:pt x="0" y="29"/>
                      <a:pt x="2" y="31"/>
                    </a:cubicBezTo>
                    <a:cubicBezTo>
                      <a:pt x="4" y="32"/>
                      <a:pt x="9" y="34"/>
                      <a:pt x="15" y="33"/>
                    </a:cubicBezTo>
                    <a:cubicBezTo>
                      <a:pt x="19" y="33"/>
                      <a:pt x="23" y="32"/>
                      <a:pt x="26" y="30"/>
                    </a:cubicBezTo>
                    <a:cubicBezTo>
                      <a:pt x="31" y="28"/>
                      <a:pt x="34" y="28"/>
                      <a:pt x="43" y="26"/>
                    </a:cubicBezTo>
                    <a:cubicBezTo>
                      <a:pt x="57" y="23"/>
                      <a:pt x="70" y="15"/>
                      <a:pt x="71" y="9"/>
                    </a:cubicBezTo>
                    <a:cubicBezTo>
                      <a:pt x="72" y="5"/>
                      <a:pt x="66" y="0"/>
                      <a:pt x="55" y="1"/>
                    </a:cubicBezTo>
                    <a:cubicBezTo>
                      <a:pt x="40" y="3"/>
                      <a:pt x="34" y="3"/>
                      <a:pt x="31" y="2"/>
                    </a:cubicBezTo>
                    <a:cubicBezTo>
                      <a:pt x="24" y="0"/>
                      <a:pt x="5" y="5"/>
                      <a:pt x="5" y="5"/>
                    </a:cubicBezTo>
                    <a:close/>
                  </a:path>
                </a:pathLst>
              </a:custGeom>
              <a:solidFill>
                <a:srgbClr val="F769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7" name="Freeform: Shape 746" descr="8eb52ada-b189-425d-9087-e0b3e758771a"/>
              <p:cNvSpPr/>
              <p:nvPr/>
            </p:nvSpPr>
            <p:spPr bwMode="auto">
              <a:xfrm>
                <a:off x="5849" y="2333"/>
                <a:ext cx="87" cy="277"/>
              </a:xfrm>
              <a:custGeom>
                <a:avLst/>
                <a:gdLst>
                  <a:gd name="T0" fmla="*/ 46 w 87"/>
                  <a:gd name="T1" fmla="*/ 50 h 278"/>
                  <a:gd name="T2" fmla="*/ 83 w 87"/>
                  <a:gd name="T3" fmla="*/ 151 h 278"/>
                  <a:gd name="T4" fmla="*/ 82 w 87"/>
                  <a:gd name="T5" fmla="*/ 192 h 278"/>
                  <a:gd name="T6" fmla="*/ 67 w 87"/>
                  <a:gd name="T7" fmla="*/ 258 h 278"/>
                  <a:gd name="T8" fmla="*/ 56 w 87"/>
                  <a:gd name="T9" fmla="*/ 272 h 278"/>
                  <a:gd name="T10" fmla="*/ 32 w 87"/>
                  <a:gd name="T11" fmla="*/ 267 h 278"/>
                  <a:gd name="T12" fmla="*/ 38 w 87"/>
                  <a:gd name="T13" fmla="*/ 223 h 278"/>
                  <a:gd name="T14" fmla="*/ 49 w 87"/>
                  <a:gd name="T15" fmla="*/ 173 h 278"/>
                  <a:gd name="T16" fmla="*/ 4 w 87"/>
                  <a:gd name="T17" fmla="*/ 83 h 278"/>
                  <a:gd name="T18" fmla="*/ 46 w 87"/>
                  <a:gd name="T19" fmla="*/ 5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7" h="278">
                    <a:moveTo>
                      <a:pt x="46" y="50"/>
                    </a:moveTo>
                    <a:cubicBezTo>
                      <a:pt x="75" y="119"/>
                      <a:pt x="84" y="154"/>
                      <a:pt x="83" y="151"/>
                    </a:cubicBezTo>
                    <a:cubicBezTo>
                      <a:pt x="86" y="158"/>
                      <a:pt x="87" y="173"/>
                      <a:pt x="82" y="192"/>
                    </a:cubicBezTo>
                    <a:cubicBezTo>
                      <a:pt x="75" y="216"/>
                      <a:pt x="66" y="260"/>
                      <a:pt x="67" y="258"/>
                    </a:cubicBezTo>
                    <a:cubicBezTo>
                      <a:pt x="66" y="259"/>
                      <a:pt x="66" y="265"/>
                      <a:pt x="56" y="272"/>
                    </a:cubicBezTo>
                    <a:cubicBezTo>
                      <a:pt x="47" y="278"/>
                      <a:pt x="30" y="278"/>
                      <a:pt x="32" y="267"/>
                    </a:cubicBezTo>
                    <a:cubicBezTo>
                      <a:pt x="32" y="267"/>
                      <a:pt x="34" y="245"/>
                      <a:pt x="38" y="223"/>
                    </a:cubicBezTo>
                    <a:cubicBezTo>
                      <a:pt x="43" y="200"/>
                      <a:pt x="50" y="177"/>
                      <a:pt x="49" y="173"/>
                    </a:cubicBezTo>
                    <a:cubicBezTo>
                      <a:pt x="47" y="148"/>
                      <a:pt x="12" y="108"/>
                      <a:pt x="4" y="83"/>
                    </a:cubicBezTo>
                    <a:cubicBezTo>
                      <a:pt x="0" y="73"/>
                      <a:pt x="25" y="0"/>
                      <a:pt x="46" y="50"/>
                    </a:cubicBezTo>
                    <a:close/>
                  </a:path>
                </a:pathLst>
              </a:custGeom>
              <a:solidFill>
                <a:srgbClr val="4F81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8" name="Freeform: Shape 747" descr="99ba24ca-9a26-42d8-95bd-90a3c837c272"/>
              <p:cNvSpPr/>
              <p:nvPr/>
            </p:nvSpPr>
            <p:spPr bwMode="auto">
              <a:xfrm>
                <a:off x="5853" y="2186"/>
                <a:ext cx="49" cy="63"/>
              </a:xfrm>
              <a:custGeom>
                <a:avLst/>
                <a:gdLst>
                  <a:gd name="T0" fmla="*/ 31 w 49"/>
                  <a:gd name="T1" fmla="*/ 0 h 63"/>
                  <a:gd name="T2" fmla="*/ 49 w 49"/>
                  <a:gd name="T3" fmla="*/ 0 h 63"/>
                  <a:gd name="T4" fmla="*/ 47 w 49"/>
                  <a:gd name="T5" fmla="*/ 47 h 63"/>
                  <a:gd name="T6" fmla="*/ 37 w 49"/>
                  <a:gd name="T7" fmla="*/ 63 h 63"/>
                  <a:gd name="T8" fmla="*/ 14 w 49"/>
                  <a:gd name="T9" fmla="*/ 56 h 63"/>
                  <a:gd name="T10" fmla="*/ 4 w 49"/>
                  <a:gd name="T11" fmla="*/ 34 h 63"/>
                  <a:gd name="T12" fmla="*/ 0 w 49"/>
                  <a:gd name="T13" fmla="*/ 3 h 63"/>
                  <a:gd name="T14" fmla="*/ 31 w 49"/>
                  <a:gd name="T15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" h="62">
                    <a:moveTo>
                      <a:pt x="31" y="0"/>
                    </a:moveTo>
                    <a:cubicBezTo>
                      <a:pt x="49" y="0"/>
                      <a:pt x="49" y="0"/>
                      <a:pt x="49" y="0"/>
                    </a:cubicBezTo>
                    <a:cubicBezTo>
                      <a:pt x="47" y="47"/>
                      <a:pt x="47" y="47"/>
                      <a:pt x="47" y="47"/>
                    </a:cubicBezTo>
                    <a:cubicBezTo>
                      <a:pt x="46" y="60"/>
                      <a:pt x="41" y="63"/>
                      <a:pt x="37" y="63"/>
                    </a:cubicBezTo>
                    <a:cubicBezTo>
                      <a:pt x="28" y="63"/>
                      <a:pt x="19" y="59"/>
                      <a:pt x="14" y="56"/>
                    </a:cubicBezTo>
                    <a:cubicBezTo>
                      <a:pt x="5" y="51"/>
                      <a:pt x="4" y="35"/>
                      <a:pt x="4" y="34"/>
                    </a:cubicBezTo>
                    <a:cubicBezTo>
                      <a:pt x="0" y="3"/>
                      <a:pt x="0" y="3"/>
                      <a:pt x="0" y="3"/>
                    </a:cubicBez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9" name="Freeform: Shape 748" descr="61d42842-074a-4340-91aa-22fcd43749f9"/>
              <p:cNvSpPr/>
              <p:nvPr/>
            </p:nvSpPr>
            <p:spPr bwMode="auto">
              <a:xfrm>
                <a:off x="5844" y="2170"/>
                <a:ext cx="60" cy="70"/>
              </a:xfrm>
              <a:custGeom>
                <a:avLst/>
                <a:gdLst>
                  <a:gd name="T0" fmla="*/ 60 w 60"/>
                  <a:gd name="T1" fmla="*/ 11 h 70"/>
                  <a:gd name="T2" fmla="*/ 57 w 60"/>
                  <a:gd name="T3" fmla="*/ 23 h 70"/>
                  <a:gd name="T4" fmla="*/ 50 w 60"/>
                  <a:gd name="T5" fmla="*/ 44 h 70"/>
                  <a:gd name="T6" fmla="*/ 47 w 60"/>
                  <a:gd name="T7" fmla="*/ 50 h 70"/>
                  <a:gd name="T8" fmla="*/ 37 w 60"/>
                  <a:gd name="T9" fmla="*/ 46 h 70"/>
                  <a:gd name="T10" fmla="*/ 27 w 60"/>
                  <a:gd name="T11" fmla="*/ 62 h 70"/>
                  <a:gd name="T12" fmla="*/ 13 w 60"/>
                  <a:gd name="T13" fmla="*/ 66 h 70"/>
                  <a:gd name="T14" fmla="*/ 8 w 60"/>
                  <a:gd name="T15" fmla="*/ 51 h 70"/>
                  <a:gd name="T16" fmla="*/ 4 w 60"/>
                  <a:gd name="T17" fmla="*/ 13 h 70"/>
                  <a:gd name="T18" fmla="*/ 37 w 60"/>
                  <a:gd name="T19" fmla="*/ 2 h 70"/>
                  <a:gd name="T20" fmla="*/ 60 w 60"/>
                  <a:gd name="T21" fmla="*/ 11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0" h="70">
                    <a:moveTo>
                      <a:pt x="60" y="11"/>
                    </a:moveTo>
                    <a:cubicBezTo>
                      <a:pt x="59" y="15"/>
                      <a:pt x="58" y="24"/>
                      <a:pt x="57" y="23"/>
                    </a:cubicBezTo>
                    <a:cubicBezTo>
                      <a:pt x="47" y="18"/>
                      <a:pt x="50" y="39"/>
                      <a:pt x="50" y="44"/>
                    </a:cubicBezTo>
                    <a:cubicBezTo>
                      <a:pt x="50" y="44"/>
                      <a:pt x="49" y="51"/>
                      <a:pt x="47" y="50"/>
                    </a:cubicBezTo>
                    <a:cubicBezTo>
                      <a:pt x="45" y="50"/>
                      <a:pt x="46" y="31"/>
                      <a:pt x="37" y="46"/>
                    </a:cubicBezTo>
                    <a:cubicBezTo>
                      <a:pt x="37" y="46"/>
                      <a:pt x="31" y="58"/>
                      <a:pt x="27" y="62"/>
                    </a:cubicBezTo>
                    <a:cubicBezTo>
                      <a:pt x="18" y="70"/>
                      <a:pt x="12" y="66"/>
                      <a:pt x="13" y="66"/>
                    </a:cubicBezTo>
                    <a:cubicBezTo>
                      <a:pt x="13" y="67"/>
                      <a:pt x="11" y="61"/>
                      <a:pt x="8" y="51"/>
                    </a:cubicBezTo>
                    <a:cubicBezTo>
                      <a:pt x="3" y="31"/>
                      <a:pt x="0" y="21"/>
                      <a:pt x="4" y="13"/>
                    </a:cubicBezTo>
                    <a:cubicBezTo>
                      <a:pt x="9" y="4"/>
                      <a:pt x="24" y="0"/>
                      <a:pt x="37" y="2"/>
                    </a:cubicBezTo>
                    <a:cubicBezTo>
                      <a:pt x="47" y="4"/>
                      <a:pt x="60" y="11"/>
                      <a:pt x="60" y="11"/>
                    </a:cubicBezTo>
                    <a:close/>
                  </a:path>
                </a:pathLst>
              </a:custGeom>
              <a:solidFill>
                <a:srgbClr val="CE78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0" name="Freeform: Shape 749" descr="46bb41b2-e989-4f3a-93cb-ab2a2ed0afee"/>
              <p:cNvSpPr/>
              <p:nvPr/>
            </p:nvSpPr>
            <p:spPr bwMode="auto">
              <a:xfrm>
                <a:off x="5884" y="2210"/>
                <a:ext cx="5" cy="14"/>
              </a:xfrm>
              <a:custGeom>
                <a:avLst/>
                <a:gdLst>
                  <a:gd name="T0" fmla="*/ 5 w 5"/>
                  <a:gd name="T1" fmla="*/ 0 h 14"/>
                  <a:gd name="T2" fmla="*/ 1 w 5"/>
                  <a:gd name="T3" fmla="*/ 5 h 14"/>
                  <a:gd name="T4" fmla="*/ 2 w 5"/>
                  <a:gd name="T5" fmla="*/ 12 h 14"/>
                  <a:gd name="T6" fmla="*/ 5 w 5"/>
                  <a:gd name="T7" fmla="*/ 14 h 14"/>
                  <a:gd name="T8" fmla="*/ 5 w 5"/>
                  <a:gd name="T9" fmla="*/ 5 h 14"/>
                  <a:gd name="T10" fmla="*/ 5 w 5"/>
                  <a:gd name="T11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14">
                    <a:moveTo>
                      <a:pt x="5" y="0"/>
                    </a:moveTo>
                    <a:cubicBezTo>
                      <a:pt x="5" y="0"/>
                      <a:pt x="2" y="1"/>
                      <a:pt x="1" y="5"/>
                    </a:cubicBezTo>
                    <a:cubicBezTo>
                      <a:pt x="0" y="8"/>
                      <a:pt x="1" y="11"/>
                      <a:pt x="2" y="12"/>
                    </a:cubicBezTo>
                    <a:cubicBezTo>
                      <a:pt x="4" y="13"/>
                      <a:pt x="5" y="14"/>
                      <a:pt x="5" y="14"/>
                    </a:cubicBezTo>
                    <a:cubicBezTo>
                      <a:pt x="5" y="14"/>
                      <a:pt x="5" y="6"/>
                      <a:pt x="5" y="5"/>
                    </a:cubicBezTo>
                    <a:cubicBezTo>
                      <a:pt x="5" y="4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EFC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1" name="Freeform: Shape 750" descr="a1df1b05-82a7-4e4e-80ce-2f61888302f5"/>
              <p:cNvSpPr/>
              <p:nvPr/>
            </p:nvSpPr>
            <p:spPr bwMode="auto">
              <a:xfrm>
                <a:off x="5887" y="2208"/>
                <a:ext cx="6" cy="18"/>
              </a:xfrm>
              <a:custGeom>
                <a:avLst/>
                <a:gdLst>
                  <a:gd name="T0" fmla="*/ 4 w 6"/>
                  <a:gd name="T1" fmla="*/ 0 h 18"/>
                  <a:gd name="T2" fmla="*/ 5 w 6"/>
                  <a:gd name="T3" fmla="*/ 3 h 18"/>
                  <a:gd name="T4" fmla="*/ 3 w 6"/>
                  <a:gd name="T5" fmla="*/ 10 h 18"/>
                  <a:gd name="T6" fmla="*/ 4 w 6"/>
                  <a:gd name="T7" fmla="*/ 16 h 18"/>
                  <a:gd name="T8" fmla="*/ 1 w 6"/>
                  <a:gd name="T9" fmla="*/ 16 h 18"/>
                  <a:gd name="T10" fmla="*/ 0 w 6"/>
                  <a:gd name="T11" fmla="*/ 8 h 18"/>
                  <a:gd name="T12" fmla="*/ 4 w 6"/>
                  <a:gd name="T13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8">
                    <a:moveTo>
                      <a:pt x="4" y="0"/>
                    </a:moveTo>
                    <a:cubicBezTo>
                      <a:pt x="4" y="0"/>
                      <a:pt x="6" y="0"/>
                      <a:pt x="5" y="3"/>
                    </a:cubicBezTo>
                    <a:cubicBezTo>
                      <a:pt x="3" y="6"/>
                      <a:pt x="3" y="8"/>
                      <a:pt x="3" y="10"/>
                    </a:cubicBezTo>
                    <a:cubicBezTo>
                      <a:pt x="3" y="12"/>
                      <a:pt x="4" y="16"/>
                      <a:pt x="4" y="16"/>
                    </a:cubicBezTo>
                    <a:cubicBezTo>
                      <a:pt x="4" y="16"/>
                      <a:pt x="3" y="18"/>
                      <a:pt x="1" y="16"/>
                    </a:cubicBezTo>
                    <a:cubicBezTo>
                      <a:pt x="1" y="14"/>
                      <a:pt x="0" y="12"/>
                      <a:pt x="0" y="8"/>
                    </a:cubicBezTo>
                    <a:cubicBezTo>
                      <a:pt x="0" y="7"/>
                      <a:pt x="2" y="0"/>
                      <a:pt x="4" y="0"/>
                    </a:cubicBezTo>
                    <a:close/>
                  </a:path>
                </a:pathLst>
              </a:custGeom>
              <a:solidFill>
                <a:srgbClr val="F7DD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2" name="Freeform: Shape 751" descr="01bef5c1-1438-48cf-818c-7fb6e7a29a1b"/>
              <p:cNvSpPr/>
              <p:nvPr/>
            </p:nvSpPr>
            <p:spPr bwMode="auto">
              <a:xfrm>
                <a:off x="5825" y="2250"/>
                <a:ext cx="90" cy="206"/>
              </a:xfrm>
              <a:custGeom>
                <a:avLst/>
                <a:gdLst>
                  <a:gd name="T0" fmla="*/ 15 w 90"/>
                  <a:gd name="T1" fmla="*/ 165 h 206"/>
                  <a:gd name="T2" fmla="*/ 8 w 90"/>
                  <a:gd name="T3" fmla="*/ 93 h 206"/>
                  <a:gd name="T4" fmla="*/ 0 w 90"/>
                  <a:gd name="T5" fmla="*/ 36 h 206"/>
                  <a:gd name="T6" fmla="*/ 11 w 90"/>
                  <a:gd name="T7" fmla="*/ 2 h 206"/>
                  <a:gd name="T8" fmla="*/ 28 w 90"/>
                  <a:gd name="T9" fmla="*/ 3 h 206"/>
                  <a:gd name="T10" fmla="*/ 69 w 90"/>
                  <a:gd name="T11" fmla="*/ 26 h 206"/>
                  <a:gd name="T12" fmla="*/ 78 w 90"/>
                  <a:gd name="T13" fmla="*/ 65 h 206"/>
                  <a:gd name="T14" fmla="*/ 77 w 90"/>
                  <a:gd name="T15" fmla="*/ 124 h 206"/>
                  <a:gd name="T16" fmla="*/ 90 w 90"/>
                  <a:gd name="T17" fmla="*/ 181 h 206"/>
                  <a:gd name="T18" fmla="*/ 15 w 90"/>
                  <a:gd name="T19" fmla="*/ 165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0" h="206">
                    <a:moveTo>
                      <a:pt x="15" y="165"/>
                    </a:moveTo>
                    <a:cubicBezTo>
                      <a:pt x="13" y="148"/>
                      <a:pt x="10" y="106"/>
                      <a:pt x="8" y="93"/>
                    </a:cubicBezTo>
                    <a:cubicBezTo>
                      <a:pt x="5" y="77"/>
                      <a:pt x="0" y="51"/>
                      <a:pt x="0" y="36"/>
                    </a:cubicBezTo>
                    <a:cubicBezTo>
                      <a:pt x="1" y="18"/>
                      <a:pt x="3" y="7"/>
                      <a:pt x="11" y="2"/>
                    </a:cubicBezTo>
                    <a:cubicBezTo>
                      <a:pt x="14" y="0"/>
                      <a:pt x="23" y="2"/>
                      <a:pt x="28" y="3"/>
                    </a:cubicBezTo>
                    <a:cubicBezTo>
                      <a:pt x="47" y="10"/>
                      <a:pt x="64" y="19"/>
                      <a:pt x="69" y="26"/>
                    </a:cubicBezTo>
                    <a:cubicBezTo>
                      <a:pt x="78" y="40"/>
                      <a:pt x="77" y="57"/>
                      <a:pt x="78" y="65"/>
                    </a:cubicBezTo>
                    <a:cubicBezTo>
                      <a:pt x="79" y="75"/>
                      <a:pt x="76" y="108"/>
                      <a:pt x="77" y="124"/>
                    </a:cubicBezTo>
                    <a:cubicBezTo>
                      <a:pt x="79" y="154"/>
                      <a:pt x="88" y="175"/>
                      <a:pt x="90" y="181"/>
                    </a:cubicBezTo>
                    <a:cubicBezTo>
                      <a:pt x="90" y="181"/>
                      <a:pt x="22" y="206"/>
                      <a:pt x="15" y="16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3" name="Freeform: Shape 752" descr="0c4a7dd8-9b35-4e07-9a10-0e3cd40775dd"/>
              <p:cNvSpPr/>
              <p:nvPr/>
            </p:nvSpPr>
            <p:spPr bwMode="auto">
              <a:xfrm>
                <a:off x="5863" y="2269"/>
                <a:ext cx="108" cy="82"/>
              </a:xfrm>
              <a:custGeom>
                <a:avLst/>
                <a:gdLst>
                  <a:gd name="T0" fmla="*/ 18 w 108"/>
                  <a:gd name="T1" fmla="*/ 3 h 82"/>
                  <a:gd name="T2" fmla="*/ 39 w 108"/>
                  <a:gd name="T3" fmla="*/ 18 h 82"/>
                  <a:gd name="T4" fmla="*/ 63 w 108"/>
                  <a:gd name="T5" fmla="*/ 47 h 82"/>
                  <a:gd name="T6" fmla="*/ 71 w 108"/>
                  <a:gd name="T7" fmla="*/ 51 h 82"/>
                  <a:gd name="T8" fmla="*/ 97 w 108"/>
                  <a:gd name="T9" fmla="*/ 18 h 82"/>
                  <a:gd name="T10" fmla="*/ 104 w 108"/>
                  <a:gd name="T11" fmla="*/ 19 h 82"/>
                  <a:gd name="T12" fmla="*/ 108 w 108"/>
                  <a:gd name="T13" fmla="*/ 29 h 82"/>
                  <a:gd name="T14" fmla="*/ 76 w 108"/>
                  <a:gd name="T15" fmla="*/ 78 h 82"/>
                  <a:gd name="T16" fmla="*/ 59 w 108"/>
                  <a:gd name="T17" fmla="*/ 76 h 82"/>
                  <a:gd name="T18" fmla="*/ 12 w 108"/>
                  <a:gd name="T19" fmla="*/ 30 h 82"/>
                  <a:gd name="T20" fmla="*/ 18 w 108"/>
                  <a:gd name="T21" fmla="*/ 3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8" h="82">
                    <a:moveTo>
                      <a:pt x="18" y="3"/>
                    </a:moveTo>
                    <a:cubicBezTo>
                      <a:pt x="18" y="3"/>
                      <a:pt x="24" y="0"/>
                      <a:pt x="39" y="18"/>
                    </a:cubicBezTo>
                    <a:cubicBezTo>
                      <a:pt x="51" y="33"/>
                      <a:pt x="58" y="41"/>
                      <a:pt x="63" y="47"/>
                    </a:cubicBezTo>
                    <a:cubicBezTo>
                      <a:pt x="66" y="51"/>
                      <a:pt x="69" y="53"/>
                      <a:pt x="71" y="51"/>
                    </a:cubicBezTo>
                    <a:cubicBezTo>
                      <a:pt x="83" y="43"/>
                      <a:pt x="97" y="18"/>
                      <a:pt x="97" y="18"/>
                    </a:cubicBezTo>
                    <a:cubicBezTo>
                      <a:pt x="97" y="18"/>
                      <a:pt x="101" y="14"/>
                      <a:pt x="104" y="19"/>
                    </a:cubicBezTo>
                    <a:cubicBezTo>
                      <a:pt x="108" y="25"/>
                      <a:pt x="108" y="29"/>
                      <a:pt x="108" y="29"/>
                    </a:cubicBezTo>
                    <a:cubicBezTo>
                      <a:pt x="108" y="29"/>
                      <a:pt x="95" y="69"/>
                      <a:pt x="76" y="78"/>
                    </a:cubicBezTo>
                    <a:cubicBezTo>
                      <a:pt x="69" y="81"/>
                      <a:pt x="67" y="82"/>
                      <a:pt x="59" y="76"/>
                    </a:cubicBezTo>
                    <a:cubicBezTo>
                      <a:pt x="39" y="60"/>
                      <a:pt x="12" y="30"/>
                      <a:pt x="12" y="30"/>
                    </a:cubicBezTo>
                    <a:cubicBezTo>
                      <a:pt x="12" y="30"/>
                      <a:pt x="0" y="10"/>
                      <a:pt x="18" y="3"/>
                    </a:cubicBez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4" name="Freeform: Shape 753" descr="e286b251-130b-4d2e-8142-54c2cfd9a6a4"/>
              <p:cNvSpPr/>
              <p:nvPr/>
            </p:nvSpPr>
            <p:spPr bwMode="auto">
              <a:xfrm>
                <a:off x="5862" y="2270"/>
                <a:ext cx="55" cy="57"/>
              </a:xfrm>
              <a:custGeom>
                <a:avLst/>
                <a:gdLst>
                  <a:gd name="T0" fmla="*/ 19 w 55"/>
                  <a:gd name="T1" fmla="*/ 2 h 57"/>
                  <a:gd name="T2" fmla="*/ 44 w 55"/>
                  <a:gd name="T3" fmla="*/ 19 h 57"/>
                  <a:gd name="T4" fmla="*/ 55 w 55"/>
                  <a:gd name="T5" fmla="*/ 34 h 57"/>
                  <a:gd name="T6" fmla="*/ 31 w 55"/>
                  <a:gd name="T7" fmla="*/ 57 h 57"/>
                  <a:gd name="T8" fmla="*/ 13 w 55"/>
                  <a:gd name="T9" fmla="*/ 29 h 57"/>
                  <a:gd name="T10" fmla="*/ 19 w 55"/>
                  <a:gd name="T11" fmla="*/ 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" h="57">
                    <a:moveTo>
                      <a:pt x="19" y="2"/>
                    </a:moveTo>
                    <a:cubicBezTo>
                      <a:pt x="26" y="0"/>
                      <a:pt x="32" y="4"/>
                      <a:pt x="44" y="19"/>
                    </a:cubicBezTo>
                    <a:cubicBezTo>
                      <a:pt x="49" y="25"/>
                      <a:pt x="52" y="30"/>
                      <a:pt x="55" y="34"/>
                    </a:cubicBezTo>
                    <a:cubicBezTo>
                      <a:pt x="51" y="44"/>
                      <a:pt x="38" y="53"/>
                      <a:pt x="31" y="57"/>
                    </a:cubicBezTo>
                    <a:cubicBezTo>
                      <a:pt x="18" y="44"/>
                      <a:pt x="13" y="29"/>
                      <a:pt x="13" y="29"/>
                    </a:cubicBezTo>
                    <a:cubicBezTo>
                      <a:pt x="13" y="29"/>
                      <a:pt x="0" y="6"/>
                      <a:pt x="19" y="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5" name="Freeform: Shape 754" descr="2759f182-7621-4275-90e7-9f369b2c7efa"/>
              <p:cNvSpPr/>
              <p:nvPr/>
            </p:nvSpPr>
            <p:spPr bwMode="auto">
              <a:xfrm>
                <a:off x="5995" y="3871"/>
                <a:ext cx="169" cy="241"/>
              </a:xfrm>
              <a:custGeom>
                <a:avLst/>
                <a:gdLst>
                  <a:gd name="T0" fmla="*/ 169 w 169"/>
                  <a:gd name="T1" fmla="*/ 96 h 241"/>
                  <a:gd name="T2" fmla="*/ 169 w 169"/>
                  <a:gd name="T3" fmla="*/ 241 h 241"/>
                  <a:gd name="T4" fmla="*/ 0 w 169"/>
                  <a:gd name="T5" fmla="*/ 143 h 241"/>
                  <a:gd name="T6" fmla="*/ 1 w 169"/>
                  <a:gd name="T7" fmla="*/ 0 h 241"/>
                  <a:gd name="T8" fmla="*/ 169 w 169"/>
                  <a:gd name="T9" fmla="*/ 96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" h="241">
                    <a:moveTo>
                      <a:pt x="169" y="96"/>
                    </a:moveTo>
                    <a:lnTo>
                      <a:pt x="169" y="241"/>
                    </a:lnTo>
                    <a:lnTo>
                      <a:pt x="0" y="143"/>
                    </a:lnTo>
                    <a:lnTo>
                      <a:pt x="1" y="0"/>
                    </a:lnTo>
                    <a:lnTo>
                      <a:pt x="169" y="96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6" name="Freeform: Shape 755" descr="76856f6d-4b6d-480a-b559-d5c666340091"/>
              <p:cNvSpPr/>
              <p:nvPr/>
            </p:nvSpPr>
            <p:spPr bwMode="auto">
              <a:xfrm>
                <a:off x="6164" y="3890"/>
                <a:ext cx="134" cy="222"/>
              </a:xfrm>
              <a:custGeom>
                <a:avLst/>
                <a:gdLst>
                  <a:gd name="T0" fmla="*/ 0 w 134"/>
                  <a:gd name="T1" fmla="*/ 77 h 222"/>
                  <a:gd name="T2" fmla="*/ 134 w 134"/>
                  <a:gd name="T3" fmla="*/ 0 h 222"/>
                  <a:gd name="T4" fmla="*/ 134 w 134"/>
                  <a:gd name="T5" fmla="*/ 144 h 222"/>
                  <a:gd name="T6" fmla="*/ 0 w 134"/>
                  <a:gd name="T7" fmla="*/ 222 h 222"/>
                  <a:gd name="T8" fmla="*/ 0 w 134"/>
                  <a:gd name="T9" fmla="*/ 77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221">
                    <a:moveTo>
                      <a:pt x="0" y="77"/>
                    </a:moveTo>
                    <a:lnTo>
                      <a:pt x="134" y="0"/>
                    </a:lnTo>
                    <a:lnTo>
                      <a:pt x="134" y="144"/>
                    </a:lnTo>
                    <a:lnTo>
                      <a:pt x="0" y="222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7" name="Freeform: Shape 756" descr="382cee9e-a0d3-4be3-bf73-b056cec1c6ec"/>
              <p:cNvSpPr/>
              <p:nvPr/>
            </p:nvSpPr>
            <p:spPr bwMode="auto">
              <a:xfrm>
                <a:off x="5996" y="3793"/>
                <a:ext cx="302" cy="174"/>
              </a:xfrm>
              <a:custGeom>
                <a:avLst/>
                <a:gdLst>
                  <a:gd name="T0" fmla="*/ 0 w 302"/>
                  <a:gd name="T1" fmla="*/ 78 h 174"/>
                  <a:gd name="T2" fmla="*/ 134 w 302"/>
                  <a:gd name="T3" fmla="*/ 0 h 174"/>
                  <a:gd name="T4" fmla="*/ 302 w 302"/>
                  <a:gd name="T5" fmla="*/ 97 h 174"/>
                  <a:gd name="T6" fmla="*/ 168 w 302"/>
                  <a:gd name="T7" fmla="*/ 174 h 174"/>
                  <a:gd name="T8" fmla="*/ 0 w 302"/>
                  <a:gd name="T9" fmla="*/ 78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2" h="174">
                    <a:moveTo>
                      <a:pt x="0" y="78"/>
                    </a:moveTo>
                    <a:lnTo>
                      <a:pt x="134" y="0"/>
                    </a:lnTo>
                    <a:lnTo>
                      <a:pt x="302" y="97"/>
                    </a:lnTo>
                    <a:lnTo>
                      <a:pt x="168" y="174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8" name="Freeform: Shape 757" descr="41ef3cf9-5e94-4c4c-aa46-6655f1ec086e"/>
              <p:cNvSpPr/>
              <p:nvPr/>
            </p:nvSpPr>
            <p:spPr bwMode="auto">
              <a:xfrm>
                <a:off x="5867" y="3951"/>
                <a:ext cx="236" cy="252"/>
              </a:xfrm>
              <a:custGeom>
                <a:avLst/>
                <a:gdLst>
                  <a:gd name="T0" fmla="*/ 32 w 236"/>
                  <a:gd name="T1" fmla="*/ 72 h 252"/>
                  <a:gd name="T2" fmla="*/ 36 w 236"/>
                  <a:gd name="T3" fmla="*/ 140 h 252"/>
                  <a:gd name="T4" fmla="*/ 92 w 236"/>
                  <a:gd name="T5" fmla="*/ 184 h 252"/>
                  <a:gd name="T6" fmla="*/ 160 w 236"/>
                  <a:gd name="T7" fmla="*/ 228 h 252"/>
                  <a:gd name="T8" fmla="*/ 194 w 236"/>
                  <a:gd name="T9" fmla="*/ 128 h 252"/>
                  <a:gd name="T10" fmla="*/ 148 w 236"/>
                  <a:gd name="T11" fmla="*/ 92 h 252"/>
                  <a:gd name="T12" fmla="*/ 32 w 236"/>
                  <a:gd name="T13" fmla="*/ 7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6" h="251">
                    <a:moveTo>
                      <a:pt x="32" y="72"/>
                    </a:moveTo>
                    <a:cubicBezTo>
                      <a:pt x="32" y="72"/>
                      <a:pt x="0" y="120"/>
                      <a:pt x="36" y="140"/>
                    </a:cubicBezTo>
                    <a:cubicBezTo>
                      <a:pt x="72" y="160"/>
                      <a:pt x="84" y="156"/>
                      <a:pt x="92" y="184"/>
                    </a:cubicBezTo>
                    <a:cubicBezTo>
                      <a:pt x="100" y="212"/>
                      <a:pt x="104" y="252"/>
                      <a:pt x="160" y="228"/>
                    </a:cubicBezTo>
                    <a:cubicBezTo>
                      <a:pt x="216" y="204"/>
                      <a:pt x="236" y="140"/>
                      <a:pt x="194" y="128"/>
                    </a:cubicBezTo>
                    <a:cubicBezTo>
                      <a:pt x="152" y="116"/>
                      <a:pt x="148" y="92"/>
                      <a:pt x="148" y="92"/>
                    </a:cubicBezTo>
                    <a:cubicBezTo>
                      <a:pt x="148" y="92"/>
                      <a:pt x="72" y="0"/>
                      <a:pt x="32" y="72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9" name="Freeform: Shape 758" descr="50f3d7bc-6cdf-429a-a204-bde2040f4810"/>
              <p:cNvSpPr/>
              <p:nvPr/>
            </p:nvSpPr>
            <p:spPr bwMode="auto">
              <a:xfrm>
                <a:off x="5922" y="4033"/>
                <a:ext cx="85" cy="46"/>
              </a:xfrm>
              <a:custGeom>
                <a:avLst/>
                <a:gdLst>
                  <a:gd name="T0" fmla="*/ 43 w 85"/>
                  <a:gd name="T1" fmla="*/ 5 h 46"/>
                  <a:gd name="T2" fmla="*/ 36 w 85"/>
                  <a:gd name="T3" fmla="*/ 12 h 46"/>
                  <a:gd name="T4" fmla="*/ 1 w 85"/>
                  <a:gd name="T5" fmla="*/ 35 h 46"/>
                  <a:gd name="T6" fmla="*/ 1 w 85"/>
                  <a:gd name="T7" fmla="*/ 40 h 46"/>
                  <a:gd name="T8" fmla="*/ 2 w 85"/>
                  <a:gd name="T9" fmla="*/ 42 h 46"/>
                  <a:gd name="T10" fmla="*/ 14 w 85"/>
                  <a:gd name="T11" fmla="*/ 46 h 46"/>
                  <a:gd name="T12" fmla="*/ 44 w 85"/>
                  <a:gd name="T13" fmla="*/ 39 h 46"/>
                  <a:gd name="T14" fmla="*/ 81 w 85"/>
                  <a:gd name="T15" fmla="*/ 28 h 46"/>
                  <a:gd name="T16" fmla="*/ 84 w 85"/>
                  <a:gd name="T17" fmla="*/ 17 h 46"/>
                  <a:gd name="T18" fmla="*/ 83 w 85"/>
                  <a:gd name="T19" fmla="*/ 0 h 46"/>
                  <a:gd name="T20" fmla="*/ 43 w 85"/>
                  <a:gd name="T21" fmla="*/ 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46">
                    <a:moveTo>
                      <a:pt x="43" y="5"/>
                    </a:moveTo>
                    <a:cubicBezTo>
                      <a:pt x="36" y="12"/>
                      <a:pt x="36" y="12"/>
                      <a:pt x="36" y="12"/>
                    </a:cubicBezTo>
                    <a:cubicBezTo>
                      <a:pt x="36" y="12"/>
                      <a:pt x="1" y="32"/>
                      <a:pt x="1" y="35"/>
                    </a:cubicBezTo>
                    <a:cubicBezTo>
                      <a:pt x="0" y="35"/>
                      <a:pt x="1" y="37"/>
                      <a:pt x="1" y="40"/>
                    </a:cubicBezTo>
                    <a:cubicBezTo>
                      <a:pt x="1" y="41"/>
                      <a:pt x="1" y="41"/>
                      <a:pt x="2" y="42"/>
                    </a:cubicBezTo>
                    <a:cubicBezTo>
                      <a:pt x="5" y="45"/>
                      <a:pt x="10" y="46"/>
                      <a:pt x="14" y="46"/>
                    </a:cubicBezTo>
                    <a:cubicBezTo>
                      <a:pt x="24" y="46"/>
                      <a:pt x="44" y="39"/>
                      <a:pt x="44" y="39"/>
                    </a:cubicBezTo>
                    <a:cubicBezTo>
                      <a:pt x="47" y="37"/>
                      <a:pt x="78" y="33"/>
                      <a:pt x="81" y="28"/>
                    </a:cubicBezTo>
                    <a:cubicBezTo>
                      <a:pt x="83" y="25"/>
                      <a:pt x="84" y="20"/>
                      <a:pt x="84" y="17"/>
                    </a:cubicBezTo>
                    <a:cubicBezTo>
                      <a:pt x="85" y="6"/>
                      <a:pt x="83" y="0"/>
                      <a:pt x="83" y="0"/>
                    </a:cubicBezTo>
                    <a:lnTo>
                      <a:pt x="43" y="5"/>
                    </a:lnTo>
                    <a:close/>
                  </a:path>
                </a:pathLst>
              </a:custGeom>
              <a:solidFill>
                <a:srgbClr val="D5D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0" name="Freeform: Shape 759" descr="31cc8ab2-9a8e-4ec7-b581-3f7d49056024"/>
              <p:cNvSpPr/>
              <p:nvPr/>
            </p:nvSpPr>
            <p:spPr bwMode="auto">
              <a:xfrm>
                <a:off x="5973" y="4115"/>
                <a:ext cx="80" cy="50"/>
              </a:xfrm>
              <a:custGeom>
                <a:avLst/>
                <a:gdLst>
                  <a:gd name="T0" fmla="*/ 39 w 80"/>
                  <a:gd name="T1" fmla="*/ 0 h 50"/>
                  <a:gd name="T2" fmla="*/ 18 w 80"/>
                  <a:gd name="T3" fmla="*/ 21 h 50"/>
                  <a:gd name="T4" fmla="*/ 1 w 80"/>
                  <a:gd name="T5" fmla="*/ 32 h 50"/>
                  <a:gd name="T6" fmla="*/ 1 w 80"/>
                  <a:gd name="T7" fmla="*/ 37 h 50"/>
                  <a:gd name="T8" fmla="*/ 3 w 80"/>
                  <a:gd name="T9" fmla="*/ 45 h 50"/>
                  <a:gd name="T10" fmla="*/ 16 w 80"/>
                  <a:gd name="T11" fmla="*/ 49 h 50"/>
                  <a:gd name="T12" fmla="*/ 43 w 80"/>
                  <a:gd name="T13" fmla="*/ 40 h 50"/>
                  <a:gd name="T14" fmla="*/ 78 w 80"/>
                  <a:gd name="T15" fmla="*/ 18 h 50"/>
                  <a:gd name="T16" fmla="*/ 80 w 80"/>
                  <a:gd name="T17" fmla="*/ 14 h 50"/>
                  <a:gd name="T18" fmla="*/ 80 w 80"/>
                  <a:gd name="T19" fmla="*/ 6 h 50"/>
                  <a:gd name="T20" fmla="*/ 39 w 80"/>
                  <a:gd name="T21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50">
                    <a:moveTo>
                      <a:pt x="39" y="0"/>
                    </a:moveTo>
                    <a:cubicBezTo>
                      <a:pt x="18" y="21"/>
                      <a:pt x="18" y="21"/>
                      <a:pt x="18" y="21"/>
                    </a:cubicBezTo>
                    <a:cubicBezTo>
                      <a:pt x="18" y="21"/>
                      <a:pt x="4" y="29"/>
                      <a:pt x="1" y="32"/>
                    </a:cubicBezTo>
                    <a:cubicBezTo>
                      <a:pt x="1" y="33"/>
                      <a:pt x="0" y="35"/>
                      <a:pt x="1" y="37"/>
                    </a:cubicBezTo>
                    <a:cubicBezTo>
                      <a:pt x="1" y="39"/>
                      <a:pt x="2" y="45"/>
                      <a:pt x="3" y="45"/>
                    </a:cubicBezTo>
                    <a:cubicBezTo>
                      <a:pt x="6" y="48"/>
                      <a:pt x="9" y="49"/>
                      <a:pt x="16" y="49"/>
                    </a:cubicBezTo>
                    <a:cubicBezTo>
                      <a:pt x="30" y="50"/>
                      <a:pt x="43" y="40"/>
                      <a:pt x="43" y="40"/>
                    </a:cubicBezTo>
                    <a:cubicBezTo>
                      <a:pt x="45" y="39"/>
                      <a:pt x="78" y="18"/>
                      <a:pt x="78" y="18"/>
                    </a:cubicBezTo>
                    <a:cubicBezTo>
                      <a:pt x="78" y="18"/>
                      <a:pt x="80" y="17"/>
                      <a:pt x="80" y="14"/>
                    </a:cubicBezTo>
                    <a:cubicBezTo>
                      <a:pt x="80" y="6"/>
                      <a:pt x="80" y="6"/>
                      <a:pt x="80" y="6"/>
                    </a:cubicBez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1" name="Freeform: Shape 760" descr="98fab5a3-5e72-4ecf-b2eb-578c48fa48ee"/>
              <p:cNvSpPr/>
              <p:nvPr/>
            </p:nvSpPr>
            <p:spPr bwMode="auto">
              <a:xfrm>
                <a:off x="5973" y="4102"/>
                <a:ext cx="80" cy="57"/>
              </a:xfrm>
              <a:custGeom>
                <a:avLst/>
                <a:gdLst>
                  <a:gd name="T0" fmla="*/ 38 w 80"/>
                  <a:gd name="T1" fmla="*/ 8 h 57"/>
                  <a:gd name="T2" fmla="*/ 28 w 80"/>
                  <a:gd name="T3" fmla="*/ 18 h 57"/>
                  <a:gd name="T4" fmla="*/ 17 w 80"/>
                  <a:gd name="T5" fmla="*/ 29 h 57"/>
                  <a:gd name="T6" fmla="*/ 3 w 80"/>
                  <a:gd name="T7" fmla="*/ 43 h 57"/>
                  <a:gd name="T8" fmla="*/ 1 w 80"/>
                  <a:gd name="T9" fmla="*/ 49 h 57"/>
                  <a:gd name="T10" fmla="*/ 2 w 80"/>
                  <a:gd name="T11" fmla="*/ 53 h 57"/>
                  <a:gd name="T12" fmla="*/ 16 w 80"/>
                  <a:gd name="T13" fmla="*/ 57 h 57"/>
                  <a:gd name="T14" fmla="*/ 43 w 80"/>
                  <a:gd name="T15" fmla="*/ 48 h 57"/>
                  <a:gd name="T16" fmla="*/ 79 w 80"/>
                  <a:gd name="T17" fmla="*/ 25 h 57"/>
                  <a:gd name="T18" fmla="*/ 80 w 80"/>
                  <a:gd name="T19" fmla="*/ 22 h 57"/>
                  <a:gd name="T20" fmla="*/ 80 w 80"/>
                  <a:gd name="T21" fmla="*/ 13 h 57"/>
                  <a:gd name="T22" fmla="*/ 76 w 80"/>
                  <a:gd name="T23" fmla="*/ 0 h 57"/>
                  <a:gd name="T24" fmla="*/ 38 w 80"/>
                  <a:gd name="T25" fmla="*/ 8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57">
                    <a:moveTo>
                      <a:pt x="38" y="8"/>
                    </a:moveTo>
                    <a:cubicBezTo>
                      <a:pt x="28" y="18"/>
                      <a:pt x="28" y="18"/>
                      <a:pt x="28" y="18"/>
                    </a:cubicBezTo>
                    <a:cubicBezTo>
                      <a:pt x="17" y="29"/>
                      <a:pt x="17" y="29"/>
                      <a:pt x="17" y="29"/>
                    </a:cubicBezTo>
                    <a:cubicBezTo>
                      <a:pt x="17" y="29"/>
                      <a:pt x="7" y="40"/>
                      <a:pt x="3" y="43"/>
                    </a:cubicBezTo>
                    <a:cubicBezTo>
                      <a:pt x="1" y="44"/>
                      <a:pt x="0" y="47"/>
                      <a:pt x="1" y="49"/>
                    </a:cubicBezTo>
                    <a:cubicBezTo>
                      <a:pt x="1" y="50"/>
                      <a:pt x="1" y="52"/>
                      <a:pt x="2" y="53"/>
                    </a:cubicBezTo>
                    <a:cubicBezTo>
                      <a:pt x="6" y="55"/>
                      <a:pt x="11" y="56"/>
                      <a:pt x="16" y="57"/>
                    </a:cubicBezTo>
                    <a:cubicBezTo>
                      <a:pt x="30" y="57"/>
                      <a:pt x="43" y="48"/>
                      <a:pt x="43" y="48"/>
                    </a:cubicBezTo>
                    <a:cubicBezTo>
                      <a:pt x="45" y="46"/>
                      <a:pt x="70" y="31"/>
                      <a:pt x="79" y="25"/>
                    </a:cubicBezTo>
                    <a:cubicBezTo>
                      <a:pt x="80" y="24"/>
                      <a:pt x="80" y="22"/>
                      <a:pt x="80" y="22"/>
                    </a:cubicBezTo>
                    <a:cubicBezTo>
                      <a:pt x="80" y="22"/>
                      <a:pt x="80" y="16"/>
                      <a:pt x="80" y="13"/>
                    </a:cubicBezTo>
                    <a:cubicBezTo>
                      <a:pt x="80" y="5"/>
                      <a:pt x="76" y="0"/>
                      <a:pt x="76" y="0"/>
                    </a:cubicBezTo>
                    <a:lnTo>
                      <a:pt x="38" y="8"/>
                    </a:lnTo>
                    <a:close/>
                  </a:path>
                </a:pathLst>
              </a:custGeom>
              <a:solidFill>
                <a:srgbClr val="3739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2" name="Freeform: Shape 761" descr="76ee98a2-9da1-4d52-8e9f-7a5f4ce427d6"/>
              <p:cNvSpPr/>
              <p:nvPr/>
            </p:nvSpPr>
            <p:spPr bwMode="auto">
              <a:xfrm>
                <a:off x="5992" y="4127"/>
                <a:ext cx="21" cy="9"/>
              </a:xfrm>
              <a:custGeom>
                <a:avLst/>
                <a:gdLst>
                  <a:gd name="T0" fmla="*/ 20 w 21"/>
                  <a:gd name="T1" fmla="*/ 8 h 9"/>
                  <a:gd name="T2" fmla="*/ 18 w 21"/>
                  <a:gd name="T3" fmla="*/ 9 h 9"/>
                  <a:gd name="T4" fmla="*/ 8 w 21"/>
                  <a:gd name="T5" fmla="*/ 3 h 9"/>
                  <a:gd name="T6" fmla="*/ 2 w 21"/>
                  <a:gd name="T7" fmla="*/ 3 h 9"/>
                  <a:gd name="T8" fmla="*/ 0 w 21"/>
                  <a:gd name="T9" fmla="*/ 3 h 9"/>
                  <a:gd name="T10" fmla="*/ 0 w 21"/>
                  <a:gd name="T11" fmla="*/ 2 h 9"/>
                  <a:gd name="T12" fmla="*/ 9 w 21"/>
                  <a:gd name="T13" fmla="*/ 1 h 9"/>
                  <a:gd name="T14" fmla="*/ 20 w 21"/>
                  <a:gd name="T15" fmla="*/ 7 h 9"/>
                  <a:gd name="T16" fmla="*/ 20 w 21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9">
                    <a:moveTo>
                      <a:pt x="20" y="8"/>
                    </a:moveTo>
                    <a:cubicBezTo>
                      <a:pt x="20" y="9"/>
                      <a:pt x="19" y="9"/>
                      <a:pt x="18" y="9"/>
                    </a:cubicBezTo>
                    <a:cubicBezTo>
                      <a:pt x="16" y="7"/>
                      <a:pt x="12" y="4"/>
                      <a:pt x="8" y="3"/>
                    </a:cubicBezTo>
                    <a:cubicBezTo>
                      <a:pt x="5" y="3"/>
                      <a:pt x="3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3"/>
                      <a:pt x="0" y="2"/>
                      <a:pt x="0" y="2"/>
                    </a:cubicBezTo>
                    <a:cubicBezTo>
                      <a:pt x="2" y="1"/>
                      <a:pt x="5" y="0"/>
                      <a:pt x="9" y="1"/>
                    </a:cubicBezTo>
                    <a:cubicBezTo>
                      <a:pt x="13" y="3"/>
                      <a:pt x="18" y="6"/>
                      <a:pt x="20" y="7"/>
                    </a:cubicBezTo>
                    <a:cubicBezTo>
                      <a:pt x="21" y="7"/>
                      <a:pt x="21" y="8"/>
                      <a:pt x="20" y="8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3" name="Freeform: Shape 762" descr="53cb5d11-5187-4a4d-8363-436692620a8f"/>
              <p:cNvSpPr/>
              <p:nvPr/>
            </p:nvSpPr>
            <p:spPr bwMode="auto">
              <a:xfrm>
                <a:off x="5922" y="4029"/>
                <a:ext cx="85" cy="46"/>
              </a:xfrm>
              <a:custGeom>
                <a:avLst/>
                <a:gdLst>
                  <a:gd name="T0" fmla="*/ 42 w 85"/>
                  <a:gd name="T1" fmla="*/ 5 h 46"/>
                  <a:gd name="T2" fmla="*/ 31 w 85"/>
                  <a:gd name="T3" fmla="*/ 17 h 46"/>
                  <a:gd name="T4" fmla="*/ 3 w 85"/>
                  <a:gd name="T5" fmla="*/ 34 h 46"/>
                  <a:gd name="T6" fmla="*/ 0 w 85"/>
                  <a:gd name="T7" fmla="*/ 39 h 46"/>
                  <a:gd name="T8" fmla="*/ 1 w 85"/>
                  <a:gd name="T9" fmla="*/ 42 h 46"/>
                  <a:gd name="T10" fmla="*/ 14 w 85"/>
                  <a:gd name="T11" fmla="*/ 46 h 46"/>
                  <a:gd name="T12" fmla="*/ 44 w 85"/>
                  <a:gd name="T13" fmla="*/ 39 h 46"/>
                  <a:gd name="T14" fmla="*/ 83 w 85"/>
                  <a:gd name="T15" fmla="*/ 27 h 46"/>
                  <a:gd name="T16" fmla="*/ 85 w 85"/>
                  <a:gd name="T17" fmla="*/ 16 h 46"/>
                  <a:gd name="T18" fmla="*/ 82 w 85"/>
                  <a:gd name="T19" fmla="*/ 0 h 46"/>
                  <a:gd name="T20" fmla="*/ 42 w 85"/>
                  <a:gd name="T21" fmla="*/ 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46">
                    <a:moveTo>
                      <a:pt x="42" y="5"/>
                    </a:moveTo>
                    <a:cubicBezTo>
                      <a:pt x="31" y="17"/>
                      <a:pt x="31" y="17"/>
                      <a:pt x="31" y="17"/>
                    </a:cubicBezTo>
                    <a:cubicBezTo>
                      <a:pt x="31" y="17"/>
                      <a:pt x="5" y="33"/>
                      <a:pt x="3" y="34"/>
                    </a:cubicBezTo>
                    <a:cubicBezTo>
                      <a:pt x="2" y="35"/>
                      <a:pt x="0" y="37"/>
                      <a:pt x="0" y="39"/>
                    </a:cubicBezTo>
                    <a:cubicBezTo>
                      <a:pt x="1" y="40"/>
                      <a:pt x="1" y="41"/>
                      <a:pt x="1" y="42"/>
                    </a:cubicBezTo>
                    <a:cubicBezTo>
                      <a:pt x="4" y="45"/>
                      <a:pt x="9" y="46"/>
                      <a:pt x="14" y="46"/>
                    </a:cubicBezTo>
                    <a:cubicBezTo>
                      <a:pt x="24" y="46"/>
                      <a:pt x="44" y="39"/>
                      <a:pt x="44" y="39"/>
                    </a:cubicBezTo>
                    <a:cubicBezTo>
                      <a:pt x="46" y="37"/>
                      <a:pt x="79" y="32"/>
                      <a:pt x="83" y="27"/>
                    </a:cubicBezTo>
                    <a:cubicBezTo>
                      <a:pt x="85" y="24"/>
                      <a:pt x="85" y="19"/>
                      <a:pt x="85" y="16"/>
                    </a:cubicBezTo>
                    <a:cubicBezTo>
                      <a:pt x="85" y="7"/>
                      <a:pt x="82" y="0"/>
                      <a:pt x="82" y="0"/>
                    </a:cubicBezTo>
                    <a:lnTo>
                      <a:pt x="42" y="5"/>
                    </a:lnTo>
                    <a:close/>
                  </a:path>
                </a:pathLst>
              </a:custGeom>
              <a:solidFill>
                <a:srgbClr val="3739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4" name="Freeform: Shape 763" descr="c810b867-254a-444a-85f5-8611ef27f61b"/>
              <p:cNvSpPr/>
              <p:nvPr/>
            </p:nvSpPr>
            <p:spPr bwMode="auto">
              <a:xfrm>
                <a:off x="6009" y="3871"/>
                <a:ext cx="164" cy="258"/>
              </a:xfrm>
              <a:custGeom>
                <a:avLst/>
                <a:gdLst>
                  <a:gd name="T0" fmla="*/ 163 w 164"/>
                  <a:gd name="T1" fmla="*/ 0 h 259"/>
                  <a:gd name="T2" fmla="*/ 110 w 164"/>
                  <a:gd name="T3" fmla="*/ 32 h 259"/>
                  <a:gd name="T4" fmla="*/ 15 w 164"/>
                  <a:gd name="T5" fmla="*/ 129 h 259"/>
                  <a:gd name="T6" fmla="*/ 1 w 164"/>
                  <a:gd name="T7" fmla="*/ 240 h 259"/>
                  <a:gd name="T8" fmla="*/ 44 w 164"/>
                  <a:gd name="T9" fmla="*/ 236 h 259"/>
                  <a:gd name="T10" fmla="*/ 58 w 164"/>
                  <a:gd name="T11" fmla="*/ 143 h 259"/>
                  <a:gd name="T12" fmla="*/ 67 w 164"/>
                  <a:gd name="T13" fmla="*/ 124 h 259"/>
                  <a:gd name="T14" fmla="*/ 135 w 164"/>
                  <a:gd name="T15" fmla="*/ 81 h 259"/>
                  <a:gd name="T16" fmla="*/ 164 w 164"/>
                  <a:gd name="T17" fmla="*/ 40 h 259"/>
                  <a:gd name="T18" fmla="*/ 163 w 164"/>
                  <a:gd name="T19" fmla="*/ 0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64" h="259">
                    <a:moveTo>
                      <a:pt x="163" y="0"/>
                    </a:moveTo>
                    <a:cubicBezTo>
                      <a:pt x="110" y="32"/>
                      <a:pt x="110" y="32"/>
                      <a:pt x="110" y="32"/>
                    </a:cubicBezTo>
                    <a:cubicBezTo>
                      <a:pt x="110" y="32"/>
                      <a:pt x="21" y="85"/>
                      <a:pt x="15" y="129"/>
                    </a:cubicBezTo>
                    <a:cubicBezTo>
                      <a:pt x="14" y="145"/>
                      <a:pt x="9" y="186"/>
                      <a:pt x="1" y="240"/>
                    </a:cubicBezTo>
                    <a:cubicBezTo>
                      <a:pt x="0" y="246"/>
                      <a:pt x="21" y="259"/>
                      <a:pt x="44" y="236"/>
                    </a:cubicBezTo>
                    <a:cubicBezTo>
                      <a:pt x="46" y="234"/>
                      <a:pt x="58" y="145"/>
                      <a:pt x="58" y="143"/>
                    </a:cubicBezTo>
                    <a:cubicBezTo>
                      <a:pt x="58" y="143"/>
                      <a:pt x="59" y="133"/>
                      <a:pt x="67" y="124"/>
                    </a:cubicBezTo>
                    <a:cubicBezTo>
                      <a:pt x="73" y="118"/>
                      <a:pt x="135" y="81"/>
                      <a:pt x="135" y="81"/>
                    </a:cubicBezTo>
                    <a:cubicBezTo>
                      <a:pt x="135" y="81"/>
                      <a:pt x="164" y="70"/>
                      <a:pt x="164" y="40"/>
                    </a:cubicBezTo>
                    <a:cubicBezTo>
                      <a:pt x="164" y="33"/>
                      <a:pt x="163" y="0"/>
                      <a:pt x="163" y="0"/>
                    </a:cubicBezTo>
                    <a:close/>
                  </a:path>
                </a:pathLst>
              </a:custGeom>
              <a:solidFill>
                <a:srgbClr val="D33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5" name="Freeform: Shape 764" descr="c0bfac42-5339-4306-9c57-bc100c2ec4b4"/>
              <p:cNvSpPr/>
              <p:nvPr/>
            </p:nvSpPr>
            <p:spPr bwMode="auto">
              <a:xfrm>
                <a:off x="6055" y="3730"/>
                <a:ext cx="91" cy="57"/>
              </a:xfrm>
              <a:custGeom>
                <a:avLst/>
                <a:gdLst>
                  <a:gd name="T0" fmla="*/ 79 w 91"/>
                  <a:gd name="T1" fmla="*/ 40 h 57"/>
                  <a:gd name="T2" fmla="*/ 83 w 91"/>
                  <a:gd name="T3" fmla="*/ 19 h 57"/>
                  <a:gd name="T4" fmla="*/ 31 w 91"/>
                  <a:gd name="T5" fmla="*/ 0 h 57"/>
                  <a:gd name="T6" fmla="*/ 0 w 91"/>
                  <a:gd name="T7" fmla="*/ 11 h 57"/>
                  <a:gd name="T8" fmla="*/ 20 w 91"/>
                  <a:gd name="T9" fmla="*/ 57 h 57"/>
                  <a:gd name="T10" fmla="*/ 79 w 91"/>
                  <a:gd name="T11" fmla="*/ 4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1" h="57">
                    <a:moveTo>
                      <a:pt x="79" y="40"/>
                    </a:moveTo>
                    <a:cubicBezTo>
                      <a:pt x="79" y="40"/>
                      <a:pt x="91" y="29"/>
                      <a:pt x="83" y="19"/>
                    </a:cubicBezTo>
                    <a:cubicBezTo>
                      <a:pt x="75" y="9"/>
                      <a:pt x="52" y="0"/>
                      <a:pt x="31" y="0"/>
                    </a:cubicBezTo>
                    <a:cubicBezTo>
                      <a:pt x="10" y="0"/>
                      <a:pt x="0" y="11"/>
                      <a:pt x="0" y="11"/>
                    </a:cubicBezTo>
                    <a:cubicBezTo>
                      <a:pt x="20" y="57"/>
                      <a:pt x="20" y="57"/>
                      <a:pt x="20" y="57"/>
                    </a:cubicBezTo>
                    <a:lnTo>
                      <a:pt x="79" y="40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6" name="Freeform: Shape 765" descr="805d8500-bcd9-4591-982e-fee03ef73583"/>
              <p:cNvSpPr/>
              <p:nvPr/>
            </p:nvSpPr>
            <p:spPr bwMode="auto">
              <a:xfrm>
                <a:off x="5992" y="3741"/>
                <a:ext cx="74" cy="139"/>
              </a:xfrm>
              <a:custGeom>
                <a:avLst/>
                <a:gdLst>
                  <a:gd name="T0" fmla="*/ 32 w 74"/>
                  <a:gd name="T1" fmla="*/ 124 h 139"/>
                  <a:gd name="T2" fmla="*/ 67 w 74"/>
                  <a:gd name="T3" fmla="*/ 68 h 139"/>
                  <a:gd name="T4" fmla="*/ 62 w 74"/>
                  <a:gd name="T5" fmla="*/ 2 h 139"/>
                  <a:gd name="T6" fmla="*/ 35 w 74"/>
                  <a:gd name="T7" fmla="*/ 44 h 139"/>
                  <a:gd name="T8" fmla="*/ 6 w 74"/>
                  <a:gd name="T9" fmla="*/ 110 h 139"/>
                  <a:gd name="T10" fmla="*/ 4 w 74"/>
                  <a:gd name="T11" fmla="*/ 139 h 139"/>
                  <a:gd name="T12" fmla="*/ 32 w 74"/>
                  <a:gd name="T13" fmla="*/ 124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4" h="139">
                    <a:moveTo>
                      <a:pt x="32" y="124"/>
                    </a:moveTo>
                    <a:cubicBezTo>
                      <a:pt x="36" y="119"/>
                      <a:pt x="67" y="68"/>
                      <a:pt x="67" y="68"/>
                    </a:cubicBezTo>
                    <a:cubicBezTo>
                      <a:pt x="67" y="68"/>
                      <a:pt x="74" y="5"/>
                      <a:pt x="62" y="2"/>
                    </a:cubicBezTo>
                    <a:cubicBezTo>
                      <a:pt x="49" y="0"/>
                      <a:pt x="43" y="19"/>
                      <a:pt x="35" y="44"/>
                    </a:cubicBezTo>
                    <a:cubicBezTo>
                      <a:pt x="33" y="50"/>
                      <a:pt x="8" y="104"/>
                      <a:pt x="6" y="110"/>
                    </a:cubicBezTo>
                    <a:cubicBezTo>
                      <a:pt x="0" y="123"/>
                      <a:pt x="4" y="139"/>
                      <a:pt x="4" y="139"/>
                    </a:cubicBezTo>
                    <a:cubicBezTo>
                      <a:pt x="4" y="139"/>
                      <a:pt x="24" y="132"/>
                      <a:pt x="32" y="124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7" name="Freeform: Shape 766" descr="4e5e96c8-36b2-4d48-9156-1b833d5a4061"/>
              <p:cNvSpPr/>
              <p:nvPr/>
            </p:nvSpPr>
            <p:spPr bwMode="auto">
              <a:xfrm>
                <a:off x="5962" y="3860"/>
                <a:ext cx="147" cy="184"/>
              </a:xfrm>
              <a:custGeom>
                <a:avLst/>
                <a:gdLst>
                  <a:gd name="T0" fmla="*/ 147 w 147"/>
                  <a:gd name="T1" fmla="*/ 0 h 185"/>
                  <a:gd name="T2" fmla="*/ 113 w 147"/>
                  <a:gd name="T3" fmla="*/ 17 h 185"/>
                  <a:gd name="T4" fmla="*/ 29 w 147"/>
                  <a:gd name="T5" fmla="*/ 63 h 185"/>
                  <a:gd name="T6" fmla="*/ 9 w 147"/>
                  <a:gd name="T7" fmla="*/ 96 h 185"/>
                  <a:gd name="T8" fmla="*/ 2 w 147"/>
                  <a:gd name="T9" fmla="*/ 169 h 185"/>
                  <a:gd name="T10" fmla="*/ 5 w 147"/>
                  <a:gd name="T11" fmla="*/ 180 h 185"/>
                  <a:gd name="T12" fmla="*/ 29 w 147"/>
                  <a:gd name="T13" fmla="*/ 181 h 185"/>
                  <a:gd name="T14" fmla="*/ 44 w 147"/>
                  <a:gd name="T15" fmla="*/ 173 h 185"/>
                  <a:gd name="T16" fmla="*/ 56 w 147"/>
                  <a:gd name="T17" fmla="*/ 93 h 185"/>
                  <a:gd name="T18" fmla="*/ 119 w 147"/>
                  <a:gd name="T19" fmla="*/ 69 h 185"/>
                  <a:gd name="T20" fmla="*/ 145 w 147"/>
                  <a:gd name="T21" fmla="*/ 39 h 185"/>
                  <a:gd name="T22" fmla="*/ 147 w 14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7" h="185">
                    <a:moveTo>
                      <a:pt x="147" y="0"/>
                    </a:moveTo>
                    <a:cubicBezTo>
                      <a:pt x="113" y="17"/>
                      <a:pt x="113" y="17"/>
                      <a:pt x="113" y="17"/>
                    </a:cubicBezTo>
                    <a:cubicBezTo>
                      <a:pt x="29" y="63"/>
                      <a:pt x="29" y="63"/>
                      <a:pt x="29" y="63"/>
                    </a:cubicBezTo>
                    <a:cubicBezTo>
                      <a:pt x="29" y="63"/>
                      <a:pt x="11" y="70"/>
                      <a:pt x="9" y="96"/>
                    </a:cubicBezTo>
                    <a:cubicBezTo>
                      <a:pt x="7" y="115"/>
                      <a:pt x="2" y="169"/>
                      <a:pt x="2" y="169"/>
                    </a:cubicBezTo>
                    <a:cubicBezTo>
                      <a:pt x="0" y="176"/>
                      <a:pt x="1" y="178"/>
                      <a:pt x="5" y="180"/>
                    </a:cubicBezTo>
                    <a:cubicBezTo>
                      <a:pt x="15" y="185"/>
                      <a:pt x="29" y="181"/>
                      <a:pt x="29" y="181"/>
                    </a:cubicBezTo>
                    <a:cubicBezTo>
                      <a:pt x="33" y="180"/>
                      <a:pt x="42" y="177"/>
                      <a:pt x="44" y="173"/>
                    </a:cubicBezTo>
                    <a:cubicBezTo>
                      <a:pt x="56" y="93"/>
                      <a:pt x="56" y="93"/>
                      <a:pt x="56" y="93"/>
                    </a:cubicBezTo>
                    <a:cubicBezTo>
                      <a:pt x="119" y="69"/>
                      <a:pt x="119" y="69"/>
                      <a:pt x="119" y="69"/>
                    </a:cubicBezTo>
                    <a:cubicBezTo>
                      <a:pt x="119" y="69"/>
                      <a:pt x="144" y="58"/>
                      <a:pt x="145" y="39"/>
                    </a:cubicBezTo>
                    <a:cubicBezTo>
                      <a:pt x="146" y="32"/>
                      <a:pt x="147" y="0"/>
                      <a:pt x="147" y="0"/>
                    </a:cubicBezTo>
                    <a:close/>
                  </a:path>
                </a:pathLst>
              </a:custGeom>
              <a:solidFill>
                <a:srgbClr val="AD22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8" name="Freeform: Shape 767" descr="ce5169c6-081e-4003-b90a-c1708aacb87f"/>
              <p:cNvSpPr/>
              <p:nvPr/>
            </p:nvSpPr>
            <p:spPr bwMode="auto">
              <a:xfrm>
                <a:off x="6036" y="3732"/>
                <a:ext cx="148" cy="208"/>
              </a:xfrm>
              <a:custGeom>
                <a:avLst/>
                <a:gdLst>
                  <a:gd name="T0" fmla="*/ 4 w 148"/>
                  <a:gd name="T1" fmla="*/ 19 h 209"/>
                  <a:gd name="T2" fmla="*/ 11 w 148"/>
                  <a:gd name="T3" fmla="*/ 76 h 209"/>
                  <a:gd name="T4" fmla="*/ 34 w 148"/>
                  <a:gd name="T5" fmla="*/ 126 h 209"/>
                  <a:gd name="T6" fmla="*/ 31 w 148"/>
                  <a:gd name="T7" fmla="*/ 154 h 209"/>
                  <a:gd name="T8" fmla="*/ 111 w 148"/>
                  <a:gd name="T9" fmla="*/ 206 h 209"/>
                  <a:gd name="T10" fmla="*/ 135 w 148"/>
                  <a:gd name="T11" fmla="*/ 195 h 209"/>
                  <a:gd name="T12" fmla="*/ 141 w 148"/>
                  <a:gd name="T13" fmla="*/ 140 h 209"/>
                  <a:gd name="T14" fmla="*/ 110 w 148"/>
                  <a:gd name="T15" fmla="*/ 35 h 209"/>
                  <a:gd name="T16" fmla="*/ 75 w 148"/>
                  <a:gd name="T17" fmla="*/ 11 h 209"/>
                  <a:gd name="T18" fmla="*/ 29 w 148"/>
                  <a:gd name="T19" fmla="*/ 0 h 209"/>
                  <a:gd name="T20" fmla="*/ 27 w 148"/>
                  <a:gd name="T21" fmla="*/ 3 h 209"/>
                  <a:gd name="T22" fmla="*/ 4 w 148"/>
                  <a:gd name="T23" fmla="*/ 19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8" h="209">
                    <a:moveTo>
                      <a:pt x="4" y="19"/>
                    </a:moveTo>
                    <a:cubicBezTo>
                      <a:pt x="2" y="36"/>
                      <a:pt x="0" y="47"/>
                      <a:pt x="11" y="76"/>
                    </a:cubicBezTo>
                    <a:cubicBezTo>
                      <a:pt x="34" y="126"/>
                      <a:pt x="34" y="126"/>
                      <a:pt x="34" y="126"/>
                    </a:cubicBezTo>
                    <a:cubicBezTo>
                      <a:pt x="41" y="148"/>
                      <a:pt x="27" y="145"/>
                      <a:pt x="31" y="154"/>
                    </a:cubicBezTo>
                    <a:cubicBezTo>
                      <a:pt x="43" y="186"/>
                      <a:pt x="95" y="209"/>
                      <a:pt x="111" y="206"/>
                    </a:cubicBezTo>
                    <a:cubicBezTo>
                      <a:pt x="128" y="203"/>
                      <a:pt x="135" y="195"/>
                      <a:pt x="135" y="195"/>
                    </a:cubicBezTo>
                    <a:cubicBezTo>
                      <a:pt x="148" y="175"/>
                      <a:pt x="141" y="138"/>
                      <a:pt x="141" y="140"/>
                    </a:cubicBezTo>
                    <a:cubicBezTo>
                      <a:pt x="141" y="140"/>
                      <a:pt x="122" y="60"/>
                      <a:pt x="110" y="35"/>
                    </a:cubicBezTo>
                    <a:cubicBezTo>
                      <a:pt x="107" y="27"/>
                      <a:pt x="87" y="16"/>
                      <a:pt x="75" y="11"/>
                    </a:cubicBezTo>
                    <a:cubicBezTo>
                      <a:pt x="69" y="8"/>
                      <a:pt x="29" y="0"/>
                      <a:pt x="29" y="0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27" y="3"/>
                      <a:pt x="5" y="7"/>
                      <a:pt x="4" y="19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9" name="Freeform: Shape 768" descr="61e3fb2f-e310-4082-bf82-ee9d70c4b893"/>
              <p:cNvSpPr/>
              <p:nvPr/>
            </p:nvSpPr>
            <p:spPr bwMode="auto">
              <a:xfrm>
                <a:off x="6026" y="3932"/>
                <a:ext cx="5" cy="5"/>
              </a:xfrm>
              <a:custGeom>
                <a:avLst/>
                <a:gdLst>
                  <a:gd name="T0" fmla="*/ 5 w 5"/>
                  <a:gd name="T1" fmla="*/ 0 h 5"/>
                  <a:gd name="T2" fmla="*/ 5 w 5"/>
                  <a:gd name="T3" fmla="*/ 2 h 5"/>
                  <a:gd name="T4" fmla="*/ 0 w 5"/>
                  <a:gd name="T5" fmla="*/ 5 h 5"/>
                  <a:gd name="T6" fmla="*/ 0 w 5"/>
                  <a:gd name="T7" fmla="*/ 3 h 5"/>
                  <a:gd name="T8" fmla="*/ 5 w 5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5" y="0"/>
                    </a:moveTo>
                    <a:lnTo>
                      <a:pt x="5" y="2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39393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0" name="Freeform: Shape 769" descr="dfef897e-b351-441d-92d3-bca5435c8df5"/>
              <p:cNvSpPr/>
              <p:nvPr/>
            </p:nvSpPr>
            <p:spPr bwMode="auto">
              <a:xfrm>
                <a:off x="6033" y="3928"/>
                <a:ext cx="5" cy="5"/>
              </a:xfrm>
              <a:custGeom>
                <a:avLst/>
                <a:gdLst>
                  <a:gd name="T0" fmla="*/ 5 w 5"/>
                  <a:gd name="T1" fmla="*/ 0 h 5"/>
                  <a:gd name="T2" fmla="*/ 5 w 5"/>
                  <a:gd name="T3" fmla="*/ 2 h 5"/>
                  <a:gd name="T4" fmla="*/ 0 w 5"/>
                  <a:gd name="T5" fmla="*/ 5 h 5"/>
                  <a:gd name="T6" fmla="*/ 0 w 5"/>
                  <a:gd name="T7" fmla="*/ 3 h 5"/>
                  <a:gd name="T8" fmla="*/ 5 w 5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5" y="0"/>
                    </a:moveTo>
                    <a:lnTo>
                      <a:pt x="5" y="2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39393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1" name="Freeform: Shape 770" descr="531fac22-1052-450c-95a8-e211ec41c976"/>
              <p:cNvSpPr/>
              <p:nvPr/>
            </p:nvSpPr>
            <p:spPr bwMode="auto">
              <a:xfrm>
                <a:off x="6026" y="3932"/>
                <a:ext cx="5" cy="4"/>
              </a:xfrm>
              <a:custGeom>
                <a:avLst/>
                <a:gdLst>
                  <a:gd name="T0" fmla="*/ 0 w 5"/>
                  <a:gd name="T1" fmla="*/ 4 h 4"/>
                  <a:gd name="T2" fmla="*/ 5 w 5"/>
                  <a:gd name="T3" fmla="*/ 2 h 4"/>
                  <a:gd name="T4" fmla="*/ 5 w 5"/>
                  <a:gd name="T5" fmla="*/ 0 h 4"/>
                  <a:gd name="T6" fmla="*/ 0 w 5"/>
                  <a:gd name="T7" fmla="*/ 3 h 4"/>
                  <a:gd name="T8" fmla="*/ 0 w 5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0" y="4"/>
                    </a:moveTo>
                    <a:lnTo>
                      <a:pt x="5" y="2"/>
                    </a:lnTo>
                    <a:lnTo>
                      <a:pt x="5" y="0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2" name="Freeform: Shape 771" descr="1f28c53a-984e-4406-a8d8-51ac7c157b66"/>
              <p:cNvSpPr/>
              <p:nvPr/>
            </p:nvSpPr>
            <p:spPr bwMode="auto">
              <a:xfrm>
                <a:off x="6034" y="3928"/>
                <a:ext cx="4" cy="4"/>
              </a:xfrm>
              <a:custGeom>
                <a:avLst/>
                <a:gdLst>
                  <a:gd name="T0" fmla="*/ 0 w 4"/>
                  <a:gd name="T1" fmla="*/ 4 h 4"/>
                  <a:gd name="T2" fmla="*/ 4 w 4"/>
                  <a:gd name="T3" fmla="*/ 1 h 4"/>
                  <a:gd name="T4" fmla="*/ 4 w 4"/>
                  <a:gd name="T5" fmla="*/ 0 h 4"/>
                  <a:gd name="T6" fmla="*/ 0 w 4"/>
                  <a:gd name="T7" fmla="*/ 2 h 4"/>
                  <a:gd name="T8" fmla="*/ 0 w 4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4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3" name="Freeform: Shape 772" descr="0b7ab7cd-9345-4748-af7c-7e93e6154d2f"/>
              <p:cNvSpPr/>
              <p:nvPr/>
            </p:nvSpPr>
            <p:spPr bwMode="auto">
              <a:xfrm>
                <a:off x="5985" y="3869"/>
                <a:ext cx="48" cy="27"/>
              </a:xfrm>
              <a:custGeom>
                <a:avLst/>
                <a:gdLst>
                  <a:gd name="T0" fmla="*/ 3 w 48"/>
                  <a:gd name="T1" fmla="*/ 15 h 27"/>
                  <a:gd name="T2" fmla="*/ 3 w 48"/>
                  <a:gd name="T3" fmla="*/ 9 h 27"/>
                  <a:gd name="T4" fmla="*/ 15 w 48"/>
                  <a:gd name="T5" fmla="*/ 1 h 27"/>
                  <a:gd name="T6" fmla="*/ 25 w 48"/>
                  <a:gd name="T7" fmla="*/ 1 h 27"/>
                  <a:gd name="T8" fmla="*/ 45 w 48"/>
                  <a:gd name="T9" fmla="*/ 12 h 27"/>
                  <a:gd name="T10" fmla="*/ 46 w 48"/>
                  <a:gd name="T11" fmla="*/ 18 h 27"/>
                  <a:gd name="T12" fmla="*/ 33 w 48"/>
                  <a:gd name="T13" fmla="*/ 26 h 27"/>
                  <a:gd name="T14" fmla="*/ 23 w 48"/>
                  <a:gd name="T15" fmla="*/ 26 h 27"/>
                  <a:gd name="T16" fmla="*/ 3 w 48"/>
                  <a:gd name="T17" fmla="*/ 15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27">
                    <a:moveTo>
                      <a:pt x="3" y="15"/>
                    </a:moveTo>
                    <a:cubicBezTo>
                      <a:pt x="0" y="13"/>
                      <a:pt x="0" y="11"/>
                      <a:pt x="3" y="9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8" y="0"/>
                      <a:pt x="23" y="0"/>
                      <a:pt x="25" y="1"/>
                    </a:cubicBezTo>
                    <a:cubicBezTo>
                      <a:pt x="45" y="12"/>
                      <a:pt x="45" y="12"/>
                      <a:pt x="45" y="12"/>
                    </a:cubicBezTo>
                    <a:cubicBezTo>
                      <a:pt x="48" y="14"/>
                      <a:pt x="48" y="16"/>
                      <a:pt x="46" y="18"/>
                    </a:cubicBezTo>
                    <a:cubicBezTo>
                      <a:pt x="33" y="26"/>
                      <a:pt x="33" y="26"/>
                      <a:pt x="33" y="26"/>
                    </a:cubicBezTo>
                    <a:cubicBezTo>
                      <a:pt x="30" y="27"/>
                      <a:pt x="26" y="27"/>
                      <a:pt x="23" y="26"/>
                    </a:cubicBezTo>
                    <a:lnTo>
                      <a:pt x="3" y="15"/>
                    </a:lnTo>
                    <a:close/>
                  </a:path>
                </a:pathLst>
              </a:custGeom>
              <a:solidFill>
                <a:srgbClr val="9E9D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4" name="Freeform: Shape 773" descr="f6cb8f09-9cd4-4426-8fd6-b50d11a77edb"/>
              <p:cNvSpPr/>
              <p:nvPr/>
            </p:nvSpPr>
            <p:spPr bwMode="auto">
              <a:xfrm>
                <a:off x="5932" y="3916"/>
                <a:ext cx="186" cy="66"/>
              </a:xfrm>
              <a:custGeom>
                <a:avLst/>
                <a:gdLst>
                  <a:gd name="T0" fmla="*/ 107 w 186"/>
                  <a:gd name="T1" fmla="*/ 61 h 67"/>
                  <a:gd name="T2" fmla="*/ 0 w 186"/>
                  <a:gd name="T3" fmla="*/ 0 h 67"/>
                  <a:gd name="T4" fmla="*/ 0 w 186"/>
                  <a:gd name="T5" fmla="*/ 3 h 67"/>
                  <a:gd name="T6" fmla="*/ 3 w 186"/>
                  <a:gd name="T7" fmla="*/ 8 h 67"/>
                  <a:gd name="T8" fmla="*/ 104 w 186"/>
                  <a:gd name="T9" fmla="*/ 66 h 67"/>
                  <a:gd name="T10" fmla="*/ 110 w 186"/>
                  <a:gd name="T11" fmla="*/ 66 h 67"/>
                  <a:gd name="T12" fmla="*/ 184 w 186"/>
                  <a:gd name="T13" fmla="*/ 22 h 67"/>
                  <a:gd name="T14" fmla="*/ 186 w 186"/>
                  <a:gd name="T15" fmla="*/ 19 h 67"/>
                  <a:gd name="T16" fmla="*/ 186 w 186"/>
                  <a:gd name="T17" fmla="*/ 17 h 67"/>
                  <a:gd name="T18" fmla="*/ 107 w 186"/>
                  <a:gd name="T19" fmla="*/ 6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6" h="67">
                    <a:moveTo>
                      <a:pt x="107" y="6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5"/>
                      <a:pt x="2" y="7"/>
                      <a:pt x="3" y="8"/>
                    </a:cubicBezTo>
                    <a:cubicBezTo>
                      <a:pt x="104" y="66"/>
                      <a:pt x="104" y="66"/>
                      <a:pt x="104" y="66"/>
                    </a:cubicBezTo>
                    <a:cubicBezTo>
                      <a:pt x="106" y="67"/>
                      <a:pt x="108" y="67"/>
                      <a:pt x="110" y="66"/>
                    </a:cubicBezTo>
                    <a:cubicBezTo>
                      <a:pt x="184" y="22"/>
                      <a:pt x="184" y="22"/>
                      <a:pt x="184" y="22"/>
                    </a:cubicBezTo>
                    <a:cubicBezTo>
                      <a:pt x="185" y="22"/>
                      <a:pt x="186" y="20"/>
                      <a:pt x="186" y="19"/>
                    </a:cubicBezTo>
                    <a:cubicBezTo>
                      <a:pt x="186" y="17"/>
                      <a:pt x="186" y="17"/>
                      <a:pt x="186" y="17"/>
                    </a:cubicBezTo>
                    <a:lnTo>
                      <a:pt x="107" y="61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5" name="Freeform: Shape 774" descr="6e4952e4-0175-41b0-9b83-e8974b701bd6"/>
              <p:cNvSpPr/>
              <p:nvPr/>
            </p:nvSpPr>
            <p:spPr bwMode="auto">
              <a:xfrm>
                <a:off x="5932" y="3879"/>
                <a:ext cx="187" cy="97"/>
              </a:xfrm>
              <a:custGeom>
                <a:avLst/>
                <a:gdLst>
                  <a:gd name="T0" fmla="*/ 184 w 187"/>
                  <a:gd name="T1" fmla="*/ 51 h 98"/>
                  <a:gd name="T2" fmla="*/ 184 w 187"/>
                  <a:gd name="T3" fmla="*/ 57 h 98"/>
                  <a:gd name="T4" fmla="*/ 107 w 187"/>
                  <a:gd name="T5" fmla="*/ 98 h 98"/>
                  <a:gd name="T6" fmla="*/ 0 w 187"/>
                  <a:gd name="T7" fmla="*/ 37 h 98"/>
                  <a:gd name="T8" fmla="*/ 77 w 187"/>
                  <a:gd name="T9" fmla="*/ 2 h 98"/>
                  <a:gd name="T10" fmla="*/ 88 w 187"/>
                  <a:gd name="T11" fmla="*/ 2 h 98"/>
                  <a:gd name="T12" fmla="*/ 184 w 187"/>
                  <a:gd name="T13" fmla="*/ 51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" h="98">
                    <a:moveTo>
                      <a:pt x="184" y="51"/>
                    </a:moveTo>
                    <a:cubicBezTo>
                      <a:pt x="187" y="52"/>
                      <a:pt x="187" y="56"/>
                      <a:pt x="184" y="57"/>
                    </a:cubicBezTo>
                    <a:cubicBezTo>
                      <a:pt x="107" y="98"/>
                      <a:pt x="107" y="98"/>
                      <a:pt x="107" y="98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77" y="2"/>
                      <a:pt x="77" y="2"/>
                      <a:pt x="77" y="2"/>
                    </a:cubicBezTo>
                    <a:cubicBezTo>
                      <a:pt x="81" y="0"/>
                      <a:pt x="85" y="0"/>
                      <a:pt x="88" y="2"/>
                    </a:cubicBezTo>
                    <a:lnTo>
                      <a:pt x="184" y="51"/>
                    </a:lnTo>
                    <a:close/>
                  </a:path>
                </a:pathLst>
              </a:custGeom>
              <a:solidFill>
                <a:srgbClr val="EAE9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6" name="Freeform: Shape 775" descr="5cb4b533-757f-47f8-b778-0985c5084bff"/>
              <p:cNvSpPr/>
              <p:nvPr/>
            </p:nvSpPr>
            <p:spPr bwMode="auto">
              <a:xfrm>
                <a:off x="5945" y="3890"/>
                <a:ext cx="138" cy="80"/>
              </a:xfrm>
              <a:custGeom>
                <a:avLst/>
                <a:gdLst>
                  <a:gd name="T0" fmla="*/ 136 w 138"/>
                  <a:gd name="T1" fmla="*/ 56 h 81"/>
                  <a:gd name="T2" fmla="*/ 134 w 138"/>
                  <a:gd name="T3" fmla="*/ 61 h 81"/>
                  <a:gd name="T4" fmla="*/ 100 w 138"/>
                  <a:gd name="T5" fmla="*/ 80 h 81"/>
                  <a:gd name="T6" fmla="*/ 92 w 138"/>
                  <a:gd name="T7" fmla="*/ 78 h 81"/>
                  <a:gd name="T8" fmla="*/ 2 w 138"/>
                  <a:gd name="T9" fmla="*/ 26 h 81"/>
                  <a:gd name="T10" fmla="*/ 2 w 138"/>
                  <a:gd name="T11" fmla="*/ 22 h 81"/>
                  <a:gd name="T12" fmla="*/ 35 w 138"/>
                  <a:gd name="T13" fmla="*/ 2 h 81"/>
                  <a:gd name="T14" fmla="*/ 40 w 138"/>
                  <a:gd name="T15" fmla="*/ 1 h 81"/>
                  <a:gd name="T16" fmla="*/ 136 w 138"/>
                  <a:gd name="T17" fmla="*/ 56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81">
                    <a:moveTo>
                      <a:pt x="136" y="56"/>
                    </a:moveTo>
                    <a:cubicBezTo>
                      <a:pt x="137" y="57"/>
                      <a:pt x="138" y="59"/>
                      <a:pt x="134" y="61"/>
                    </a:cubicBezTo>
                    <a:cubicBezTo>
                      <a:pt x="100" y="80"/>
                      <a:pt x="100" y="80"/>
                      <a:pt x="100" y="80"/>
                    </a:cubicBezTo>
                    <a:cubicBezTo>
                      <a:pt x="97" y="81"/>
                      <a:pt x="95" y="80"/>
                      <a:pt x="92" y="78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0" y="25"/>
                      <a:pt x="0" y="23"/>
                      <a:pt x="2" y="22"/>
                    </a:cubicBezTo>
                    <a:cubicBezTo>
                      <a:pt x="35" y="2"/>
                      <a:pt x="35" y="2"/>
                      <a:pt x="35" y="2"/>
                    </a:cubicBezTo>
                    <a:cubicBezTo>
                      <a:pt x="37" y="1"/>
                      <a:pt x="39" y="0"/>
                      <a:pt x="40" y="1"/>
                    </a:cubicBezTo>
                    <a:lnTo>
                      <a:pt x="136" y="56"/>
                    </a:lnTo>
                    <a:close/>
                  </a:path>
                </a:pathLst>
              </a:custGeom>
              <a:solidFill>
                <a:srgbClr val="8986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7" name="Freeform: Shape 776" descr="442715f0-04a7-4709-a65b-51eb9ae5bfb5"/>
              <p:cNvSpPr/>
              <p:nvPr/>
            </p:nvSpPr>
            <p:spPr bwMode="auto">
              <a:xfrm>
                <a:off x="5994" y="3900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8" name="Freeform: Shape 777" descr="cdbabfdf-0150-4b00-8260-a060d23a8af4"/>
              <p:cNvSpPr/>
              <p:nvPr/>
            </p:nvSpPr>
            <p:spPr bwMode="auto">
              <a:xfrm>
                <a:off x="5971" y="392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9" name="Freeform: Shape 778" descr="6cf534e3-fed0-4c34-b86e-907cfd578289"/>
              <p:cNvSpPr/>
              <p:nvPr/>
            </p:nvSpPr>
            <p:spPr bwMode="auto">
              <a:xfrm>
                <a:off x="5979" y="3929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0" name="Freeform: Shape 779" descr="615b2af8-4e69-455e-aa4a-756998ef61b5"/>
              <p:cNvSpPr/>
              <p:nvPr/>
            </p:nvSpPr>
            <p:spPr bwMode="auto">
              <a:xfrm>
                <a:off x="5987" y="3933"/>
                <a:ext cx="12" cy="6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1" name="Freeform: Shape 780" descr="9a745cec-649b-4840-a5e9-93ff6e3bc92f"/>
              <p:cNvSpPr/>
              <p:nvPr/>
            </p:nvSpPr>
            <p:spPr bwMode="auto">
              <a:xfrm>
                <a:off x="5970" y="3896"/>
                <a:ext cx="19" cy="11"/>
              </a:xfrm>
              <a:custGeom>
                <a:avLst/>
                <a:gdLst>
                  <a:gd name="T0" fmla="*/ 19 w 19"/>
                  <a:gd name="T1" fmla="*/ 8 h 11"/>
                  <a:gd name="T2" fmla="*/ 19 w 19"/>
                  <a:gd name="T3" fmla="*/ 8 h 11"/>
                  <a:gd name="T4" fmla="*/ 14 w 19"/>
                  <a:gd name="T5" fmla="*/ 11 h 11"/>
                  <a:gd name="T6" fmla="*/ 13 w 19"/>
                  <a:gd name="T7" fmla="*/ 11 h 11"/>
                  <a:gd name="T8" fmla="*/ 0 w 19"/>
                  <a:gd name="T9" fmla="*/ 4 h 11"/>
                  <a:gd name="T10" fmla="*/ 0 w 19"/>
                  <a:gd name="T11" fmla="*/ 3 h 11"/>
                  <a:gd name="T12" fmla="*/ 5 w 19"/>
                  <a:gd name="T13" fmla="*/ 0 h 11"/>
                  <a:gd name="T14" fmla="*/ 6 w 19"/>
                  <a:gd name="T15" fmla="*/ 0 h 11"/>
                  <a:gd name="T16" fmla="*/ 19 w 19"/>
                  <a:gd name="T17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11">
                    <a:moveTo>
                      <a:pt x="19" y="8"/>
                    </a:moveTo>
                    <a:cubicBezTo>
                      <a:pt x="19" y="8"/>
                      <a:pt x="19" y="8"/>
                      <a:pt x="19" y="8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1"/>
                      <a:pt x="13" y="11"/>
                      <a:pt x="13" y="1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2" name="Freeform: Shape 781" descr="66fe5230-04e5-4646-b562-5d1471655c53"/>
              <p:cNvSpPr/>
              <p:nvPr/>
            </p:nvSpPr>
            <p:spPr bwMode="auto">
              <a:xfrm>
                <a:off x="5985" y="3905"/>
                <a:ext cx="12" cy="7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3"/>
                      <a:pt x="12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3" name="Freeform: Shape 782" descr="0f58db82-b65e-4d23-b09d-57dd97754501"/>
              <p:cNvSpPr/>
              <p:nvPr/>
            </p:nvSpPr>
            <p:spPr bwMode="auto">
              <a:xfrm>
                <a:off x="5994" y="3910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4" name="Freeform: Shape 783" descr="d678d75f-ee88-4489-9eba-033f4192a037"/>
              <p:cNvSpPr/>
              <p:nvPr/>
            </p:nvSpPr>
            <p:spPr bwMode="auto">
              <a:xfrm>
                <a:off x="6002" y="391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4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5" name="Freeform: Shape 784" descr="cc93f111-86a3-4d2a-bfc1-6f9b7c243ae8"/>
              <p:cNvSpPr/>
              <p:nvPr/>
            </p:nvSpPr>
            <p:spPr bwMode="auto">
              <a:xfrm>
                <a:off x="6010" y="391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6" name="Freeform: Shape 785" descr="4d718ad7-2a85-4ea5-83fc-f208db3d9933"/>
              <p:cNvSpPr/>
              <p:nvPr/>
            </p:nvSpPr>
            <p:spPr bwMode="auto">
              <a:xfrm>
                <a:off x="5962" y="3900"/>
                <a:ext cx="20" cy="12"/>
              </a:xfrm>
              <a:custGeom>
                <a:avLst/>
                <a:gdLst>
                  <a:gd name="T0" fmla="*/ 19 w 20"/>
                  <a:gd name="T1" fmla="*/ 8 h 12"/>
                  <a:gd name="T2" fmla="*/ 19 w 20"/>
                  <a:gd name="T3" fmla="*/ 9 h 12"/>
                  <a:gd name="T4" fmla="*/ 15 w 20"/>
                  <a:gd name="T5" fmla="*/ 12 h 12"/>
                  <a:gd name="T6" fmla="*/ 13 w 20"/>
                  <a:gd name="T7" fmla="*/ 12 h 12"/>
                  <a:gd name="T8" fmla="*/ 0 w 20"/>
                  <a:gd name="T9" fmla="*/ 4 h 12"/>
                  <a:gd name="T10" fmla="*/ 0 w 20"/>
                  <a:gd name="T11" fmla="*/ 3 h 12"/>
                  <a:gd name="T12" fmla="*/ 5 w 20"/>
                  <a:gd name="T13" fmla="*/ 1 h 12"/>
                  <a:gd name="T14" fmla="*/ 7 w 20"/>
                  <a:gd name="T15" fmla="*/ 1 h 12"/>
                  <a:gd name="T16" fmla="*/ 19 w 20"/>
                  <a:gd name="T1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8"/>
                      <a:pt x="20" y="9"/>
                      <a:pt x="19" y="9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4" y="12"/>
                      <a:pt x="13" y="12"/>
                      <a:pt x="13" y="12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7" name="Freeform: Shape 786" descr="6122bffc-8a41-4805-9a39-5fbb22ba9607"/>
              <p:cNvSpPr/>
              <p:nvPr/>
            </p:nvSpPr>
            <p:spPr bwMode="auto">
              <a:xfrm>
                <a:off x="5978" y="3910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4 h 6"/>
                  <a:gd name="T4" fmla="*/ 7 w 12"/>
                  <a:gd name="T5" fmla="*/ 6 h 6"/>
                  <a:gd name="T6" fmla="*/ 5 w 12"/>
                  <a:gd name="T7" fmla="*/ 6 h 6"/>
                  <a:gd name="T8" fmla="*/ 0 w 12"/>
                  <a:gd name="T9" fmla="*/ 4 h 6"/>
                  <a:gd name="T10" fmla="*/ 0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8" name="Freeform: Shape 787" descr="5cb3e0c1-0235-476a-a53c-75c84b4f98f4"/>
              <p:cNvSpPr/>
              <p:nvPr/>
            </p:nvSpPr>
            <p:spPr bwMode="auto">
              <a:xfrm>
                <a:off x="5986" y="3915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9" name="Freeform: Shape 788" descr="5cdbf502-aa95-4651-b280-a06cbcd025d7"/>
              <p:cNvSpPr/>
              <p:nvPr/>
            </p:nvSpPr>
            <p:spPr bwMode="auto">
              <a:xfrm>
                <a:off x="5994" y="391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0" name="Freeform: Shape 789" descr="77d006d2-6d20-4908-b03c-fd2a096e947b"/>
              <p:cNvSpPr/>
              <p:nvPr/>
            </p:nvSpPr>
            <p:spPr bwMode="auto">
              <a:xfrm>
                <a:off x="5995" y="3938"/>
                <a:ext cx="12" cy="6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1" name="Freeform: Shape 790" descr="5f12db2f-bc77-43d7-b23e-b8827f7c0777"/>
              <p:cNvSpPr/>
              <p:nvPr/>
            </p:nvSpPr>
            <p:spPr bwMode="auto">
              <a:xfrm>
                <a:off x="6018" y="3924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4 h 6"/>
                  <a:gd name="T4" fmla="*/ 7 w 12"/>
                  <a:gd name="T5" fmla="*/ 6 h 6"/>
                  <a:gd name="T6" fmla="*/ 5 w 12"/>
                  <a:gd name="T7" fmla="*/ 6 h 6"/>
                  <a:gd name="T8" fmla="*/ 0 w 12"/>
                  <a:gd name="T9" fmla="*/ 4 h 6"/>
                  <a:gd name="T10" fmla="*/ 0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2" name="Freeform: Shape 791" descr="e7a1ecb9-2cef-4062-8f01-8d77c67d6d1e"/>
              <p:cNvSpPr/>
              <p:nvPr/>
            </p:nvSpPr>
            <p:spPr bwMode="auto">
              <a:xfrm>
                <a:off x="6002" y="392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3" name="Freeform: Shape 792" descr="3af416a8-cb84-4c15-8372-5a0e3d8e5242"/>
              <p:cNvSpPr/>
              <p:nvPr/>
            </p:nvSpPr>
            <p:spPr bwMode="auto">
              <a:xfrm>
                <a:off x="6010" y="3929"/>
                <a:ext cx="12" cy="6"/>
              </a:xfrm>
              <a:custGeom>
                <a:avLst/>
                <a:gdLst>
                  <a:gd name="T0" fmla="*/ 11 w 12"/>
                  <a:gd name="T1" fmla="*/ 2 h 6"/>
                  <a:gd name="T2" fmla="*/ 12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2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2"/>
                    </a:moveTo>
                    <a:cubicBezTo>
                      <a:pt x="12" y="3"/>
                      <a:pt x="12" y="3"/>
                      <a:pt x="12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4" name="Freeform: Shape 793" descr="ceb03165-26c2-4155-8a62-cd19bee9abe1"/>
              <p:cNvSpPr/>
              <p:nvPr/>
            </p:nvSpPr>
            <p:spPr bwMode="auto">
              <a:xfrm>
                <a:off x="5979" y="3919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4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5" name="Freeform: Shape 794" descr="af2cb9d4-7779-489b-a9c3-3bbc911abf83"/>
              <p:cNvSpPr/>
              <p:nvPr/>
            </p:nvSpPr>
            <p:spPr bwMode="auto">
              <a:xfrm>
                <a:off x="5987" y="3924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6 h 7"/>
                  <a:gd name="T6" fmla="*/ 5 w 11"/>
                  <a:gd name="T7" fmla="*/ 6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6" name="Freeform: Shape 795" descr="aed9ff56-590d-4f23-9698-2ec8dcc9ced5"/>
              <p:cNvSpPr/>
              <p:nvPr/>
            </p:nvSpPr>
            <p:spPr bwMode="auto">
              <a:xfrm>
                <a:off x="5995" y="3929"/>
                <a:ext cx="11" cy="6"/>
              </a:xfrm>
              <a:custGeom>
                <a:avLst/>
                <a:gdLst>
                  <a:gd name="T0" fmla="*/ 11 w 11"/>
                  <a:gd name="T1" fmla="*/ 3 h 6"/>
                  <a:gd name="T2" fmla="*/ 11 w 11"/>
                  <a:gd name="T3" fmla="*/ 3 h 6"/>
                  <a:gd name="T4" fmla="*/ 6 w 11"/>
                  <a:gd name="T5" fmla="*/ 6 h 6"/>
                  <a:gd name="T6" fmla="*/ 5 w 11"/>
                  <a:gd name="T7" fmla="*/ 6 h 6"/>
                  <a:gd name="T8" fmla="*/ 0 w 11"/>
                  <a:gd name="T9" fmla="*/ 3 h 6"/>
                  <a:gd name="T10" fmla="*/ 0 w 11"/>
                  <a:gd name="T11" fmla="*/ 3 h 6"/>
                  <a:gd name="T12" fmla="*/ 5 w 11"/>
                  <a:gd name="T13" fmla="*/ 0 h 6"/>
                  <a:gd name="T14" fmla="*/ 6 w 11"/>
                  <a:gd name="T15" fmla="*/ 0 h 6"/>
                  <a:gd name="T16" fmla="*/ 11 w 11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6">
                    <a:moveTo>
                      <a:pt x="11" y="3"/>
                    </a:moveTo>
                    <a:cubicBezTo>
                      <a:pt x="11" y="3"/>
                      <a:pt x="11" y="3"/>
                      <a:pt x="11" y="3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7" name="Freeform: Shape 796" descr="6e9c5ad5-6e54-476a-a106-07008e9b9e02"/>
              <p:cNvSpPr/>
              <p:nvPr/>
            </p:nvSpPr>
            <p:spPr bwMode="auto">
              <a:xfrm>
                <a:off x="6003" y="3933"/>
                <a:ext cx="11" cy="6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8" name="Freeform: Shape 797" descr="93cb78a6-5f55-4f12-9ea9-6af45cdbc200"/>
              <p:cNvSpPr/>
              <p:nvPr/>
            </p:nvSpPr>
            <p:spPr bwMode="auto">
              <a:xfrm>
                <a:off x="6003" y="3941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4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9" name="Freeform: Shape 798" descr="0ed77bb5-9957-4f58-8fe7-0c3b61c63b98"/>
              <p:cNvSpPr/>
              <p:nvPr/>
            </p:nvSpPr>
            <p:spPr bwMode="auto">
              <a:xfrm>
                <a:off x="6027" y="392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0" name="Freeform: Shape 799" descr="173a2a6a-b306-4e12-a049-2e8e8149c49f"/>
              <p:cNvSpPr/>
              <p:nvPr/>
            </p:nvSpPr>
            <p:spPr bwMode="auto">
              <a:xfrm>
                <a:off x="6018" y="3933"/>
                <a:ext cx="12" cy="6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4"/>
                      <a:pt x="12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1" name="Freeform: Shape 800" descr="286d76ac-1a7a-4e17-b05f-92745adc7063"/>
              <p:cNvSpPr/>
              <p:nvPr/>
            </p:nvSpPr>
            <p:spPr bwMode="auto">
              <a:xfrm>
                <a:off x="6011" y="3938"/>
                <a:ext cx="11" cy="6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6 h 7"/>
                  <a:gd name="T6" fmla="*/ 5 w 11"/>
                  <a:gd name="T7" fmla="*/ 6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3"/>
                      <a:pt x="11" y="4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2" name="Freeform: Shape 801" descr="cbe3ac9d-f467-42d9-a7b2-4412491f2eab"/>
              <p:cNvSpPr/>
              <p:nvPr/>
            </p:nvSpPr>
            <p:spPr bwMode="auto">
              <a:xfrm>
                <a:off x="5947" y="3910"/>
                <a:ext cx="12" cy="7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4"/>
                      <a:pt x="12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3" name="Freeform: Shape 802" descr="9a96b2e9-2ce6-4b5a-87b2-d5d33241c77f"/>
              <p:cNvSpPr/>
              <p:nvPr/>
            </p:nvSpPr>
            <p:spPr bwMode="auto">
              <a:xfrm>
                <a:off x="5955" y="391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4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4" name="Freeform: Shape 803" descr="28af3150-7842-45d9-982f-1a2b218d017b"/>
              <p:cNvSpPr/>
              <p:nvPr/>
            </p:nvSpPr>
            <p:spPr bwMode="auto">
              <a:xfrm>
                <a:off x="5963" y="391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5" name="Freeform: Shape 804" descr="c38d9e32-d5cc-436b-9402-eadc738d2364"/>
              <p:cNvSpPr/>
              <p:nvPr/>
            </p:nvSpPr>
            <p:spPr bwMode="auto">
              <a:xfrm>
                <a:off x="6003" y="3906"/>
                <a:ext cx="43" cy="25"/>
              </a:xfrm>
              <a:custGeom>
                <a:avLst/>
                <a:gdLst>
                  <a:gd name="T0" fmla="*/ 43 w 43"/>
                  <a:gd name="T1" fmla="*/ 21 h 25"/>
                  <a:gd name="T2" fmla="*/ 43 w 43"/>
                  <a:gd name="T3" fmla="*/ 22 h 25"/>
                  <a:gd name="T4" fmla="*/ 38 w 43"/>
                  <a:gd name="T5" fmla="*/ 25 h 25"/>
                  <a:gd name="T6" fmla="*/ 37 w 43"/>
                  <a:gd name="T7" fmla="*/ 25 h 25"/>
                  <a:gd name="T8" fmla="*/ 0 w 43"/>
                  <a:gd name="T9" fmla="*/ 4 h 25"/>
                  <a:gd name="T10" fmla="*/ 0 w 43"/>
                  <a:gd name="T11" fmla="*/ 3 h 25"/>
                  <a:gd name="T12" fmla="*/ 5 w 43"/>
                  <a:gd name="T13" fmla="*/ 0 h 25"/>
                  <a:gd name="T14" fmla="*/ 6 w 43"/>
                  <a:gd name="T15" fmla="*/ 0 h 25"/>
                  <a:gd name="T16" fmla="*/ 43 w 43"/>
                  <a:gd name="T17" fmla="*/ 2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3" h="25">
                    <a:moveTo>
                      <a:pt x="43" y="21"/>
                    </a:moveTo>
                    <a:cubicBezTo>
                      <a:pt x="43" y="22"/>
                      <a:pt x="43" y="22"/>
                      <a:pt x="43" y="22"/>
                    </a:cubicBezTo>
                    <a:cubicBezTo>
                      <a:pt x="38" y="25"/>
                      <a:pt x="38" y="25"/>
                      <a:pt x="38" y="25"/>
                    </a:cubicBezTo>
                    <a:cubicBezTo>
                      <a:pt x="38" y="25"/>
                      <a:pt x="37" y="25"/>
                      <a:pt x="37" y="25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43" y="21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6" name="Freeform: Shape 805" descr="47e2e7bf-fe6a-43de-9773-b42607dff572"/>
              <p:cNvSpPr/>
              <p:nvPr/>
            </p:nvSpPr>
            <p:spPr bwMode="auto">
              <a:xfrm>
                <a:off x="6043" y="392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7" name="Freeform: Shape 806" descr="288125cb-452c-4834-aeca-62ca4ff521b8"/>
              <p:cNvSpPr/>
              <p:nvPr/>
            </p:nvSpPr>
            <p:spPr bwMode="auto">
              <a:xfrm>
                <a:off x="6051" y="3934"/>
                <a:ext cx="12" cy="6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8" name="Freeform: Shape 807" descr="6d440700-cfda-49a1-a234-459d33d32c00"/>
              <p:cNvSpPr/>
              <p:nvPr/>
            </p:nvSpPr>
            <p:spPr bwMode="auto">
              <a:xfrm>
                <a:off x="6035" y="3934"/>
                <a:ext cx="12" cy="5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4 h 6"/>
                  <a:gd name="T4" fmla="*/ 7 w 12"/>
                  <a:gd name="T5" fmla="*/ 6 h 6"/>
                  <a:gd name="T6" fmla="*/ 5 w 12"/>
                  <a:gd name="T7" fmla="*/ 6 h 6"/>
                  <a:gd name="T8" fmla="*/ 0 w 12"/>
                  <a:gd name="T9" fmla="*/ 4 h 6"/>
                  <a:gd name="T10" fmla="*/ 0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9" name="Freeform: Shape 808" descr="bc12c845-ed73-40b0-8f12-f0981e222dae"/>
              <p:cNvSpPr/>
              <p:nvPr/>
            </p:nvSpPr>
            <p:spPr bwMode="auto">
              <a:xfrm>
                <a:off x="5955" y="3905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6 h 7"/>
                  <a:gd name="T6" fmla="*/ 5 w 11"/>
                  <a:gd name="T7" fmla="*/ 6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0" name="Freeform: Shape 809" descr="8039a6ed-b19a-4a35-b9c5-46071d26d9cc"/>
              <p:cNvSpPr/>
              <p:nvPr/>
            </p:nvSpPr>
            <p:spPr bwMode="auto">
              <a:xfrm>
                <a:off x="5963" y="3910"/>
                <a:ext cx="11" cy="6"/>
              </a:xfrm>
              <a:custGeom>
                <a:avLst/>
                <a:gdLst>
                  <a:gd name="T0" fmla="*/ 11 w 11"/>
                  <a:gd name="T1" fmla="*/ 3 h 6"/>
                  <a:gd name="T2" fmla="*/ 11 w 11"/>
                  <a:gd name="T3" fmla="*/ 3 h 6"/>
                  <a:gd name="T4" fmla="*/ 6 w 11"/>
                  <a:gd name="T5" fmla="*/ 6 h 6"/>
                  <a:gd name="T6" fmla="*/ 5 w 11"/>
                  <a:gd name="T7" fmla="*/ 6 h 6"/>
                  <a:gd name="T8" fmla="*/ 0 w 11"/>
                  <a:gd name="T9" fmla="*/ 3 h 6"/>
                  <a:gd name="T10" fmla="*/ 0 w 11"/>
                  <a:gd name="T11" fmla="*/ 3 h 6"/>
                  <a:gd name="T12" fmla="*/ 5 w 11"/>
                  <a:gd name="T13" fmla="*/ 0 h 6"/>
                  <a:gd name="T14" fmla="*/ 6 w 11"/>
                  <a:gd name="T15" fmla="*/ 0 h 6"/>
                  <a:gd name="T16" fmla="*/ 11 w 11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6">
                    <a:moveTo>
                      <a:pt x="11" y="3"/>
                    </a:moveTo>
                    <a:cubicBezTo>
                      <a:pt x="11" y="3"/>
                      <a:pt x="11" y="3"/>
                      <a:pt x="11" y="3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1" name="Freeform: Shape 810" descr="06b465ad-051f-412e-b0a8-ff7c1b1740c6"/>
              <p:cNvSpPr/>
              <p:nvPr/>
            </p:nvSpPr>
            <p:spPr bwMode="auto">
              <a:xfrm>
                <a:off x="5971" y="3914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2" name="Freeform: Shape 811" descr="09b24251-716e-4371-8754-72ad716322c9"/>
              <p:cNvSpPr/>
              <p:nvPr/>
            </p:nvSpPr>
            <p:spPr bwMode="auto">
              <a:xfrm>
                <a:off x="6026" y="3938"/>
                <a:ext cx="12" cy="6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7 h 7"/>
                  <a:gd name="T6" fmla="*/ 6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7"/>
                      <a:pt x="6" y="7"/>
                      <a:pt x="6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7" y="0"/>
                      <a:pt x="7" y="1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3" name="Freeform: Shape 812" descr="5d64bb07-d1ad-4899-8581-13211daa9b6c"/>
              <p:cNvSpPr/>
              <p:nvPr/>
            </p:nvSpPr>
            <p:spPr bwMode="auto">
              <a:xfrm>
                <a:off x="6035" y="3942"/>
                <a:ext cx="12" cy="7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3"/>
                      <a:pt x="12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7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4" name="Freeform: Shape 813" descr="f48f356f-1e43-4753-ac6b-faf7e6b84483"/>
              <p:cNvSpPr/>
              <p:nvPr/>
            </p:nvSpPr>
            <p:spPr bwMode="auto">
              <a:xfrm>
                <a:off x="6043" y="3946"/>
                <a:ext cx="20" cy="12"/>
              </a:xfrm>
              <a:custGeom>
                <a:avLst/>
                <a:gdLst>
                  <a:gd name="T0" fmla="*/ 19 w 20"/>
                  <a:gd name="T1" fmla="*/ 8 h 12"/>
                  <a:gd name="T2" fmla="*/ 19 w 20"/>
                  <a:gd name="T3" fmla="*/ 9 h 12"/>
                  <a:gd name="T4" fmla="*/ 15 w 20"/>
                  <a:gd name="T5" fmla="*/ 12 h 12"/>
                  <a:gd name="T6" fmla="*/ 13 w 20"/>
                  <a:gd name="T7" fmla="*/ 12 h 12"/>
                  <a:gd name="T8" fmla="*/ 0 w 20"/>
                  <a:gd name="T9" fmla="*/ 4 h 12"/>
                  <a:gd name="T10" fmla="*/ 0 w 20"/>
                  <a:gd name="T11" fmla="*/ 3 h 12"/>
                  <a:gd name="T12" fmla="*/ 5 w 20"/>
                  <a:gd name="T13" fmla="*/ 1 h 12"/>
                  <a:gd name="T14" fmla="*/ 7 w 20"/>
                  <a:gd name="T15" fmla="*/ 1 h 12"/>
                  <a:gd name="T16" fmla="*/ 19 w 20"/>
                  <a:gd name="T1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8"/>
                      <a:pt x="20" y="9"/>
                      <a:pt x="19" y="9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4" y="12"/>
                      <a:pt x="13" y="12"/>
                      <a:pt x="13" y="12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5" name="Freeform: Shape 814" descr="6ce37eee-4697-42a3-9b50-9ec566f592f2"/>
              <p:cNvSpPr/>
              <p:nvPr/>
            </p:nvSpPr>
            <p:spPr bwMode="auto">
              <a:xfrm>
                <a:off x="6019" y="3941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4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6" name="Freeform: Shape 815" descr="cec93d9e-8e38-438f-bdcb-8978553ec7c8"/>
              <p:cNvSpPr/>
              <p:nvPr/>
            </p:nvSpPr>
            <p:spPr bwMode="auto">
              <a:xfrm>
                <a:off x="6027" y="3946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4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7" name="Freeform: Shape 816" descr="6cd23a13-b70d-416a-ac99-cede3963f133"/>
              <p:cNvSpPr/>
              <p:nvPr/>
            </p:nvSpPr>
            <p:spPr bwMode="auto">
              <a:xfrm>
                <a:off x="6035" y="3951"/>
                <a:ext cx="19" cy="11"/>
              </a:xfrm>
              <a:custGeom>
                <a:avLst/>
                <a:gdLst>
                  <a:gd name="T0" fmla="*/ 19 w 19"/>
                  <a:gd name="T1" fmla="*/ 7 h 11"/>
                  <a:gd name="T2" fmla="*/ 19 w 19"/>
                  <a:gd name="T3" fmla="*/ 8 h 11"/>
                  <a:gd name="T4" fmla="*/ 14 w 19"/>
                  <a:gd name="T5" fmla="*/ 11 h 11"/>
                  <a:gd name="T6" fmla="*/ 13 w 19"/>
                  <a:gd name="T7" fmla="*/ 11 h 11"/>
                  <a:gd name="T8" fmla="*/ 0 w 19"/>
                  <a:gd name="T9" fmla="*/ 4 h 11"/>
                  <a:gd name="T10" fmla="*/ 0 w 19"/>
                  <a:gd name="T11" fmla="*/ 3 h 11"/>
                  <a:gd name="T12" fmla="*/ 5 w 19"/>
                  <a:gd name="T13" fmla="*/ 0 h 11"/>
                  <a:gd name="T14" fmla="*/ 6 w 19"/>
                  <a:gd name="T15" fmla="*/ 0 h 11"/>
                  <a:gd name="T16" fmla="*/ 19 w 19"/>
                  <a:gd name="T17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11">
                    <a:moveTo>
                      <a:pt x="19" y="7"/>
                    </a:moveTo>
                    <a:cubicBezTo>
                      <a:pt x="19" y="8"/>
                      <a:pt x="19" y="8"/>
                      <a:pt x="19" y="8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1"/>
                      <a:pt x="13" y="11"/>
                      <a:pt x="13" y="1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9" y="7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8" name="Freeform: Shape 817" descr="e5e638f6-1ba3-419d-a3fe-901db105785c"/>
              <p:cNvSpPr/>
              <p:nvPr/>
            </p:nvSpPr>
            <p:spPr bwMode="auto">
              <a:xfrm>
                <a:off x="6011" y="3946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9" name="Freeform: Shape 818" descr="59b653bd-6296-4690-bb62-7d86abf6c865"/>
              <p:cNvSpPr/>
              <p:nvPr/>
            </p:nvSpPr>
            <p:spPr bwMode="auto">
              <a:xfrm>
                <a:off x="6027" y="3955"/>
                <a:ext cx="20" cy="12"/>
              </a:xfrm>
              <a:custGeom>
                <a:avLst/>
                <a:gdLst>
                  <a:gd name="T0" fmla="*/ 19 w 20"/>
                  <a:gd name="T1" fmla="*/ 8 h 12"/>
                  <a:gd name="T2" fmla="*/ 19 w 20"/>
                  <a:gd name="T3" fmla="*/ 9 h 12"/>
                  <a:gd name="T4" fmla="*/ 15 w 20"/>
                  <a:gd name="T5" fmla="*/ 11 h 12"/>
                  <a:gd name="T6" fmla="*/ 13 w 20"/>
                  <a:gd name="T7" fmla="*/ 11 h 12"/>
                  <a:gd name="T8" fmla="*/ 1 w 20"/>
                  <a:gd name="T9" fmla="*/ 4 h 12"/>
                  <a:gd name="T10" fmla="*/ 1 w 20"/>
                  <a:gd name="T11" fmla="*/ 3 h 12"/>
                  <a:gd name="T12" fmla="*/ 5 w 20"/>
                  <a:gd name="T13" fmla="*/ 0 h 12"/>
                  <a:gd name="T14" fmla="*/ 7 w 20"/>
                  <a:gd name="T15" fmla="*/ 0 h 12"/>
                  <a:gd name="T16" fmla="*/ 19 w 20"/>
                  <a:gd name="T1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8"/>
                      <a:pt x="20" y="8"/>
                      <a:pt x="19" y="9"/>
                    </a:cubicBezTo>
                    <a:cubicBezTo>
                      <a:pt x="15" y="11"/>
                      <a:pt x="15" y="11"/>
                      <a:pt x="15" y="11"/>
                    </a:cubicBezTo>
                    <a:cubicBezTo>
                      <a:pt x="14" y="12"/>
                      <a:pt x="14" y="12"/>
                      <a:pt x="13" y="11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0" name="Freeform: Shape 819" descr="2bfdff3d-c9d8-4d15-9d8c-b7ba7b167a80"/>
              <p:cNvSpPr/>
              <p:nvPr/>
            </p:nvSpPr>
            <p:spPr bwMode="auto">
              <a:xfrm>
                <a:off x="6059" y="3938"/>
                <a:ext cx="12" cy="6"/>
              </a:xfrm>
              <a:custGeom>
                <a:avLst/>
                <a:gdLst>
                  <a:gd name="T0" fmla="*/ 11 w 12"/>
                  <a:gd name="T1" fmla="*/ 2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2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2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1" name="Freeform: Shape 820" descr="bb9570a2-1a97-4ad2-84c2-9cec592022bd"/>
              <p:cNvSpPr/>
              <p:nvPr/>
            </p:nvSpPr>
            <p:spPr bwMode="auto">
              <a:xfrm>
                <a:off x="6067" y="3942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2" name="Freeform: Shape 821" descr="04041edf-385c-4f8d-9fd3-f9badcfd1321"/>
              <p:cNvSpPr/>
              <p:nvPr/>
            </p:nvSpPr>
            <p:spPr bwMode="auto">
              <a:xfrm>
                <a:off x="6059" y="3941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3" name="Freeform: Shape 822" descr="675f2944-95d7-49ba-a285-e3a3dd7a0e04"/>
              <p:cNvSpPr/>
              <p:nvPr/>
            </p:nvSpPr>
            <p:spPr bwMode="auto">
              <a:xfrm>
                <a:off x="6064" y="3941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4" name="Freeform: Shape 823" descr="026fbcec-c35e-4b06-b7dd-67b7772030b4"/>
              <p:cNvSpPr/>
              <p:nvPr/>
            </p:nvSpPr>
            <p:spPr bwMode="auto">
              <a:xfrm>
                <a:off x="6067" y="3945"/>
                <a:ext cx="5" cy="4"/>
              </a:xfrm>
              <a:custGeom>
                <a:avLst/>
                <a:gdLst>
                  <a:gd name="T0" fmla="*/ 5 w 5"/>
                  <a:gd name="T1" fmla="*/ 4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4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5" name="Freeform: Shape 824" descr="68374b61-5938-418c-a342-765c5d072394"/>
              <p:cNvSpPr/>
              <p:nvPr/>
            </p:nvSpPr>
            <p:spPr bwMode="auto">
              <a:xfrm>
                <a:off x="6072" y="3945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4 h 5"/>
                  <a:gd name="T6" fmla="*/ 0 w 7"/>
                  <a:gd name="T7" fmla="*/ 4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1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6" name="Freeform: Shape 825" descr="adfddd4b-18d0-4bd3-8f0c-98b5b5defa51"/>
              <p:cNvSpPr/>
              <p:nvPr/>
            </p:nvSpPr>
            <p:spPr bwMode="auto">
              <a:xfrm>
                <a:off x="5994" y="3904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0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7" name="Freeform: Shape 826" descr="9baa4106-78ac-411c-9f07-7cf9d96d067d"/>
              <p:cNvSpPr/>
              <p:nvPr/>
            </p:nvSpPr>
            <p:spPr bwMode="auto">
              <a:xfrm>
                <a:off x="5999" y="3904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8" name="Freeform: Shape 827" descr="16e8027c-4b6b-43f7-aa68-461b83be3ec1"/>
              <p:cNvSpPr/>
              <p:nvPr/>
            </p:nvSpPr>
            <p:spPr bwMode="auto">
              <a:xfrm>
                <a:off x="5971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9" name="Freeform: Shape 828" descr="3162d89d-2560-43dd-a3e9-210bffa18500"/>
              <p:cNvSpPr/>
              <p:nvPr/>
            </p:nvSpPr>
            <p:spPr bwMode="auto">
              <a:xfrm>
                <a:off x="5976" y="3927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0" name="Freeform: Shape 829" descr="64d9db9d-63e1-4277-a2b6-f9367f40ac5c"/>
              <p:cNvSpPr/>
              <p:nvPr/>
            </p:nvSpPr>
            <p:spPr bwMode="auto">
              <a:xfrm>
                <a:off x="5979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1" name="Freeform: Shape 830" descr="b097e631-c77b-4d13-be13-0dec9908f565"/>
              <p:cNvSpPr/>
              <p:nvPr/>
            </p:nvSpPr>
            <p:spPr bwMode="auto">
              <a:xfrm>
                <a:off x="5984" y="3932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2" name="Freeform: Shape 831" descr="91ff8d62-abdc-411a-bcaf-a3cd5c9d7ca0"/>
              <p:cNvSpPr/>
              <p:nvPr/>
            </p:nvSpPr>
            <p:spPr bwMode="auto">
              <a:xfrm>
                <a:off x="5987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0 h 3"/>
                  <a:gd name="T4" fmla="*/ 0 w 5"/>
                  <a:gd name="T5" fmla="*/ 0 h 3"/>
                  <a:gd name="T6" fmla="*/ 0 w 5"/>
                  <a:gd name="T7" fmla="*/ 1 h 3"/>
                  <a:gd name="T8" fmla="*/ 1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3" name="Freeform: Shape 832" descr="911b2906-4ba6-43c9-8789-481a5c98f25d"/>
              <p:cNvSpPr/>
              <p:nvPr/>
            </p:nvSpPr>
            <p:spPr bwMode="auto">
              <a:xfrm>
                <a:off x="5992" y="3937"/>
                <a:ext cx="7" cy="3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4" name="Freeform: Shape 833" descr="ac513270-29c0-417b-bc14-5135c877891a"/>
              <p:cNvSpPr/>
              <p:nvPr/>
            </p:nvSpPr>
            <p:spPr bwMode="auto">
              <a:xfrm>
                <a:off x="5970" y="3899"/>
                <a:ext cx="13" cy="9"/>
              </a:xfrm>
              <a:custGeom>
                <a:avLst/>
                <a:gdLst>
                  <a:gd name="T0" fmla="*/ 13 w 13"/>
                  <a:gd name="T1" fmla="*/ 8 h 9"/>
                  <a:gd name="T2" fmla="*/ 0 w 13"/>
                  <a:gd name="T3" fmla="*/ 1 h 9"/>
                  <a:gd name="T4" fmla="*/ 0 w 13"/>
                  <a:gd name="T5" fmla="*/ 0 h 9"/>
                  <a:gd name="T6" fmla="*/ 0 w 13"/>
                  <a:gd name="T7" fmla="*/ 1 h 9"/>
                  <a:gd name="T8" fmla="*/ 0 w 13"/>
                  <a:gd name="T9" fmla="*/ 2 h 9"/>
                  <a:gd name="T10" fmla="*/ 13 w 13"/>
                  <a:gd name="T11" fmla="*/ 9 h 9"/>
                  <a:gd name="T12" fmla="*/ 13 w 13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9">
                    <a:moveTo>
                      <a:pt x="13" y="8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3" y="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5" name="Freeform: Shape 834" descr="a8f245c5-6760-4e60-bbd9-3d29823b8c71"/>
              <p:cNvSpPr/>
              <p:nvPr/>
            </p:nvSpPr>
            <p:spPr bwMode="auto">
              <a:xfrm>
                <a:off x="5983" y="3904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6" name="Freeform: Shape 835" descr="0b909f34-1830-4881-9d33-6ac23fd8ba26"/>
              <p:cNvSpPr/>
              <p:nvPr/>
            </p:nvSpPr>
            <p:spPr bwMode="auto">
              <a:xfrm>
                <a:off x="5985" y="390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7" name="Freeform: Shape 836" descr="3e8cec09-505c-4591-afa2-56e425a8219f"/>
              <p:cNvSpPr/>
              <p:nvPr/>
            </p:nvSpPr>
            <p:spPr bwMode="auto">
              <a:xfrm>
                <a:off x="5990" y="3908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7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7 w 7"/>
                  <a:gd name="T13" fmla="*/ 2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2" y="4"/>
                      <a:pt x="2" y="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8" name="Freeform: Shape 837" descr="4cae8f4b-293b-4daf-bb4b-99221b794240"/>
              <p:cNvSpPr/>
              <p:nvPr/>
            </p:nvSpPr>
            <p:spPr bwMode="auto">
              <a:xfrm>
                <a:off x="5994" y="391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9" name="Freeform: Shape 838" descr="204519cf-55d3-49a6-904c-e99f59e99162"/>
              <p:cNvSpPr/>
              <p:nvPr/>
            </p:nvSpPr>
            <p:spPr bwMode="auto">
              <a:xfrm>
                <a:off x="5999" y="3913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1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2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0" name="Freeform: Shape 839" descr="bacaacbf-962d-40ff-acf7-2a7ede8e4cdd"/>
              <p:cNvSpPr/>
              <p:nvPr/>
            </p:nvSpPr>
            <p:spPr bwMode="auto">
              <a:xfrm>
                <a:off x="6002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1" name="Freeform: Shape 840" descr="54044b41-2505-4e68-99cb-ad6296b33ddd"/>
              <p:cNvSpPr/>
              <p:nvPr/>
            </p:nvSpPr>
            <p:spPr bwMode="auto">
              <a:xfrm>
                <a:off x="6007" y="3918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2" name="Freeform: Shape 841" descr="177bea5e-a588-458b-9c13-24d98e36f46c"/>
              <p:cNvSpPr/>
              <p:nvPr/>
            </p:nvSpPr>
            <p:spPr bwMode="auto">
              <a:xfrm>
                <a:off x="6010" y="3922"/>
                <a:ext cx="5" cy="4"/>
              </a:xfrm>
              <a:custGeom>
                <a:avLst/>
                <a:gdLst>
                  <a:gd name="T0" fmla="*/ 5 w 5"/>
                  <a:gd name="T1" fmla="*/ 4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4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3" name="Freeform: Shape 842" descr="190669b6-9bb1-4737-afba-f2cdcc6d453b"/>
              <p:cNvSpPr/>
              <p:nvPr/>
            </p:nvSpPr>
            <p:spPr bwMode="auto">
              <a:xfrm>
                <a:off x="6015" y="3922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4 h 5"/>
                  <a:gd name="T6" fmla="*/ 0 w 7"/>
                  <a:gd name="T7" fmla="*/ 4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4" name="Freeform: Shape 843" descr="22cf9fd2-961d-4b0e-9071-2b28f9a9f013"/>
              <p:cNvSpPr/>
              <p:nvPr/>
            </p:nvSpPr>
            <p:spPr bwMode="auto">
              <a:xfrm>
                <a:off x="5962" y="3904"/>
                <a:ext cx="13" cy="8"/>
              </a:xfrm>
              <a:custGeom>
                <a:avLst/>
                <a:gdLst>
                  <a:gd name="T0" fmla="*/ 13 w 13"/>
                  <a:gd name="T1" fmla="*/ 8 h 8"/>
                  <a:gd name="T2" fmla="*/ 0 w 13"/>
                  <a:gd name="T3" fmla="*/ 0 h 8"/>
                  <a:gd name="T4" fmla="*/ 0 w 13"/>
                  <a:gd name="T5" fmla="*/ 0 h 8"/>
                  <a:gd name="T6" fmla="*/ 0 w 13"/>
                  <a:gd name="T7" fmla="*/ 1 h 8"/>
                  <a:gd name="T8" fmla="*/ 0 w 13"/>
                  <a:gd name="T9" fmla="*/ 1 h 8"/>
                  <a:gd name="T10" fmla="*/ 13 w 13"/>
                  <a:gd name="T11" fmla="*/ 8 h 8"/>
                  <a:gd name="T12" fmla="*/ 13 w 13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8">
                    <a:moveTo>
                      <a:pt x="13" y="8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5" name="Freeform: Shape 844" descr="85080945-9f89-4f73-9a2d-b8fb5d17b2d5"/>
              <p:cNvSpPr/>
              <p:nvPr/>
            </p:nvSpPr>
            <p:spPr bwMode="auto">
              <a:xfrm>
                <a:off x="5975" y="3908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2 w 6"/>
                  <a:gd name="T5" fmla="*/ 4 h 5"/>
                  <a:gd name="T6" fmla="*/ 0 w 6"/>
                  <a:gd name="T7" fmla="*/ 4 h 5"/>
                  <a:gd name="T8" fmla="*/ 0 w 6"/>
                  <a:gd name="T9" fmla="*/ 4 h 5"/>
                  <a:gd name="T10" fmla="*/ 2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6" name="Freeform: Shape 845" descr="924bdcad-b120-4e7e-912b-f3b7e18c2936"/>
              <p:cNvSpPr/>
              <p:nvPr/>
            </p:nvSpPr>
            <p:spPr bwMode="auto">
              <a:xfrm>
                <a:off x="5978" y="391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7" name="Freeform: Shape 846" descr="0a6bbf30-795b-4cf7-a908-96295ee537bd"/>
              <p:cNvSpPr/>
              <p:nvPr/>
            </p:nvSpPr>
            <p:spPr bwMode="auto">
              <a:xfrm>
                <a:off x="5983" y="391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6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8" name="Freeform: Shape 847" descr="4899fdce-ac07-4124-ba78-2c8e25c7c841"/>
              <p:cNvSpPr/>
              <p:nvPr/>
            </p:nvSpPr>
            <p:spPr bwMode="auto">
              <a:xfrm>
                <a:off x="5986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9" name="Freeform: Shape 848" descr="e3cc4463-7671-4451-a507-6cb3a416521e"/>
              <p:cNvSpPr/>
              <p:nvPr/>
            </p:nvSpPr>
            <p:spPr bwMode="auto">
              <a:xfrm>
                <a:off x="5991" y="3918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0" name="Freeform: Shape 849" descr="d75616d2-b25e-43de-9085-4538cb88b91e"/>
              <p:cNvSpPr/>
              <p:nvPr/>
            </p:nvSpPr>
            <p:spPr bwMode="auto">
              <a:xfrm>
                <a:off x="5994" y="392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1" name="Freeform: Shape 850" descr="3bd53491-8fc4-449b-b5f8-75b05fe6dce0"/>
              <p:cNvSpPr/>
              <p:nvPr/>
            </p:nvSpPr>
            <p:spPr bwMode="auto">
              <a:xfrm>
                <a:off x="5999" y="392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2" name="Freeform: Shape 851" descr="23b25f9a-e43d-4a4e-b84d-ae797d0c5613"/>
              <p:cNvSpPr/>
              <p:nvPr/>
            </p:nvSpPr>
            <p:spPr bwMode="auto">
              <a:xfrm>
                <a:off x="5995" y="3940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3" name="Freeform: Shape 852" descr="2993c916-4249-4751-8c38-9b1972cdb2fe"/>
              <p:cNvSpPr/>
              <p:nvPr/>
            </p:nvSpPr>
            <p:spPr bwMode="auto">
              <a:xfrm>
                <a:off x="6000" y="3940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4" name="Freeform: Shape 853" descr="f225ec24-2022-46db-9b37-f9946a9ce111"/>
              <p:cNvSpPr/>
              <p:nvPr/>
            </p:nvSpPr>
            <p:spPr bwMode="auto">
              <a:xfrm>
                <a:off x="6018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5" name="Freeform: Shape 854" descr="3e540050-5cbb-41cc-8503-0e90936b36d0"/>
              <p:cNvSpPr/>
              <p:nvPr/>
            </p:nvSpPr>
            <p:spPr bwMode="auto">
              <a:xfrm>
                <a:off x="6023" y="3927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6" name="Freeform: Shape 855" descr="e221856c-bbcc-4601-86bf-9454d097f6a8"/>
              <p:cNvSpPr/>
              <p:nvPr/>
            </p:nvSpPr>
            <p:spPr bwMode="auto">
              <a:xfrm>
                <a:off x="6002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7" name="Freeform: Shape 856" descr="ec6f92ab-c251-41ab-8966-3fedfc9f1075"/>
              <p:cNvSpPr/>
              <p:nvPr/>
            </p:nvSpPr>
            <p:spPr bwMode="auto">
              <a:xfrm>
                <a:off x="6007" y="3927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8" name="Freeform: Shape 857" descr="7a4c0690-adb0-4fdb-9e78-9dd4cc069cab"/>
              <p:cNvSpPr/>
              <p:nvPr/>
            </p:nvSpPr>
            <p:spPr bwMode="auto">
              <a:xfrm>
                <a:off x="6010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9" name="Freeform: Shape 858" descr="8ac2e609-749b-4f15-bbf1-8f2412732606"/>
              <p:cNvSpPr/>
              <p:nvPr/>
            </p:nvSpPr>
            <p:spPr bwMode="auto">
              <a:xfrm>
                <a:off x="6015" y="3932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7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7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0" name="Freeform: Shape 859" descr="aa7e29b2-d1d7-4e6b-913e-b6b0e875cb66"/>
              <p:cNvSpPr/>
              <p:nvPr/>
            </p:nvSpPr>
            <p:spPr bwMode="auto">
              <a:xfrm>
                <a:off x="5979" y="392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1" name="Freeform: Shape 860" descr="e1ce41e4-7afc-486a-a7e0-a64544d2983b"/>
              <p:cNvSpPr/>
              <p:nvPr/>
            </p:nvSpPr>
            <p:spPr bwMode="auto">
              <a:xfrm>
                <a:off x="5984" y="3923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2" name="Freeform: Shape 861" descr="34f913c2-7424-4528-9ea5-2b2b6e0549f1"/>
              <p:cNvSpPr/>
              <p:nvPr/>
            </p:nvSpPr>
            <p:spPr bwMode="auto">
              <a:xfrm>
                <a:off x="5987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3" name="Freeform: Shape 862" descr="3cd65aaa-3a37-4587-9088-44e51315b4c3"/>
              <p:cNvSpPr/>
              <p:nvPr/>
            </p:nvSpPr>
            <p:spPr bwMode="auto">
              <a:xfrm>
                <a:off x="5992" y="3927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1 w 6"/>
                  <a:gd name="T5" fmla="*/ 3 h 5"/>
                  <a:gd name="T6" fmla="*/ 0 w 6"/>
                  <a:gd name="T7" fmla="*/ 3 h 5"/>
                  <a:gd name="T8" fmla="*/ 0 w 6"/>
                  <a:gd name="T9" fmla="*/ 4 h 5"/>
                  <a:gd name="T10" fmla="*/ 1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4" name="Freeform: Shape 863" descr="dacd46cf-f168-43ce-9fd7-bf32360676d1"/>
              <p:cNvSpPr/>
              <p:nvPr/>
            </p:nvSpPr>
            <p:spPr bwMode="auto">
              <a:xfrm>
                <a:off x="5995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5" name="Freeform: Shape 864" descr="d416cfc2-3d0a-4f88-8c55-7d945e81b14b"/>
              <p:cNvSpPr/>
              <p:nvPr/>
            </p:nvSpPr>
            <p:spPr bwMode="auto">
              <a:xfrm>
                <a:off x="6000" y="3932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6" name="Freeform: Shape 865" descr="9aac3d1f-c155-4de5-920f-1e623d92fe61"/>
              <p:cNvSpPr/>
              <p:nvPr/>
            </p:nvSpPr>
            <p:spPr bwMode="auto">
              <a:xfrm>
                <a:off x="6003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0 w 5"/>
                  <a:gd name="T3" fmla="*/ 0 h 3"/>
                  <a:gd name="T4" fmla="*/ 0 w 5"/>
                  <a:gd name="T5" fmla="*/ 0 h 3"/>
                  <a:gd name="T6" fmla="*/ 0 w 5"/>
                  <a:gd name="T7" fmla="*/ 1 h 3"/>
                  <a:gd name="T8" fmla="*/ 0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7" name="Freeform: Shape 866" descr="58bf18e1-ead1-4b98-887b-be7786190dfd"/>
              <p:cNvSpPr/>
              <p:nvPr/>
            </p:nvSpPr>
            <p:spPr bwMode="auto">
              <a:xfrm>
                <a:off x="6008" y="3937"/>
                <a:ext cx="6" cy="3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8" name="Freeform: Shape 867" descr="cf91ddf7-8f84-4035-bc09-e4e96c44b086"/>
              <p:cNvSpPr/>
              <p:nvPr/>
            </p:nvSpPr>
            <p:spPr bwMode="auto">
              <a:xfrm>
                <a:off x="6003" y="3945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9" name="Freeform: Shape 868" descr="53da9124-fe34-4531-93a0-fe00fdccd712"/>
              <p:cNvSpPr/>
              <p:nvPr/>
            </p:nvSpPr>
            <p:spPr bwMode="auto">
              <a:xfrm>
                <a:off x="6008" y="3945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0" name="Freeform: Shape 869" descr="7a70ab20-1ef2-49ab-9b73-4c217dfc5acd"/>
              <p:cNvSpPr/>
              <p:nvPr/>
            </p:nvSpPr>
            <p:spPr bwMode="auto">
              <a:xfrm>
                <a:off x="6026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1" name="Freeform: Shape 870" descr="10e05f44-fb12-49d7-8524-22435f06694d"/>
              <p:cNvSpPr/>
              <p:nvPr/>
            </p:nvSpPr>
            <p:spPr bwMode="auto">
              <a:xfrm>
                <a:off x="6032" y="3932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2" name="Freeform: Shape 871" descr="0120151e-a14a-4eb9-9050-119f39963386"/>
              <p:cNvSpPr/>
              <p:nvPr/>
            </p:nvSpPr>
            <p:spPr bwMode="auto">
              <a:xfrm>
                <a:off x="6018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0 h 3"/>
                  <a:gd name="T4" fmla="*/ 0 w 5"/>
                  <a:gd name="T5" fmla="*/ 0 h 3"/>
                  <a:gd name="T6" fmla="*/ 0 w 5"/>
                  <a:gd name="T7" fmla="*/ 0 h 3"/>
                  <a:gd name="T8" fmla="*/ 1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3" name="Freeform: Shape 872" descr="36c27c0f-641c-4bc8-b03d-f227dee91cac"/>
              <p:cNvSpPr/>
              <p:nvPr/>
            </p:nvSpPr>
            <p:spPr bwMode="auto">
              <a:xfrm>
                <a:off x="6023" y="3937"/>
                <a:ext cx="7" cy="3"/>
              </a:xfrm>
              <a:custGeom>
                <a:avLst/>
                <a:gdLst>
                  <a:gd name="T0" fmla="*/ 7 w 7"/>
                  <a:gd name="T1" fmla="*/ 0 h 4"/>
                  <a:gd name="T2" fmla="*/ 7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7 w 7"/>
                  <a:gd name="T13" fmla="*/ 1 h 4"/>
                  <a:gd name="T14" fmla="*/ 7 w 7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2" y="4"/>
                      <a:pt x="2" y="4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4" name="Freeform: Shape 873" descr="9294d801-bb56-4d77-9d11-35550c8e8719"/>
              <p:cNvSpPr/>
              <p:nvPr/>
            </p:nvSpPr>
            <p:spPr bwMode="auto">
              <a:xfrm>
                <a:off x="6011" y="3940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5" name="Freeform: Shape 874" descr="8016286c-9f74-4139-879d-c6c1a83a6a23"/>
              <p:cNvSpPr/>
              <p:nvPr/>
            </p:nvSpPr>
            <p:spPr bwMode="auto">
              <a:xfrm>
                <a:off x="6016" y="3940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1 w 6"/>
                  <a:gd name="T5" fmla="*/ 3 h 5"/>
                  <a:gd name="T6" fmla="*/ 0 w 6"/>
                  <a:gd name="T7" fmla="*/ 3 h 5"/>
                  <a:gd name="T8" fmla="*/ 0 w 6"/>
                  <a:gd name="T9" fmla="*/ 4 h 5"/>
                  <a:gd name="T10" fmla="*/ 1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6" name="Freeform: Shape 875" descr="99dd6c33-325c-46e5-ac2c-bb72c0e9398b"/>
              <p:cNvSpPr/>
              <p:nvPr/>
            </p:nvSpPr>
            <p:spPr bwMode="auto">
              <a:xfrm>
                <a:off x="5947" y="3913"/>
                <a:ext cx="5" cy="4"/>
              </a:xfrm>
              <a:custGeom>
                <a:avLst/>
                <a:gdLst>
                  <a:gd name="T0" fmla="*/ 5 w 5"/>
                  <a:gd name="T1" fmla="*/ 4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4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7" name="Freeform: Shape 876" descr="ce8bd671-5e3b-443a-9574-71f892bdbb01"/>
              <p:cNvSpPr/>
              <p:nvPr/>
            </p:nvSpPr>
            <p:spPr bwMode="auto">
              <a:xfrm>
                <a:off x="5952" y="3913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7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7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2" y="5"/>
                      <a:pt x="2" y="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8" name="Freeform: Shape 877" descr="7b89a5ff-4eda-437a-8506-cbeb2222fa76"/>
              <p:cNvSpPr/>
              <p:nvPr/>
            </p:nvSpPr>
            <p:spPr bwMode="auto">
              <a:xfrm>
                <a:off x="5955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9" name="Freeform: Shape 878" descr="95c659e3-fb06-48d0-bf23-e62f431dae24"/>
              <p:cNvSpPr/>
              <p:nvPr/>
            </p:nvSpPr>
            <p:spPr bwMode="auto">
              <a:xfrm>
                <a:off x="5960" y="3918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0" name="Freeform: Shape 879" descr="a68102cb-cfdc-4040-8d2a-f1d89d288f2a"/>
              <p:cNvSpPr/>
              <p:nvPr/>
            </p:nvSpPr>
            <p:spPr bwMode="auto">
              <a:xfrm>
                <a:off x="5963" y="3922"/>
                <a:ext cx="5" cy="5"/>
              </a:xfrm>
              <a:custGeom>
                <a:avLst/>
                <a:gdLst>
                  <a:gd name="T0" fmla="*/ 5 w 5"/>
                  <a:gd name="T1" fmla="*/ 4 h 5"/>
                  <a:gd name="T2" fmla="*/ 0 w 5"/>
                  <a:gd name="T3" fmla="*/ 1 h 5"/>
                  <a:gd name="T4" fmla="*/ 0 w 5"/>
                  <a:gd name="T5" fmla="*/ 0 h 5"/>
                  <a:gd name="T6" fmla="*/ 0 w 5"/>
                  <a:gd name="T7" fmla="*/ 1 h 5"/>
                  <a:gd name="T8" fmla="*/ 0 w 5"/>
                  <a:gd name="T9" fmla="*/ 2 h 5"/>
                  <a:gd name="T10" fmla="*/ 5 w 5"/>
                  <a:gd name="T11" fmla="*/ 5 h 5"/>
                  <a:gd name="T12" fmla="*/ 5 w 5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5">
                    <a:moveTo>
                      <a:pt x="5" y="4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5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1" name="Freeform: Shape 880" descr="322fab16-f2b0-448a-92a2-8e265f7b5d14"/>
              <p:cNvSpPr/>
              <p:nvPr/>
            </p:nvSpPr>
            <p:spPr bwMode="auto">
              <a:xfrm>
                <a:off x="5968" y="3922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4 h 5"/>
                  <a:gd name="T6" fmla="*/ 0 w 7"/>
                  <a:gd name="T7" fmla="*/ 4 h 5"/>
                  <a:gd name="T8" fmla="*/ 0 w 7"/>
                  <a:gd name="T9" fmla="*/ 5 h 5"/>
                  <a:gd name="T10" fmla="*/ 2 w 7"/>
                  <a:gd name="T11" fmla="*/ 5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1" y="5"/>
                      <a:pt x="2" y="5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2" name="Freeform: Shape 881" descr="586e9d6e-dbec-454a-ab9d-b66fa5aacb51"/>
              <p:cNvSpPr/>
              <p:nvPr/>
            </p:nvSpPr>
            <p:spPr bwMode="auto">
              <a:xfrm>
                <a:off x="6003" y="3909"/>
                <a:ext cx="37" cy="23"/>
              </a:xfrm>
              <a:custGeom>
                <a:avLst/>
                <a:gdLst>
                  <a:gd name="T0" fmla="*/ 37 w 37"/>
                  <a:gd name="T1" fmla="*/ 22 h 23"/>
                  <a:gd name="T2" fmla="*/ 0 w 37"/>
                  <a:gd name="T3" fmla="*/ 1 h 23"/>
                  <a:gd name="T4" fmla="*/ 0 w 37"/>
                  <a:gd name="T5" fmla="*/ 0 h 23"/>
                  <a:gd name="T6" fmla="*/ 0 w 37"/>
                  <a:gd name="T7" fmla="*/ 1 h 23"/>
                  <a:gd name="T8" fmla="*/ 0 w 37"/>
                  <a:gd name="T9" fmla="*/ 2 h 23"/>
                  <a:gd name="T10" fmla="*/ 37 w 37"/>
                  <a:gd name="T11" fmla="*/ 23 h 23"/>
                  <a:gd name="T12" fmla="*/ 37 w 37"/>
                  <a:gd name="T13" fmla="*/ 2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" h="23">
                    <a:moveTo>
                      <a:pt x="37" y="22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7" y="23"/>
                      <a:pt x="37" y="23"/>
                      <a:pt x="37" y="23"/>
                    </a:cubicBezTo>
                    <a:lnTo>
                      <a:pt x="37" y="2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3" name="Freeform: Shape 882" descr="3fd1080d-523e-44ea-bca8-8a0b599ceb1e"/>
              <p:cNvSpPr/>
              <p:nvPr/>
            </p:nvSpPr>
            <p:spPr bwMode="auto">
              <a:xfrm>
                <a:off x="6043" y="393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0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4" name="Freeform: Shape 883" descr="86f5914d-fbf9-4e3e-858b-92bd62a7d5f4"/>
              <p:cNvSpPr/>
              <p:nvPr/>
            </p:nvSpPr>
            <p:spPr bwMode="auto">
              <a:xfrm>
                <a:off x="6048" y="393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5" name="Freeform: Shape 884" descr="518ab10d-3b1a-4c1f-a359-96c31c5c6936"/>
              <p:cNvSpPr/>
              <p:nvPr/>
            </p:nvSpPr>
            <p:spPr bwMode="auto">
              <a:xfrm>
                <a:off x="6040" y="3928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6" name="Freeform: Shape 885" descr="c27b5b58-a682-4311-84a6-96e8b4642b70"/>
              <p:cNvSpPr/>
              <p:nvPr/>
            </p:nvSpPr>
            <p:spPr bwMode="auto">
              <a:xfrm>
                <a:off x="6051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1 h 3"/>
                  <a:gd name="T4" fmla="*/ 0 w 5"/>
                  <a:gd name="T5" fmla="*/ 0 h 3"/>
                  <a:gd name="T6" fmla="*/ 0 w 5"/>
                  <a:gd name="T7" fmla="*/ 1 h 3"/>
                  <a:gd name="T8" fmla="*/ 1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7" name="Freeform: Shape 886" descr="cdef847a-9055-4ba6-b6cf-1702fe44e30e"/>
              <p:cNvSpPr/>
              <p:nvPr/>
            </p:nvSpPr>
            <p:spPr bwMode="auto">
              <a:xfrm>
                <a:off x="6056" y="3937"/>
                <a:ext cx="7" cy="4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8" name="Freeform: Shape 887" descr="8535aee3-b282-423a-af24-2316a4673e32"/>
              <p:cNvSpPr/>
              <p:nvPr/>
            </p:nvSpPr>
            <p:spPr bwMode="auto">
              <a:xfrm>
                <a:off x="5978" y="3891"/>
                <a:ext cx="19" cy="11"/>
              </a:xfrm>
              <a:custGeom>
                <a:avLst/>
                <a:gdLst>
                  <a:gd name="T0" fmla="*/ 19 w 19"/>
                  <a:gd name="T1" fmla="*/ 7 h 11"/>
                  <a:gd name="T2" fmla="*/ 19 w 19"/>
                  <a:gd name="T3" fmla="*/ 8 h 11"/>
                  <a:gd name="T4" fmla="*/ 14 w 19"/>
                  <a:gd name="T5" fmla="*/ 11 h 11"/>
                  <a:gd name="T6" fmla="*/ 13 w 19"/>
                  <a:gd name="T7" fmla="*/ 11 h 11"/>
                  <a:gd name="T8" fmla="*/ 0 w 19"/>
                  <a:gd name="T9" fmla="*/ 4 h 11"/>
                  <a:gd name="T10" fmla="*/ 0 w 19"/>
                  <a:gd name="T11" fmla="*/ 3 h 11"/>
                  <a:gd name="T12" fmla="*/ 5 w 19"/>
                  <a:gd name="T13" fmla="*/ 0 h 11"/>
                  <a:gd name="T14" fmla="*/ 6 w 19"/>
                  <a:gd name="T15" fmla="*/ 0 h 11"/>
                  <a:gd name="T16" fmla="*/ 19 w 19"/>
                  <a:gd name="T17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11">
                    <a:moveTo>
                      <a:pt x="19" y="7"/>
                    </a:moveTo>
                    <a:cubicBezTo>
                      <a:pt x="19" y="8"/>
                      <a:pt x="19" y="8"/>
                      <a:pt x="19" y="8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1"/>
                      <a:pt x="13" y="11"/>
                      <a:pt x="13" y="1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9" y="7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9" name="Freeform: Shape 888" descr="63174b56-e923-4887-a8eb-878a0e8b4366"/>
              <p:cNvSpPr/>
              <p:nvPr/>
            </p:nvSpPr>
            <p:spPr bwMode="auto">
              <a:xfrm>
                <a:off x="5978" y="3894"/>
                <a:ext cx="13" cy="9"/>
              </a:xfrm>
              <a:custGeom>
                <a:avLst/>
                <a:gdLst>
                  <a:gd name="T0" fmla="*/ 13 w 13"/>
                  <a:gd name="T1" fmla="*/ 8 h 9"/>
                  <a:gd name="T2" fmla="*/ 0 w 13"/>
                  <a:gd name="T3" fmla="*/ 1 h 9"/>
                  <a:gd name="T4" fmla="*/ 0 w 13"/>
                  <a:gd name="T5" fmla="*/ 0 h 9"/>
                  <a:gd name="T6" fmla="*/ 0 w 13"/>
                  <a:gd name="T7" fmla="*/ 1 h 9"/>
                  <a:gd name="T8" fmla="*/ 0 w 13"/>
                  <a:gd name="T9" fmla="*/ 2 h 9"/>
                  <a:gd name="T10" fmla="*/ 13 w 13"/>
                  <a:gd name="T11" fmla="*/ 9 h 9"/>
                  <a:gd name="T12" fmla="*/ 13 w 13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9">
                    <a:moveTo>
                      <a:pt x="13" y="8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3" y="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0" name="Freeform: Shape 889" descr="87898000-a173-4d33-92c7-6b8e6a7f6b62"/>
              <p:cNvSpPr/>
              <p:nvPr/>
            </p:nvSpPr>
            <p:spPr bwMode="auto">
              <a:xfrm>
                <a:off x="5991" y="3899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1" name="Freeform: Shape 890" descr="9fb54f61-f869-4298-ab24-4c08d9c7fbbf"/>
              <p:cNvSpPr/>
              <p:nvPr/>
            </p:nvSpPr>
            <p:spPr bwMode="auto">
              <a:xfrm>
                <a:off x="6035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0 w 5"/>
                  <a:gd name="T3" fmla="*/ 1 h 3"/>
                  <a:gd name="T4" fmla="*/ 0 w 5"/>
                  <a:gd name="T5" fmla="*/ 0 h 3"/>
                  <a:gd name="T6" fmla="*/ 0 w 5"/>
                  <a:gd name="T7" fmla="*/ 1 h 3"/>
                  <a:gd name="T8" fmla="*/ 0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2" name="Freeform: Shape 891" descr="e198f37e-b485-4377-a81b-607d72a9e189"/>
              <p:cNvSpPr/>
              <p:nvPr/>
            </p:nvSpPr>
            <p:spPr bwMode="auto">
              <a:xfrm>
                <a:off x="6040" y="3937"/>
                <a:ext cx="6" cy="3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1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3" name="Freeform: Shape 892" descr="923acba8-9f05-4bc0-9bcd-0f0ccb2f44a3"/>
              <p:cNvSpPr/>
              <p:nvPr/>
            </p:nvSpPr>
            <p:spPr bwMode="auto">
              <a:xfrm>
                <a:off x="5955" y="390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4" name="Freeform: Shape 893" descr="8a8221ac-190e-4eea-b207-11f967f0ad79"/>
              <p:cNvSpPr/>
              <p:nvPr/>
            </p:nvSpPr>
            <p:spPr bwMode="auto">
              <a:xfrm>
                <a:off x="5960" y="3908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1 w 6"/>
                  <a:gd name="T5" fmla="*/ 3 h 5"/>
                  <a:gd name="T6" fmla="*/ 0 w 6"/>
                  <a:gd name="T7" fmla="*/ 3 h 5"/>
                  <a:gd name="T8" fmla="*/ 0 w 6"/>
                  <a:gd name="T9" fmla="*/ 4 h 5"/>
                  <a:gd name="T10" fmla="*/ 1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5" name="Freeform: Shape 894" descr="a71be494-a939-4cbc-864b-611396669afb"/>
              <p:cNvSpPr/>
              <p:nvPr/>
            </p:nvSpPr>
            <p:spPr bwMode="auto">
              <a:xfrm>
                <a:off x="5963" y="391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6" name="Freeform: Shape 895" descr="7bce19fb-895c-4bad-96ea-379d0a0b1c98"/>
              <p:cNvSpPr/>
              <p:nvPr/>
            </p:nvSpPr>
            <p:spPr bwMode="auto">
              <a:xfrm>
                <a:off x="5968" y="3913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7" name="Freeform: Shape 896" descr="8156d96a-7d6b-464b-9132-73326893a87b"/>
              <p:cNvSpPr/>
              <p:nvPr/>
            </p:nvSpPr>
            <p:spPr bwMode="auto">
              <a:xfrm>
                <a:off x="5971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8" name="Freeform: Shape 897" descr="a017616e-8394-439e-9672-584dcdd9cd5f"/>
              <p:cNvSpPr/>
              <p:nvPr/>
            </p:nvSpPr>
            <p:spPr bwMode="auto">
              <a:xfrm>
                <a:off x="5976" y="3918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9" name="Freeform: Shape 898" descr="5f75e494-8c8a-48bd-a065-439d81410f6e"/>
              <p:cNvSpPr/>
              <p:nvPr/>
            </p:nvSpPr>
            <p:spPr bwMode="auto">
              <a:xfrm>
                <a:off x="6026" y="3940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0" name="Freeform: Shape 899" descr="83558c53-8821-4d14-9f80-d8875adb7d55"/>
              <p:cNvSpPr/>
              <p:nvPr/>
            </p:nvSpPr>
            <p:spPr bwMode="auto">
              <a:xfrm>
                <a:off x="6032" y="3941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1" name="Freeform: Shape 900" descr="05595698-84b8-4044-a873-f88e0a2a8830"/>
              <p:cNvSpPr/>
              <p:nvPr/>
            </p:nvSpPr>
            <p:spPr bwMode="auto">
              <a:xfrm>
                <a:off x="6036" y="3945"/>
                <a:ext cx="4" cy="4"/>
              </a:xfrm>
              <a:custGeom>
                <a:avLst/>
                <a:gdLst>
                  <a:gd name="T0" fmla="*/ 4 w 4"/>
                  <a:gd name="T1" fmla="*/ 3 h 4"/>
                  <a:gd name="T2" fmla="*/ 0 w 4"/>
                  <a:gd name="T3" fmla="*/ 1 h 4"/>
                  <a:gd name="T4" fmla="*/ 0 w 4"/>
                  <a:gd name="T5" fmla="*/ 0 h 4"/>
                  <a:gd name="T6" fmla="*/ 0 w 4"/>
                  <a:gd name="T7" fmla="*/ 1 h 4"/>
                  <a:gd name="T8" fmla="*/ 0 w 4"/>
                  <a:gd name="T9" fmla="*/ 2 h 4"/>
                  <a:gd name="T10" fmla="*/ 4 w 4"/>
                  <a:gd name="T11" fmla="*/ 4 h 4"/>
                  <a:gd name="T12" fmla="*/ 4 w 4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4">
                    <a:moveTo>
                      <a:pt x="4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4" y="4"/>
                    </a:lnTo>
                    <a:lnTo>
                      <a:pt x="4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2" name="Freeform: Shape 901" descr="1a45c658-d0c9-4e64-b6ad-4cb090ef90ab"/>
              <p:cNvSpPr/>
              <p:nvPr/>
            </p:nvSpPr>
            <p:spPr bwMode="auto">
              <a:xfrm>
                <a:off x="6040" y="3945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7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7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2" y="5"/>
                      <a:pt x="2" y="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3" name="Freeform: Shape 902" descr="dac202e6-bcdb-4422-94f2-1687d0e35e6b"/>
              <p:cNvSpPr/>
              <p:nvPr/>
            </p:nvSpPr>
            <p:spPr bwMode="auto">
              <a:xfrm>
                <a:off x="6043" y="3950"/>
                <a:ext cx="13" cy="8"/>
              </a:xfrm>
              <a:custGeom>
                <a:avLst/>
                <a:gdLst>
                  <a:gd name="T0" fmla="*/ 13 w 13"/>
                  <a:gd name="T1" fmla="*/ 8 h 8"/>
                  <a:gd name="T2" fmla="*/ 0 w 13"/>
                  <a:gd name="T3" fmla="*/ 0 h 8"/>
                  <a:gd name="T4" fmla="*/ 0 w 13"/>
                  <a:gd name="T5" fmla="*/ 0 h 8"/>
                  <a:gd name="T6" fmla="*/ 0 w 13"/>
                  <a:gd name="T7" fmla="*/ 1 h 8"/>
                  <a:gd name="T8" fmla="*/ 0 w 13"/>
                  <a:gd name="T9" fmla="*/ 1 h 8"/>
                  <a:gd name="T10" fmla="*/ 13 w 13"/>
                  <a:gd name="T11" fmla="*/ 8 h 8"/>
                  <a:gd name="T12" fmla="*/ 13 w 13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8">
                    <a:moveTo>
                      <a:pt x="13" y="8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4" name="Freeform: Shape 903" descr="000a84ee-01fc-435b-97fe-5443b96ee757"/>
              <p:cNvSpPr/>
              <p:nvPr/>
            </p:nvSpPr>
            <p:spPr bwMode="auto">
              <a:xfrm>
                <a:off x="6056" y="3954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2 w 6"/>
                  <a:gd name="T5" fmla="*/ 4 h 5"/>
                  <a:gd name="T6" fmla="*/ 0 w 6"/>
                  <a:gd name="T7" fmla="*/ 4 h 5"/>
                  <a:gd name="T8" fmla="*/ 0 w 6"/>
                  <a:gd name="T9" fmla="*/ 4 h 5"/>
                  <a:gd name="T10" fmla="*/ 2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5" name="Freeform: Shape 904" descr="d7a6805b-f748-446c-9375-5e0293e151ca"/>
              <p:cNvSpPr/>
              <p:nvPr/>
            </p:nvSpPr>
            <p:spPr bwMode="auto">
              <a:xfrm>
                <a:off x="6019" y="3945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6" name="Freeform: Shape 905" descr="00ffa095-aa89-4a2f-9329-717f631ade26"/>
              <p:cNvSpPr/>
              <p:nvPr/>
            </p:nvSpPr>
            <p:spPr bwMode="auto">
              <a:xfrm>
                <a:off x="6024" y="3945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7" name="Freeform: Shape 906" descr="879cd402-a258-47a1-a816-1842c0e3ba2e"/>
              <p:cNvSpPr/>
              <p:nvPr/>
            </p:nvSpPr>
            <p:spPr bwMode="auto">
              <a:xfrm>
                <a:off x="6027" y="3949"/>
                <a:ext cx="5" cy="5"/>
              </a:xfrm>
              <a:custGeom>
                <a:avLst/>
                <a:gdLst>
                  <a:gd name="T0" fmla="*/ 5 w 5"/>
                  <a:gd name="T1" fmla="*/ 4 h 5"/>
                  <a:gd name="T2" fmla="*/ 0 w 5"/>
                  <a:gd name="T3" fmla="*/ 1 h 5"/>
                  <a:gd name="T4" fmla="*/ 0 w 5"/>
                  <a:gd name="T5" fmla="*/ 0 h 5"/>
                  <a:gd name="T6" fmla="*/ 0 w 5"/>
                  <a:gd name="T7" fmla="*/ 1 h 5"/>
                  <a:gd name="T8" fmla="*/ 0 w 5"/>
                  <a:gd name="T9" fmla="*/ 2 h 5"/>
                  <a:gd name="T10" fmla="*/ 5 w 5"/>
                  <a:gd name="T11" fmla="*/ 5 h 5"/>
                  <a:gd name="T12" fmla="*/ 5 w 5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5">
                    <a:moveTo>
                      <a:pt x="5" y="4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5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8" name="Freeform: Shape 907" descr="57bb2e3e-0131-4ae8-ad60-2e59c0777e74"/>
              <p:cNvSpPr/>
              <p:nvPr/>
            </p:nvSpPr>
            <p:spPr bwMode="auto">
              <a:xfrm>
                <a:off x="6032" y="3950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9" name="Freeform: Shape 908" descr="261b5cb0-9f12-4649-88f8-f663dbe94c82"/>
              <p:cNvSpPr/>
              <p:nvPr/>
            </p:nvSpPr>
            <p:spPr bwMode="auto">
              <a:xfrm>
                <a:off x="6035" y="3954"/>
                <a:ext cx="13" cy="9"/>
              </a:xfrm>
              <a:custGeom>
                <a:avLst/>
                <a:gdLst>
                  <a:gd name="T0" fmla="*/ 13 w 13"/>
                  <a:gd name="T1" fmla="*/ 8 h 9"/>
                  <a:gd name="T2" fmla="*/ 0 w 13"/>
                  <a:gd name="T3" fmla="*/ 1 h 9"/>
                  <a:gd name="T4" fmla="*/ 0 w 13"/>
                  <a:gd name="T5" fmla="*/ 0 h 9"/>
                  <a:gd name="T6" fmla="*/ 0 w 13"/>
                  <a:gd name="T7" fmla="*/ 1 h 9"/>
                  <a:gd name="T8" fmla="*/ 0 w 13"/>
                  <a:gd name="T9" fmla="*/ 2 h 9"/>
                  <a:gd name="T10" fmla="*/ 13 w 13"/>
                  <a:gd name="T11" fmla="*/ 9 h 9"/>
                  <a:gd name="T12" fmla="*/ 13 w 13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9">
                    <a:moveTo>
                      <a:pt x="13" y="8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3" y="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9" name="Group 8" descr="da415ef5-88fc-4a11-905f-3013984e2e42"/>
            <p:cNvGrpSpPr/>
            <p:nvPr/>
          </p:nvGrpSpPr>
          <p:grpSpPr>
            <a:xfrm>
              <a:off x="6994525" y="1758950"/>
              <a:ext cx="4235450" cy="4800600"/>
              <a:chOff x="4254" y="1108"/>
              <a:chExt cx="2668" cy="3024"/>
            </a:xfrm>
          </p:grpSpPr>
          <p:sp>
            <p:nvSpPr>
              <p:cNvPr id="510" name="Freeform: Shape 509" descr="cfb80d26-078d-47cd-898d-ff93a78b8a21"/>
              <p:cNvSpPr/>
              <p:nvPr/>
            </p:nvSpPr>
            <p:spPr bwMode="auto">
              <a:xfrm>
                <a:off x="6048" y="3959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1" name="Freeform: Shape 510" descr="605f295d-8afc-4e35-bc8b-0ec915783c6e"/>
              <p:cNvSpPr/>
              <p:nvPr/>
            </p:nvSpPr>
            <p:spPr bwMode="auto">
              <a:xfrm>
                <a:off x="6011" y="3949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2" name="Freeform: Shape 511" descr="97040972-8253-4cd3-bba4-4f9bbf85535d"/>
              <p:cNvSpPr/>
              <p:nvPr/>
            </p:nvSpPr>
            <p:spPr bwMode="auto">
              <a:xfrm>
                <a:off x="6016" y="3949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3" name="Freeform: Shape 512" descr="28599d62-171b-42ee-b34b-02bb6ac63e91"/>
              <p:cNvSpPr/>
              <p:nvPr/>
            </p:nvSpPr>
            <p:spPr bwMode="auto">
              <a:xfrm>
                <a:off x="6019" y="3954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4" name="Freeform: Shape 513" descr="7c076ef2-837d-4685-a160-cd261e23e95f"/>
              <p:cNvSpPr/>
              <p:nvPr/>
            </p:nvSpPr>
            <p:spPr bwMode="auto">
              <a:xfrm>
                <a:off x="6024" y="3954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5" name="Freeform: Shape 514" descr="90f5230f-7b65-4a43-8e42-cd268d3c71a0"/>
              <p:cNvSpPr/>
              <p:nvPr/>
            </p:nvSpPr>
            <p:spPr bwMode="auto">
              <a:xfrm>
                <a:off x="6019" y="3951"/>
                <a:ext cx="12" cy="6"/>
              </a:xfrm>
              <a:custGeom>
                <a:avLst/>
                <a:gdLst>
                  <a:gd name="T0" fmla="*/ 11 w 12"/>
                  <a:gd name="T1" fmla="*/ 2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2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2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6" name="Freeform: Shape 515" descr="04043235-3620-4b3f-8f3d-48ba143fa9ab"/>
              <p:cNvSpPr/>
              <p:nvPr/>
            </p:nvSpPr>
            <p:spPr bwMode="auto">
              <a:xfrm>
                <a:off x="6027" y="3959"/>
                <a:ext cx="13" cy="8"/>
              </a:xfrm>
              <a:custGeom>
                <a:avLst/>
                <a:gdLst>
                  <a:gd name="T0" fmla="*/ 13 w 13"/>
                  <a:gd name="T1" fmla="*/ 7 h 8"/>
                  <a:gd name="T2" fmla="*/ 1 w 13"/>
                  <a:gd name="T3" fmla="*/ 0 h 8"/>
                  <a:gd name="T4" fmla="*/ 0 w 13"/>
                  <a:gd name="T5" fmla="*/ 0 h 8"/>
                  <a:gd name="T6" fmla="*/ 0 w 13"/>
                  <a:gd name="T7" fmla="*/ 0 h 8"/>
                  <a:gd name="T8" fmla="*/ 1 w 13"/>
                  <a:gd name="T9" fmla="*/ 1 h 8"/>
                  <a:gd name="T10" fmla="*/ 13 w 13"/>
                  <a:gd name="T11" fmla="*/ 8 h 8"/>
                  <a:gd name="T12" fmla="*/ 13 w 13"/>
                  <a:gd name="T13" fmla="*/ 7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8">
                    <a:moveTo>
                      <a:pt x="13" y="7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3" y="8"/>
                    </a:lnTo>
                    <a:lnTo>
                      <a:pt x="13" y="7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7" name="Freeform: Shape 516" descr="9424bc36-3656-4380-a973-31601c6bd562"/>
              <p:cNvSpPr/>
              <p:nvPr/>
            </p:nvSpPr>
            <p:spPr bwMode="auto">
              <a:xfrm>
                <a:off x="6040" y="396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2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8" name="Freeform: Shape 517" descr="7e3f5022-f441-4140-ac1f-9058a47cca93"/>
              <p:cNvSpPr/>
              <p:nvPr/>
            </p:nvSpPr>
            <p:spPr bwMode="auto">
              <a:xfrm>
                <a:off x="6043" y="3938"/>
                <a:ext cx="28" cy="15"/>
              </a:xfrm>
              <a:custGeom>
                <a:avLst/>
                <a:gdLst>
                  <a:gd name="T0" fmla="*/ 27 w 28"/>
                  <a:gd name="T1" fmla="*/ 12 h 16"/>
                  <a:gd name="T2" fmla="*/ 27 w 28"/>
                  <a:gd name="T3" fmla="*/ 13 h 16"/>
                  <a:gd name="T4" fmla="*/ 23 w 28"/>
                  <a:gd name="T5" fmla="*/ 16 h 16"/>
                  <a:gd name="T6" fmla="*/ 21 w 28"/>
                  <a:gd name="T7" fmla="*/ 16 h 16"/>
                  <a:gd name="T8" fmla="*/ 1 w 28"/>
                  <a:gd name="T9" fmla="*/ 4 h 16"/>
                  <a:gd name="T10" fmla="*/ 1 w 28"/>
                  <a:gd name="T11" fmla="*/ 3 h 16"/>
                  <a:gd name="T12" fmla="*/ 5 w 28"/>
                  <a:gd name="T13" fmla="*/ 1 h 16"/>
                  <a:gd name="T14" fmla="*/ 7 w 28"/>
                  <a:gd name="T15" fmla="*/ 1 h 16"/>
                  <a:gd name="T16" fmla="*/ 27 w 28"/>
                  <a:gd name="T17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16">
                    <a:moveTo>
                      <a:pt x="27" y="12"/>
                    </a:moveTo>
                    <a:cubicBezTo>
                      <a:pt x="28" y="13"/>
                      <a:pt x="28" y="13"/>
                      <a:pt x="27" y="13"/>
                    </a:cubicBezTo>
                    <a:cubicBezTo>
                      <a:pt x="23" y="16"/>
                      <a:pt x="23" y="16"/>
                      <a:pt x="23" y="16"/>
                    </a:cubicBezTo>
                    <a:cubicBezTo>
                      <a:pt x="22" y="16"/>
                      <a:pt x="21" y="16"/>
                      <a:pt x="21" y="1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6" y="0"/>
                      <a:pt x="7" y="1"/>
                    </a:cubicBezTo>
                    <a:lnTo>
                      <a:pt x="27" y="1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9" name="Freeform: Shape 518" descr="6e72e861-2662-44c5-b416-9898a2f1a251"/>
              <p:cNvSpPr/>
              <p:nvPr/>
            </p:nvSpPr>
            <p:spPr bwMode="auto">
              <a:xfrm>
                <a:off x="6043" y="3941"/>
                <a:ext cx="21" cy="13"/>
              </a:xfrm>
              <a:custGeom>
                <a:avLst/>
                <a:gdLst>
                  <a:gd name="T0" fmla="*/ 21 w 21"/>
                  <a:gd name="T1" fmla="*/ 12 h 13"/>
                  <a:gd name="T2" fmla="*/ 1 w 21"/>
                  <a:gd name="T3" fmla="*/ 0 h 13"/>
                  <a:gd name="T4" fmla="*/ 0 w 21"/>
                  <a:gd name="T5" fmla="*/ 0 h 13"/>
                  <a:gd name="T6" fmla="*/ 0 w 21"/>
                  <a:gd name="T7" fmla="*/ 1 h 13"/>
                  <a:gd name="T8" fmla="*/ 1 w 21"/>
                  <a:gd name="T9" fmla="*/ 1 h 13"/>
                  <a:gd name="T10" fmla="*/ 21 w 21"/>
                  <a:gd name="T11" fmla="*/ 13 h 13"/>
                  <a:gd name="T12" fmla="*/ 21 w 21"/>
                  <a:gd name="T13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13">
                    <a:moveTo>
                      <a:pt x="21" y="12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21" y="13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0" name="Freeform: Shape 519" descr="6e204890-c9ab-4219-b171-aecd80401ded"/>
              <p:cNvSpPr/>
              <p:nvPr/>
            </p:nvSpPr>
            <p:spPr bwMode="auto">
              <a:xfrm>
                <a:off x="6064" y="3950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1" name="Freeform: Shape 520" descr="c5f15265-7fa2-449a-93f7-4ab2f1ee1b6b"/>
              <p:cNvSpPr/>
              <p:nvPr/>
            </p:nvSpPr>
            <p:spPr bwMode="auto">
              <a:xfrm>
                <a:off x="6054" y="3968"/>
                <a:ext cx="4" cy="4"/>
              </a:xfrm>
              <a:custGeom>
                <a:avLst/>
                <a:gdLst>
                  <a:gd name="T0" fmla="*/ 0 w 4"/>
                  <a:gd name="T1" fmla="*/ 4 h 4"/>
                  <a:gd name="T2" fmla="*/ 4 w 4"/>
                  <a:gd name="T3" fmla="*/ 1 h 4"/>
                  <a:gd name="T4" fmla="*/ 4 w 4"/>
                  <a:gd name="T5" fmla="*/ 0 h 4"/>
                  <a:gd name="T6" fmla="*/ 0 w 4"/>
                  <a:gd name="T7" fmla="*/ 2 h 4"/>
                  <a:gd name="T8" fmla="*/ 0 w 4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4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2" name="Freeform: Shape 521" descr="8d1eacf0-64de-419e-aff6-d565fa9748cf"/>
              <p:cNvSpPr/>
              <p:nvPr/>
            </p:nvSpPr>
            <p:spPr bwMode="auto">
              <a:xfrm>
                <a:off x="6061" y="3964"/>
                <a:ext cx="4" cy="4"/>
              </a:xfrm>
              <a:custGeom>
                <a:avLst/>
                <a:gdLst>
                  <a:gd name="T0" fmla="*/ 0 w 4"/>
                  <a:gd name="T1" fmla="*/ 4 h 4"/>
                  <a:gd name="T2" fmla="*/ 4 w 4"/>
                  <a:gd name="T3" fmla="*/ 1 h 4"/>
                  <a:gd name="T4" fmla="*/ 4 w 4"/>
                  <a:gd name="T5" fmla="*/ 0 h 4"/>
                  <a:gd name="T6" fmla="*/ 0 w 4"/>
                  <a:gd name="T7" fmla="*/ 2 h 4"/>
                  <a:gd name="T8" fmla="*/ 0 w 4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4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3" name="Freeform: Shape 522" descr="240ba83b-ef02-4ee4-ac85-da616c1999eb"/>
              <p:cNvSpPr/>
              <p:nvPr/>
            </p:nvSpPr>
            <p:spPr bwMode="auto">
              <a:xfrm>
                <a:off x="5994" y="3851"/>
                <a:ext cx="34" cy="72"/>
              </a:xfrm>
              <a:custGeom>
                <a:avLst/>
                <a:gdLst>
                  <a:gd name="T0" fmla="*/ 32 w 34"/>
                  <a:gd name="T1" fmla="*/ 55 h 72"/>
                  <a:gd name="T2" fmla="*/ 32 w 34"/>
                  <a:gd name="T3" fmla="*/ 12 h 72"/>
                  <a:gd name="T4" fmla="*/ 12 w 34"/>
                  <a:gd name="T5" fmla="*/ 3 h 72"/>
                  <a:gd name="T6" fmla="*/ 2 w 34"/>
                  <a:gd name="T7" fmla="*/ 13 h 72"/>
                  <a:gd name="T8" fmla="*/ 2 w 34"/>
                  <a:gd name="T9" fmla="*/ 36 h 72"/>
                  <a:gd name="T10" fmla="*/ 8 w 34"/>
                  <a:gd name="T11" fmla="*/ 72 h 72"/>
                  <a:gd name="T12" fmla="*/ 32 w 34"/>
                  <a:gd name="T13" fmla="*/ 55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72">
                    <a:moveTo>
                      <a:pt x="32" y="55"/>
                    </a:moveTo>
                    <a:cubicBezTo>
                      <a:pt x="32" y="55"/>
                      <a:pt x="30" y="21"/>
                      <a:pt x="32" y="12"/>
                    </a:cubicBezTo>
                    <a:cubicBezTo>
                      <a:pt x="34" y="4"/>
                      <a:pt x="20" y="0"/>
                      <a:pt x="12" y="3"/>
                    </a:cubicBezTo>
                    <a:cubicBezTo>
                      <a:pt x="6" y="5"/>
                      <a:pt x="3" y="7"/>
                      <a:pt x="2" y="13"/>
                    </a:cubicBezTo>
                    <a:cubicBezTo>
                      <a:pt x="0" y="20"/>
                      <a:pt x="2" y="34"/>
                      <a:pt x="2" y="36"/>
                    </a:cubicBezTo>
                    <a:cubicBezTo>
                      <a:pt x="4" y="60"/>
                      <a:pt x="8" y="72"/>
                      <a:pt x="8" y="72"/>
                    </a:cubicBezTo>
                    <a:lnTo>
                      <a:pt x="32" y="55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4" name="Freeform: Shape 523" descr="6b136be6-c5b2-4a51-a5e9-9bdfe5ba7336"/>
              <p:cNvSpPr/>
              <p:nvPr/>
            </p:nvSpPr>
            <p:spPr bwMode="auto">
              <a:xfrm>
                <a:off x="6003" y="3890"/>
                <a:ext cx="24" cy="29"/>
              </a:xfrm>
              <a:custGeom>
                <a:avLst/>
                <a:gdLst>
                  <a:gd name="T0" fmla="*/ 5 w 24"/>
                  <a:gd name="T1" fmla="*/ 13 h 29"/>
                  <a:gd name="T2" fmla="*/ 10 w 24"/>
                  <a:gd name="T3" fmla="*/ 16 h 29"/>
                  <a:gd name="T4" fmla="*/ 16 w 24"/>
                  <a:gd name="T5" fmla="*/ 21 h 29"/>
                  <a:gd name="T6" fmla="*/ 22 w 24"/>
                  <a:gd name="T7" fmla="*/ 23 h 29"/>
                  <a:gd name="T8" fmla="*/ 22 w 24"/>
                  <a:gd name="T9" fmla="*/ 14 h 29"/>
                  <a:gd name="T10" fmla="*/ 4 w 24"/>
                  <a:gd name="T11" fmla="*/ 2 h 29"/>
                  <a:gd name="T12" fmla="*/ 5 w 24"/>
                  <a:gd name="T13" fmla="*/ 13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28">
                    <a:moveTo>
                      <a:pt x="5" y="13"/>
                    </a:moveTo>
                    <a:cubicBezTo>
                      <a:pt x="7" y="17"/>
                      <a:pt x="6" y="17"/>
                      <a:pt x="10" y="16"/>
                    </a:cubicBezTo>
                    <a:cubicBezTo>
                      <a:pt x="12" y="15"/>
                      <a:pt x="17" y="16"/>
                      <a:pt x="16" y="21"/>
                    </a:cubicBezTo>
                    <a:cubicBezTo>
                      <a:pt x="16" y="25"/>
                      <a:pt x="20" y="29"/>
                      <a:pt x="22" y="23"/>
                    </a:cubicBezTo>
                    <a:cubicBezTo>
                      <a:pt x="22" y="22"/>
                      <a:pt x="24" y="17"/>
                      <a:pt x="22" y="14"/>
                    </a:cubicBezTo>
                    <a:cubicBezTo>
                      <a:pt x="15" y="2"/>
                      <a:pt x="8" y="0"/>
                      <a:pt x="4" y="2"/>
                    </a:cubicBezTo>
                    <a:cubicBezTo>
                      <a:pt x="0" y="4"/>
                      <a:pt x="3" y="8"/>
                      <a:pt x="5" y="13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5" name="Freeform: Shape 524" descr="6af3bf29-bdd6-4094-9f58-bbc64905c4c3"/>
              <p:cNvSpPr/>
              <p:nvPr/>
            </p:nvSpPr>
            <p:spPr bwMode="auto">
              <a:xfrm>
                <a:off x="5993" y="3892"/>
                <a:ext cx="33" cy="41"/>
              </a:xfrm>
              <a:custGeom>
                <a:avLst/>
                <a:gdLst>
                  <a:gd name="T0" fmla="*/ 5 w 33"/>
                  <a:gd name="T1" fmla="*/ 4 h 41"/>
                  <a:gd name="T2" fmla="*/ 15 w 33"/>
                  <a:gd name="T3" fmla="*/ 0 h 41"/>
                  <a:gd name="T4" fmla="*/ 26 w 33"/>
                  <a:gd name="T5" fmla="*/ 6 h 41"/>
                  <a:gd name="T6" fmla="*/ 27 w 33"/>
                  <a:gd name="T7" fmla="*/ 8 h 41"/>
                  <a:gd name="T8" fmla="*/ 30 w 33"/>
                  <a:gd name="T9" fmla="*/ 23 h 41"/>
                  <a:gd name="T10" fmla="*/ 33 w 33"/>
                  <a:gd name="T11" fmla="*/ 39 h 41"/>
                  <a:gd name="T12" fmla="*/ 29 w 33"/>
                  <a:gd name="T13" fmla="*/ 39 h 41"/>
                  <a:gd name="T14" fmla="*/ 24 w 33"/>
                  <a:gd name="T15" fmla="*/ 30 h 41"/>
                  <a:gd name="T16" fmla="*/ 9 w 33"/>
                  <a:gd name="T17" fmla="*/ 29 h 41"/>
                  <a:gd name="T18" fmla="*/ 3 w 33"/>
                  <a:gd name="T19" fmla="*/ 15 h 41"/>
                  <a:gd name="T20" fmla="*/ 5 w 33"/>
                  <a:gd name="T21" fmla="*/ 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3" h="41">
                    <a:moveTo>
                      <a:pt x="5" y="4"/>
                    </a:moveTo>
                    <a:cubicBezTo>
                      <a:pt x="5" y="4"/>
                      <a:pt x="12" y="0"/>
                      <a:pt x="15" y="0"/>
                    </a:cubicBezTo>
                    <a:cubicBezTo>
                      <a:pt x="23" y="0"/>
                      <a:pt x="26" y="6"/>
                      <a:pt x="26" y="6"/>
                    </a:cubicBezTo>
                    <a:cubicBezTo>
                      <a:pt x="27" y="8"/>
                      <a:pt x="27" y="8"/>
                      <a:pt x="27" y="8"/>
                    </a:cubicBezTo>
                    <a:cubicBezTo>
                      <a:pt x="30" y="23"/>
                      <a:pt x="30" y="23"/>
                      <a:pt x="30" y="23"/>
                    </a:cubicBezTo>
                    <a:cubicBezTo>
                      <a:pt x="30" y="23"/>
                      <a:pt x="33" y="34"/>
                      <a:pt x="33" y="39"/>
                    </a:cubicBezTo>
                    <a:cubicBezTo>
                      <a:pt x="33" y="41"/>
                      <a:pt x="31" y="41"/>
                      <a:pt x="29" y="39"/>
                    </a:cubicBezTo>
                    <a:cubicBezTo>
                      <a:pt x="28" y="38"/>
                      <a:pt x="26" y="30"/>
                      <a:pt x="24" y="30"/>
                    </a:cubicBezTo>
                    <a:cubicBezTo>
                      <a:pt x="15" y="32"/>
                      <a:pt x="9" y="29"/>
                      <a:pt x="9" y="29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1" y="11"/>
                      <a:pt x="0" y="6"/>
                      <a:pt x="5" y="4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6" name="Freeform: Shape 525" descr="c1f849e5-76e6-4455-9770-177091553b74"/>
              <p:cNvSpPr/>
              <p:nvPr/>
            </p:nvSpPr>
            <p:spPr bwMode="auto">
              <a:xfrm>
                <a:off x="5934" y="3840"/>
                <a:ext cx="108" cy="136"/>
              </a:xfrm>
              <a:custGeom>
                <a:avLst/>
                <a:gdLst>
                  <a:gd name="T0" fmla="*/ 6 w 108"/>
                  <a:gd name="T1" fmla="*/ 1 h 137"/>
                  <a:gd name="T2" fmla="*/ 1 w 108"/>
                  <a:gd name="T3" fmla="*/ 1 h 137"/>
                  <a:gd name="T4" fmla="*/ 0 w 108"/>
                  <a:gd name="T5" fmla="*/ 1 h 137"/>
                  <a:gd name="T6" fmla="*/ 103 w 108"/>
                  <a:gd name="T7" fmla="*/ 62 h 137"/>
                  <a:gd name="T8" fmla="*/ 105 w 108"/>
                  <a:gd name="T9" fmla="*/ 137 h 137"/>
                  <a:gd name="T10" fmla="*/ 108 w 108"/>
                  <a:gd name="T11" fmla="*/ 136 h 137"/>
                  <a:gd name="T12" fmla="*/ 108 w 108"/>
                  <a:gd name="T13" fmla="*/ 64 h 137"/>
                  <a:gd name="T14" fmla="*/ 103 w 108"/>
                  <a:gd name="T15" fmla="*/ 57 h 137"/>
                  <a:gd name="T16" fmla="*/ 6 w 108"/>
                  <a:gd name="T17" fmla="*/ 1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" h="137">
                    <a:moveTo>
                      <a:pt x="6" y="1"/>
                    </a:moveTo>
                    <a:cubicBezTo>
                      <a:pt x="5" y="0"/>
                      <a:pt x="3" y="0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3" y="62"/>
                      <a:pt x="103" y="62"/>
                      <a:pt x="103" y="62"/>
                    </a:cubicBezTo>
                    <a:cubicBezTo>
                      <a:pt x="105" y="137"/>
                      <a:pt x="105" y="137"/>
                      <a:pt x="105" y="137"/>
                    </a:cubicBezTo>
                    <a:cubicBezTo>
                      <a:pt x="108" y="136"/>
                      <a:pt x="108" y="136"/>
                      <a:pt x="108" y="136"/>
                    </a:cubicBezTo>
                    <a:cubicBezTo>
                      <a:pt x="108" y="64"/>
                      <a:pt x="108" y="64"/>
                      <a:pt x="108" y="64"/>
                    </a:cubicBezTo>
                    <a:cubicBezTo>
                      <a:pt x="108" y="61"/>
                      <a:pt x="106" y="58"/>
                      <a:pt x="103" y="57"/>
                    </a:cubicBezTo>
                    <a:lnTo>
                      <a:pt x="6" y="1"/>
                    </a:lnTo>
                    <a:close/>
                  </a:path>
                </a:pathLst>
              </a:custGeom>
              <a:solidFill>
                <a:srgbClr val="8E8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7" name="Freeform: Shape 526" descr="50a8962e-8a02-47c8-817e-d5c1d561d0f4"/>
              <p:cNvSpPr/>
              <p:nvPr/>
            </p:nvSpPr>
            <p:spPr bwMode="auto">
              <a:xfrm>
                <a:off x="5932" y="3841"/>
                <a:ext cx="107" cy="135"/>
              </a:xfrm>
              <a:custGeom>
                <a:avLst/>
                <a:gdLst>
                  <a:gd name="T0" fmla="*/ 103 w 107"/>
                  <a:gd name="T1" fmla="*/ 57 h 136"/>
                  <a:gd name="T2" fmla="*/ 107 w 107"/>
                  <a:gd name="T3" fmla="*/ 65 h 136"/>
                  <a:gd name="T4" fmla="*/ 107 w 107"/>
                  <a:gd name="T5" fmla="*/ 136 h 136"/>
                  <a:gd name="T6" fmla="*/ 0 w 107"/>
                  <a:gd name="T7" fmla="*/ 75 h 136"/>
                  <a:gd name="T8" fmla="*/ 0 w 107"/>
                  <a:gd name="T9" fmla="*/ 3 h 136"/>
                  <a:gd name="T10" fmla="*/ 5 w 107"/>
                  <a:gd name="T11" fmla="*/ 1 h 136"/>
                  <a:gd name="T12" fmla="*/ 103 w 107"/>
                  <a:gd name="T13" fmla="*/ 5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7" h="136">
                    <a:moveTo>
                      <a:pt x="103" y="57"/>
                    </a:moveTo>
                    <a:cubicBezTo>
                      <a:pt x="105" y="59"/>
                      <a:pt x="107" y="62"/>
                      <a:pt x="107" y="65"/>
                    </a:cubicBezTo>
                    <a:cubicBezTo>
                      <a:pt x="107" y="136"/>
                      <a:pt x="107" y="136"/>
                      <a:pt x="107" y="136"/>
                    </a:cubicBezTo>
                    <a:cubicBezTo>
                      <a:pt x="0" y="75"/>
                      <a:pt x="0" y="75"/>
                      <a:pt x="0" y="75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3" y="0"/>
                      <a:pt x="5" y="1"/>
                    </a:cubicBezTo>
                    <a:lnTo>
                      <a:pt x="103" y="57"/>
                    </a:lnTo>
                    <a:close/>
                  </a:path>
                </a:pathLst>
              </a:custGeom>
              <a:solidFill>
                <a:srgbClr val="D8D7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8" name="Freeform: Shape 527" descr="b5635313-8b69-4d2b-8da5-16fb912b1585"/>
              <p:cNvSpPr/>
              <p:nvPr/>
            </p:nvSpPr>
            <p:spPr bwMode="auto">
              <a:xfrm>
                <a:off x="6079" y="3907"/>
                <a:ext cx="6" cy="10"/>
              </a:xfrm>
              <a:custGeom>
                <a:avLst/>
                <a:gdLst>
                  <a:gd name="T0" fmla="*/ 2 w 6"/>
                  <a:gd name="T1" fmla="*/ 0 h 10"/>
                  <a:gd name="T2" fmla="*/ 6 w 6"/>
                  <a:gd name="T3" fmla="*/ 6 h 10"/>
                  <a:gd name="T4" fmla="*/ 4 w 6"/>
                  <a:gd name="T5" fmla="*/ 10 h 10"/>
                  <a:gd name="T6" fmla="*/ 0 w 6"/>
                  <a:gd name="T7" fmla="*/ 6 h 10"/>
                  <a:gd name="T8" fmla="*/ 2 w 6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10">
                    <a:moveTo>
                      <a:pt x="2" y="0"/>
                    </a:moveTo>
                    <a:cubicBezTo>
                      <a:pt x="2" y="0"/>
                      <a:pt x="5" y="4"/>
                      <a:pt x="6" y="6"/>
                    </a:cubicBezTo>
                    <a:cubicBezTo>
                      <a:pt x="6" y="8"/>
                      <a:pt x="6" y="10"/>
                      <a:pt x="4" y="10"/>
                    </a:cubicBezTo>
                    <a:cubicBezTo>
                      <a:pt x="2" y="10"/>
                      <a:pt x="0" y="6"/>
                      <a:pt x="0" y="6"/>
                    </a:cubicBez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7B87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9" name="Freeform: Shape 528" descr="a3c84324-4e91-44a6-9ee5-41801e8c9078"/>
              <p:cNvSpPr/>
              <p:nvPr/>
            </p:nvSpPr>
            <p:spPr bwMode="auto">
              <a:xfrm>
                <a:off x="6040" y="3894"/>
                <a:ext cx="41" cy="17"/>
              </a:xfrm>
              <a:custGeom>
                <a:avLst/>
                <a:gdLst>
                  <a:gd name="T0" fmla="*/ 28 w 41"/>
                  <a:gd name="T1" fmla="*/ 16 h 17"/>
                  <a:gd name="T2" fmla="*/ 17 w 41"/>
                  <a:gd name="T3" fmla="*/ 8 h 17"/>
                  <a:gd name="T4" fmla="*/ 4 w 41"/>
                  <a:gd name="T5" fmla="*/ 8 h 17"/>
                  <a:gd name="T6" fmla="*/ 2 w 41"/>
                  <a:gd name="T7" fmla="*/ 2 h 17"/>
                  <a:gd name="T8" fmla="*/ 16 w 41"/>
                  <a:gd name="T9" fmla="*/ 1 h 17"/>
                  <a:gd name="T10" fmla="*/ 39 w 41"/>
                  <a:gd name="T11" fmla="*/ 7 h 17"/>
                  <a:gd name="T12" fmla="*/ 28 w 41"/>
                  <a:gd name="T13" fmla="*/ 1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7">
                    <a:moveTo>
                      <a:pt x="28" y="16"/>
                    </a:moveTo>
                    <a:cubicBezTo>
                      <a:pt x="24" y="17"/>
                      <a:pt x="19" y="12"/>
                      <a:pt x="17" y="8"/>
                    </a:cubicBezTo>
                    <a:cubicBezTo>
                      <a:pt x="17" y="7"/>
                      <a:pt x="8" y="9"/>
                      <a:pt x="4" y="8"/>
                    </a:cubicBezTo>
                    <a:cubicBezTo>
                      <a:pt x="0" y="7"/>
                      <a:pt x="1" y="3"/>
                      <a:pt x="2" y="2"/>
                    </a:cubicBezTo>
                    <a:cubicBezTo>
                      <a:pt x="2" y="1"/>
                      <a:pt x="7" y="1"/>
                      <a:pt x="16" y="1"/>
                    </a:cubicBezTo>
                    <a:cubicBezTo>
                      <a:pt x="28" y="0"/>
                      <a:pt x="38" y="2"/>
                      <a:pt x="39" y="7"/>
                    </a:cubicBezTo>
                    <a:cubicBezTo>
                      <a:pt x="41" y="11"/>
                      <a:pt x="33" y="14"/>
                      <a:pt x="28" y="16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0" name="Freeform: Shape 529" descr="aa22d434-ef14-45aa-95d9-2d34df356134"/>
              <p:cNvSpPr/>
              <p:nvPr/>
            </p:nvSpPr>
            <p:spPr bwMode="auto">
              <a:xfrm>
                <a:off x="6028" y="3894"/>
                <a:ext cx="58" cy="34"/>
              </a:xfrm>
              <a:custGeom>
                <a:avLst/>
                <a:gdLst>
                  <a:gd name="T0" fmla="*/ 56 w 58"/>
                  <a:gd name="T1" fmla="*/ 13 h 34"/>
                  <a:gd name="T2" fmla="*/ 47 w 58"/>
                  <a:gd name="T3" fmla="*/ 2 h 34"/>
                  <a:gd name="T4" fmla="*/ 18 w 58"/>
                  <a:gd name="T5" fmla="*/ 8 h 34"/>
                  <a:gd name="T6" fmla="*/ 1 w 58"/>
                  <a:gd name="T7" fmla="*/ 24 h 34"/>
                  <a:gd name="T8" fmla="*/ 5 w 58"/>
                  <a:gd name="T9" fmla="*/ 29 h 34"/>
                  <a:gd name="T10" fmla="*/ 20 w 58"/>
                  <a:gd name="T11" fmla="*/ 31 h 34"/>
                  <a:gd name="T12" fmla="*/ 39 w 58"/>
                  <a:gd name="T13" fmla="*/ 25 h 34"/>
                  <a:gd name="T14" fmla="*/ 56 w 58"/>
                  <a:gd name="T15" fmla="*/ 1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34">
                    <a:moveTo>
                      <a:pt x="56" y="13"/>
                    </a:moveTo>
                    <a:cubicBezTo>
                      <a:pt x="53" y="0"/>
                      <a:pt x="47" y="2"/>
                      <a:pt x="47" y="2"/>
                    </a:cubicBezTo>
                    <a:cubicBezTo>
                      <a:pt x="47" y="2"/>
                      <a:pt x="23" y="5"/>
                      <a:pt x="18" y="8"/>
                    </a:cubicBezTo>
                    <a:cubicBezTo>
                      <a:pt x="14" y="10"/>
                      <a:pt x="2" y="21"/>
                      <a:pt x="1" y="24"/>
                    </a:cubicBezTo>
                    <a:cubicBezTo>
                      <a:pt x="0" y="27"/>
                      <a:pt x="5" y="29"/>
                      <a:pt x="5" y="29"/>
                    </a:cubicBezTo>
                    <a:cubicBezTo>
                      <a:pt x="12" y="34"/>
                      <a:pt x="20" y="31"/>
                      <a:pt x="20" y="31"/>
                    </a:cubicBezTo>
                    <a:cubicBezTo>
                      <a:pt x="39" y="25"/>
                      <a:pt x="39" y="25"/>
                      <a:pt x="39" y="25"/>
                    </a:cubicBezTo>
                    <a:cubicBezTo>
                      <a:pt x="58" y="20"/>
                      <a:pt x="57" y="19"/>
                      <a:pt x="56" y="13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1" name="Freeform: Shape 530" descr="00f86e48-8052-43d2-8d59-505668a994b9"/>
              <p:cNvSpPr/>
              <p:nvPr/>
            </p:nvSpPr>
            <p:spPr bwMode="auto">
              <a:xfrm>
                <a:off x="6075" y="3749"/>
                <a:ext cx="105" cy="168"/>
              </a:xfrm>
              <a:custGeom>
                <a:avLst/>
                <a:gdLst>
                  <a:gd name="T0" fmla="*/ 7 w 105"/>
                  <a:gd name="T1" fmla="*/ 156 h 168"/>
                  <a:gd name="T2" fmla="*/ 8 w 105"/>
                  <a:gd name="T3" fmla="*/ 168 h 168"/>
                  <a:gd name="T4" fmla="*/ 82 w 105"/>
                  <a:gd name="T5" fmla="*/ 143 h 168"/>
                  <a:gd name="T6" fmla="*/ 99 w 105"/>
                  <a:gd name="T7" fmla="*/ 111 h 168"/>
                  <a:gd name="T8" fmla="*/ 72 w 105"/>
                  <a:gd name="T9" fmla="*/ 19 h 168"/>
                  <a:gd name="T10" fmla="*/ 45 w 105"/>
                  <a:gd name="T11" fmla="*/ 41 h 168"/>
                  <a:gd name="T12" fmla="*/ 60 w 105"/>
                  <a:gd name="T13" fmla="*/ 94 h 168"/>
                  <a:gd name="T14" fmla="*/ 56 w 105"/>
                  <a:gd name="T15" fmla="*/ 118 h 168"/>
                  <a:gd name="T16" fmla="*/ 0 w 105"/>
                  <a:gd name="T17" fmla="*/ 147 h 168"/>
                  <a:gd name="T18" fmla="*/ 7 w 105"/>
                  <a:gd name="T19" fmla="*/ 15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5" h="168">
                    <a:moveTo>
                      <a:pt x="7" y="156"/>
                    </a:moveTo>
                    <a:cubicBezTo>
                      <a:pt x="9" y="163"/>
                      <a:pt x="8" y="168"/>
                      <a:pt x="8" y="168"/>
                    </a:cubicBezTo>
                    <a:cubicBezTo>
                      <a:pt x="27" y="164"/>
                      <a:pt x="69" y="148"/>
                      <a:pt x="82" y="143"/>
                    </a:cubicBezTo>
                    <a:cubicBezTo>
                      <a:pt x="105" y="133"/>
                      <a:pt x="99" y="111"/>
                      <a:pt x="99" y="111"/>
                    </a:cubicBezTo>
                    <a:cubicBezTo>
                      <a:pt x="99" y="111"/>
                      <a:pt x="91" y="56"/>
                      <a:pt x="72" y="19"/>
                    </a:cubicBezTo>
                    <a:cubicBezTo>
                      <a:pt x="62" y="0"/>
                      <a:pt x="43" y="18"/>
                      <a:pt x="45" y="41"/>
                    </a:cubicBezTo>
                    <a:cubicBezTo>
                      <a:pt x="47" y="54"/>
                      <a:pt x="52" y="76"/>
                      <a:pt x="60" y="94"/>
                    </a:cubicBezTo>
                    <a:cubicBezTo>
                      <a:pt x="67" y="108"/>
                      <a:pt x="56" y="118"/>
                      <a:pt x="56" y="118"/>
                    </a:cubicBezTo>
                    <a:cubicBezTo>
                      <a:pt x="0" y="147"/>
                      <a:pt x="0" y="147"/>
                      <a:pt x="0" y="147"/>
                    </a:cubicBezTo>
                    <a:cubicBezTo>
                      <a:pt x="0" y="147"/>
                      <a:pt x="4" y="150"/>
                      <a:pt x="7" y="156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2" name="Freeform: Shape 531" descr="d7ad6b4d-bfb3-4a0a-b6c8-253a6977e6bc"/>
              <p:cNvSpPr/>
              <p:nvPr/>
            </p:nvSpPr>
            <p:spPr bwMode="auto">
              <a:xfrm>
                <a:off x="6052" y="3738"/>
                <a:ext cx="64" cy="76"/>
              </a:xfrm>
              <a:custGeom>
                <a:avLst/>
                <a:gdLst>
                  <a:gd name="T0" fmla="*/ 64 w 64"/>
                  <a:gd name="T1" fmla="*/ 7 h 76"/>
                  <a:gd name="T2" fmla="*/ 59 w 64"/>
                  <a:gd name="T3" fmla="*/ 5 h 76"/>
                  <a:gd name="T4" fmla="*/ 43 w 64"/>
                  <a:gd name="T5" fmla="*/ 2 h 76"/>
                  <a:gd name="T6" fmla="*/ 17 w 64"/>
                  <a:gd name="T7" fmla="*/ 0 h 76"/>
                  <a:gd name="T8" fmla="*/ 16 w 64"/>
                  <a:gd name="T9" fmla="*/ 1 h 76"/>
                  <a:gd name="T10" fmla="*/ 0 w 64"/>
                  <a:gd name="T11" fmla="*/ 42 h 76"/>
                  <a:gd name="T12" fmla="*/ 19 w 64"/>
                  <a:gd name="T13" fmla="*/ 76 h 76"/>
                  <a:gd name="T14" fmla="*/ 20 w 64"/>
                  <a:gd name="T15" fmla="*/ 54 h 76"/>
                  <a:gd name="T16" fmla="*/ 36 w 64"/>
                  <a:gd name="T17" fmla="*/ 30 h 76"/>
                  <a:gd name="T18" fmla="*/ 64 w 64"/>
                  <a:gd name="T19" fmla="*/ 7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76">
                    <a:moveTo>
                      <a:pt x="64" y="7"/>
                    </a:moveTo>
                    <a:cubicBezTo>
                      <a:pt x="62" y="6"/>
                      <a:pt x="61" y="5"/>
                      <a:pt x="59" y="5"/>
                    </a:cubicBezTo>
                    <a:cubicBezTo>
                      <a:pt x="57" y="4"/>
                      <a:pt x="54" y="3"/>
                      <a:pt x="43" y="2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0" y="42"/>
                      <a:pt x="0" y="42"/>
                      <a:pt x="0" y="42"/>
                    </a:cubicBezTo>
                    <a:cubicBezTo>
                      <a:pt x="19" y="76"/>
                      <a:pt x="19" y="76"/>
                      <a:pt x="19" y="76"/>
                    </a:cubicBezTo>
                    <a:cubicBezTo>
                      <a:pt x="20" y="54"/>
                      <a:pt x="20" y="54"/>
                      <a:pt x="20" y="54"/>
                    </a:cubicBezTo>
                    <a:cubicBezTo>
                      <a:pt x="36" y="30"/>
                      <a:pt x="36" y="30"/>
                      <a:pt x="36" y="30"/>
                    </a:cubicBezTo>
                    <a:lnTo>
                      <a:pt x="64" y="7"/>
                    </a:lnTo>
                    <a:close/>
                  </a:path>
                </a:pathLst>
              </a:custGeom>
              <a:solidFill>
                <a:srgbClr val="2051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3" name="Freeform: Shape 532" descr="6c50e8d5-eda7-4d52-84e8-cdc07ccb411e"/>
              <p:cNvSpPr/>
              <p:nvPr/>
            </p:nvSpPr>
            <p:spPr bwMode="auto">
              <a:xfrm>
                <a:off x="6030" y="3707"/>
                <a:ext cx="74" cy="75"/>
              </a:xfrm>
              <a:custGeom>
                <a:avLst/>
                <a:gdLst>
                  <a:gd name="T0" fmla="*/ 27 w 74"/>
                  <a:gd name="T1" fmla="*/ 59 h 75"/>
                  <a:gd name="T2" fmla="*/ 37 w 74"/>
                  <a:gd name="T3" fmla="*/ 74 h 75"/>
                  <a:gd name="T4" fmla="*/ 66 w 74"/>
                  <a:gd name="T5" fmla="*/ 48 h 75"/>
                  <a:gd name="T6" fmla="*/ 67 w 74"/>
                  <a:gd name="T7" fmla="*/ 38 h 75"/>
                  <a:gd name="T8" fmla="*/ 47 w 74"/>
                  <a:gd name="T9" fmla="*/ 27 h 75"/>
                  <a:gd name="T10" fmla="*/ 32 w 74"/>
                  <a:gd name="T11" fmla="*/ 0 h 75"/>
                  <a:gd name="T12" fmla="*/ 0 w 74"/>
                  <a:gd name="T13" fmla="*/ 43 h 75"/>
                  <a:gd name="T14" fmla="*/ 27 w 74"/>
                  <a:gd name="T15" fmla="*/ 59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4" h="75">
                    <a:moveTo>
                      <a:pt x="27" y="59"/>
                    </a:moveTo>
                    <a:cubicBezTo>
                      <a:pt x="27" y="61"/>
                      <a:pt x="29" y="75"/>
                      <a:pt x="37" y="74"/>
                    </a:cubicBezTo>
                    <a:cubicBezTo>
                      <a:pt x="54" y="72"/>
                      <a:pt x="60" y="52"/>
                      <a:pt x="66" y="48"/>
                    </a:cubicBezTo>
                    <a:cubicBezTo>
                      <a:pt x="69" y="47"/>
                      <a:pt x="74" y="41"/>
                      <a:pt x="67" y="38"/>
                    </a:cubicBezTo>
                    <a:cubicBezTo>
                      <a:pt x="59" y="36"/>
                      <a:pt x="49" y="30"/>
                      <a:pt x="47" y="27"/>
                    </a:cubicBezTo>
                    <a:cubicBezTo>
                      <a:pt x="42" y="21"/>
                      <a:pt x="32" y="0"/>
                      <a:pt x="32" y="0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27" y="59"/>
                      <a:pt x="27" y="59"/>
                      <a:pt x="27" y="59"/>
                    </a:cubicBezTo>
                  </a:path>
                </a:pathLst>
              </a:custGeom>
              <a:solidFill>
                <a:srgbClr val="E0A7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4" name="Freeform: Shape 533" descr="dc19b869-5acd-453a-b7f1-20ad9b1e2c1f"/>
              <p:cNvSpPr/>
              <p:nvPr/>
            </p:nvSpPr>
            <p:spPr bwMode="auto">
              <a:xfrm>
                <a:off x="6043" y="3758"/>
                <a:ext cx="29" cy="57"/>
              </a:xfrm>
              <a:custGeom>
                <a:avLst/>
                <a:gdLst>
                  <a:gd name="T0" fmla="*/ 9 w 29"/>
                  <a:gd name="T1" fmla="*/ 0 h 57"/>
                  <a:gd name="T2" fmla="*/ 15 w 29"/>
                  <a:gd name="T3" fmla="*/ 6 h 57"/>
                  <a:gd name="T4" fmla="*/ 14 w 29"/>
                  <a:gd name="T5" fmla="*/ 22 h 57"/>
                  <a:gd name="T6" fmla="*/ 28 w 29"/>
                  <a:gd name="T7" fmla="*/ 55 h 57"/>
                  <a:gd name="T8" fmla="*/ 28 w 29"/>
                  <a:gd name="T9" fmla="*/ 57 h 57"/>
                  <a:gd name="T10" fmla="*/ 10 w 29"/>
                  <a:gd name="T11" fmla="*/ 28 h 57"/>
                  <a:gd name="T12" fmla="*/ 0 w 29"/>
                  <a:gd name="T13" fmla="*/ 1 h 57"/>
                  <a:gd name="T14" fmla="*/ 9 w 29"/>
                  <a:gd name="T15" fmla="*/ 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" h="57">
                    <a:moveTo>
                      <a:pt x="9" y="0"/>
                    </a:moveTo>
                    <a:cubicBezTo>
                      <a:pt x="15" y="6"/>
                      <a:pt x="15" y="6"/>
                      <a:pt x="15" y="6"/>
                    </a:cubicBezTo>
                    <a:cubicBezTo>
                      <a:pt x="15" y="6"/>
                      <a:pt x="12" y="14"/>
                      <a:pt x="14" y="22"/>
                    </a:cubicBezTo>
                    <a:cubicBezTo>
                      <a:pt x="16" y="28"/>
                      <a:pt x="25" y="51"/>
                      <a:pt x="28" y="55"/>
                    </a:cubicBezTo>
                    <a:cubicBezTo>
                      <a:pt x="29" y="56"/>
                      <a:pt x="28" y="57"/>
                      <a:pt x="28" y="57"/>
                    </a:cubicBezTo>
                    <a:cubicBezTo>
                      <a:pt x="28" y="57"/>
                      <a:pt x="18" y="38"/>
                      <a:pt x="10" y="28"/>
                    </a:cubicBezTo>
                    <a:cubicBezTo>
                      <a:pt x="1" y="18"/>
                      <a:pt x="0" y="1"/>
                      <a:pt x="0" y="1"/>
                    </a:cubicBezTo>
                    <a:lnTo>
                      <a:pt x="9" y="0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5" name="Freeform: Shape 534" descr="6e3c3ae0-8c5b-420a-b98e-4d9e237e285c"/>
              <p:cNvSpPr/>
              <p:nvPr/>
            </p:nvSpPr>
            <p:spPr bwMode="auto">
              <a:xfrm>
                <a:off x="6070" y="3733"/>
                <a:ext cx="69" cy="82"/>
              </a:xfrm>
              <a:custGeom>
                <a:avLst/>
                <a:gdLst>
                  <a:gd name="T0" fmla="*/ 1 w 69"/>
                  <a:gd name="T1" fmla="*/ 82 h 82"/>
                  <a:gd name="T2" fmla="*/ 38 w 69"/>
                  <a:gd name="T3" fmla="*/ 25 h 82"/>
                  <a:gd name="T4" fmla="*/ 68 w 69"/>
                  <a:gd name="T5" fmla="*/ 24 h 82"/>
                  <a:gd name="T6" fmla="*/ 56 w 69"/>
                  <a:gd name="T7" fmla="*/ 9 h 82"/>
                  <a:gd name="T8" fmla="*/ 27 w 69"/>
                  <a:gd name="T9" fmla="*/ 8 h 82"/>
                  <a:gd name="T10" fmla="*/ 5 w 69"/>
                  <a:gd name="T11" fmla="*/ 41 h 82"/>
                  <a:gd name="T12" fmla="*/ 1 w 69"/>
                  <a:gd name="T13" fmla="*/ 82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9" h="82">
                    <a:moveTo>
                      <a:pt x="1" y="82"/>
                    </a:moveTo>
                    <a:cubicBezTo>
                      <a:pt x="1" y="82"/>
                      <a:pt x="20" y="32"/>
                      <a:pt x="38" y="25"/>
                    </a:cubicBezTo>
                    <a:cubicBezTo>
                      <a:pt x="55" y="17"/>
                      <a:pt x="68" y="24"/>
                      <a:pt x="68" y="24"/>
                    </a:cubicBezTo>
                    <a:cubicBezTo>
                      <a:pt x="68" y="24"/>
                      <a:pt x="69" y="19"/>
                      <a:pt x="56" y="9"/>
                    </a:cubicBezTo>
                    <a:cubicBezTo>
                      <a:pt x="44" y="0"/>
                      <a:pt x="35" y="2"/>
                      <a:pt x="27" y="8"/>
                    </a:cubicBezTo>
                    <a:cubicBezTo>
                      <a:pt x="18" y="14"/>
                      <a:pt x="10" y="29"/>
                      <a:pt x="5" y="41"/>
                    </a:cubicBezTo>
                    <a:cubicBezTo>
                      <a:pt x="0" y="55"/>
                      <a:pt x="1" y="82"/>
                      <a:pt x="1" y="82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6" name="Freeform: Shape 535" descr="c89cd9c0-75dd-4952-bc7b-fb0625368a91"/>
              <p:cNvSpPr/>
              <p:nvPr/>
            </p:nvSpPr>
            <p:spPr bwMode="auto">
              <a:xfrm>
                <a:off x="5999" y="4119"/>
                <a:ext cx="21" cy="9"/>
              </a:xfrm>
              <a:custGeom>
                <a:avLst/>
                <a:gdLst>
                  <a:gd name="T0" fmla="*/ 20 w 21"/>
                  <a:gd name="T1" fmla="*/ 8 h 9"/>
                  <a:gd name="T2" fmla="*/ 19 w 21"/>
                  <a:gd name="T3" fmla="*/ 8 h 9"/>
                  <a:gd name="T4" fmla="*/ 8 w 21"/>
                  <a:gd name="T5" fmla="*/ 3 h 9"/>
                  <a:gd name="T6" fmla="*/ 2 w 21"/>
                  <a:gd name="T7" fmla="*/ 3 h 9"/>
                  <a:gd name="T8" fmla="*/ 0 w 21"/>
                  <a:gd name="T9" fmla="*/ 3 h 9"/>
                  <a:gd name="T10" fmla="*/ 0 w 21"/>
                  <a:gd name="T11" fmla="*/ 2 h 9"/>
                  <a:gd name="T12" fmla="*/ 9 w 21"/>
                  <a:gd name="T13" fmla="*/ 1 h 9"/>
                  <a:gd name="T14" fmla="*/ 20 w 21"/>
                  <a:gd name="T15" fmla="*/ 7 h 9"/>
                  <a:gd name="T16" fmla="*/ 20 w 21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9">
                    <a:moveTo>
                      <a:pt x="20" y="8"/>
                    </a:moveTo>
                    <a:cubicBezTo>
                      <a:pt x="20" y="9"/>
                      <a:pt x="19" y="9"/>
                      <a:pt x="19" y="8"/>
                    </a:cubicBezTo>
                    <a:cubicBezTo>
                      <a:pt x="16" y="7"/>
                      <a:pt x="12" y="4"/>
                      <a:pt x="8" y="3"/>
                    </a:cubicBezTo>
                    <a:cubicBezTo>
                      <a:pt x="6" y="2"/>
                      <a:pt x="3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3"/>
                      <a:pt x="0" y="2"/>
                      <a:pt x="0" y="2"/>
                    </a:cubicBezTo>
                    <a:cubicBezTo>
                      <a:pt x="2" y="1"/>
                      <a:pt x="5" y="0"/>
                      <a:pt x="9" y="1"/>
                    </a:cubicBezTo>
                    <a:cubicBezTo>
                      <a:pt x="13" y="2"/>
                      <a:pt x="18" y="6"/>
                      <a:pt x="20" y="7"/>
                    </a:cubicBezTo>
                    <a:cubicBezTo>
                      <a:pt x="21" y="7"/>
                      <a:pt x="21" y="8"/>
                      <a:pt x="20" y="8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7" name="Freeform: Shape 536" descr="e76b8c00-1c6c-420f-a354-f8e70eb17f36"/>
              <p:cNvSpPr/>
              <p:nvPr/>
            </p:nvSpPr>
            <p:spPr bwMode="auto">
              <a:xfrm>
                <a:off x="5995" y="4123"/>
                <a:ext cx="21" cy="9"/>
              </a:xfrm>
              <a:custGeom>
                <a:avLst/>
                <a:gdLst>
                  <a:gd name="T0" fmla="*/ 20 w 21"/>
                  <a:gd name="T1" fmla="*/ 8 h 9"/>
                  <a:gd name="T2" fmla="*/ 19 w 21"/>
                  <a:gd name="T3" fmla="*/ 9 h 9"/>
                  <a:gd name="T4" fmla="*/ 8 w 21"/>
                  <a:gd name="T5" fmla="*/ 3 h 9"/>
                  <a:gd name="T6" fmla="*/ 2 w 21"/>
                  <a:gd name="T7" fmla="*/ 3 h 9"/>
                  <a:gd name="T8" fmla="*/ 0 w 21"/>
                  <a:gd name="T9" fmla="*/ 3 h 9"/>
                  <a:gd name="T10" fmla="*/ 0 w 21"/>
                  <a:gd name="T11" fmla="*/ 2 h 9"/>
                  <a:gd name="T12" fmla="*/ 9 w 21"/>
                  <a:gd name="T13" fmla="*/ 1 h 9"/>
                  <a:gd name="T14" fmla="*/ 20 w 21"/>
                  <a:gd name="T15" fmla="*/ 7 h 9"/>
                  <a:gd name="T16" fmla="*/ 20 w 21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9">
                    <a:moveTo>
                      <a:pt x="20" y="8"/>
                    </a:moveTo>
                    <a:cubicBezTo>
                      <a:pt x="20" y="9"/>
                      <a:pt x="19" y="9"/>
                      <a:pt x="19" y="9"/>
                    </a:cubicBezTo>
                    <a:cubicBezTo>
                      <a:pt x="16" y="7"/>
                      <a:pt x="12" y="4"/>
                      <a:pt x="8" y="3"/>
                    </a:cubicBezTo>
                    <a:cubicBezTo>
                      <a:pt x="6" y="3"/>
                      <a:pt x="3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3"/>
                      <a:pt x="0" y="2"/>
                      <a:pt x="0" y="2"/>
                    </a:cubicBezTo>
                    <a:cubicBezTo>
                      <a:pt x="2" y="1"/>
                      <a:pt x="5" y="0"/>
                      <a:pt x="9" y="1"/>
                    </a:cubicBezTo>
                    <a:cubicBezTo>
                      <a:pt x="13" y="2"/>
                      <a:pt x="18" y="6"/>
                      <a:pt x="20" y="7"/>
                    </a:cubicBezTo>
                    <a:cubicBezTo>
                      <a:pt x="21" y="7"/>
                      <a:pt x="21" y="8"/>
                      <a:pt x="20" y="8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8" name="Freeform: Shape 537" descr="1fe85a49-3686-4055-b49e-cbfca3dd2a2b"/>
              <p:cNvSpPr/>
              <p:nvPr/>
            </p:nvSpPr>
            <p:spPr bwMode="auto">
              <a:xfrm>
                <a:off x="5953" y="4043"/>
                <a:ext cx="7" cy="9"/>
              </a:xfrm>
              <a:custGeom>
                <a:avLst/>
                <a:gdLst>
                  <a:gd name="T0" fmla="*/ 6 w 7"/>
                  <a:gd name="T1" fmla="*/ 9 h 9"/>
                  <a:gd name="T2" fmla="*/ 5 w 7"/>
                  <a:gd name="T3" fmla="*/ 8 h 9"/>
                  <a:gd name="T4" fmla="*/ 2 w 7"/>
                  <a:gd name="T5" fmla="*/ 3 h 9"/>
                  <a:gd name="T6" fmla="*/ 1 w 7"/>
                  <a:gd name="T7" fmla="*/ 2 h 9"/>
                  <a:gd name="T8" fmla="*/ 1 w 7"/>
                  <a:gd name="T9" fmla="*/ 0 h 9"/>
                  <a:gd name="T10" fmla="*/ 2 w 7"/>
                  <a:gd name="T11" fmla="*/ 1 h 9"/>
                  <a:gd name="T12" fmla="*/ 7 w 7"/>
                  <a:gd name="T13" fmla="*/ 8 h 9"/>
                  <a:gd name="T14" fmla="*/ 6 w 7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9">
                    <a:moveTo>
                      <a:pt x="6" y="9"/>
                    </a:moveTo>
                    <a:cubicBezTo>
                      <a:pt x="6" y="9"/>
                      <a:pt x="5" y="9"/>
                      <a:pt x="5" y="8"/>
                    </a:cubicBezTo>
                    <a:cubicBezTo>
                      <a:pt x="4" y="6"/>
                      <a:pt x="3" y="4"/>
                      <a:pt x="2" y="3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ubicBezTo>
                      <a:pt x="5" y="2"/>
                      <a:pt x="6" y="6"/>
                      <a:pt x="7" y="8"/>
                    </a:cubicBezTo>
                    <a:cubicBezTo>
                      <a:pt x="7" y="8"/>
                      <a:pt x="7" y="9"/>
                      <a:pt x="6" y="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9" name="Freeform: Shape 538" descr="4bc3beec-cb2c-4f8a-bd4f-3adec87b19d5"/>
              <p:cNvSpPr/>
              <p:nvPr/>
            </p:nvSpPr>
            <p:spPr bwMode="auto">
              <a:xfrm>
                <a:off x="5949" y="4045"/>
                <a:ext cx="7" cy="9"/>
              </a:xfrm>
              <a:custGeom>
                <a:avLst/>
                <a:gdLst>
                  <a:gd name="T0" fmla="*/ 6 w 7"/>
                  <a:gd name="T1" fmla="*/ 9 h 9"/>
                  <a:gd name="T2" fmla="*/ 5 w 7"/>
                  <a:gd name="T3" fmla="*/ 8 h 9"/>
                  <a:gd name="T4" fmla="*/ 2 w 7"/>
                  <a:gd name="T5" fmla="*/ 3 h 9"/>
                  <a:gd name="T6" fmla="*/ 0 w 7"/>
                  <a:gd name="T7" fmla="*/ 1 h 9"/>
                  <a:gd name="T8" fmla="*/ 1 w 7"/>
                  <a:gd name="T9" fmla="*/ 0 h 9"/>
                  <a:gd name="T10" fmla="*/ 2 w 7"/>
                  <a:gd name="T11" fmla="*/ 1 h 9"/>
                  <a:gd name="T12" fmla="*/ 7 w 7"/>
                  <a:gd name="T13" fmla="*/ 8 h 9"/>
                  <a:gd name="T14" fmla="*/ 6 w 7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9">
                    <a:moveTo>
                      <a:pt x="6" y="9"/>
                    </a:moveTo>
                    <a:cubicBezTo>
                      <a:pt x="5" y="9"/>
                      <a:pt x="5" y="9"/>
                      <a:pt x="5" y="8"/>
                    </a:cubicBezTo>
                    <a:cubicBezTo>
                      <a:pt x="4" y="6"/>
                      <a:pt x="3" y="4"/>
                      <a:pt x="2" y="3"/>
                    </a:cubicBezTo>
                    <a:cubicBezTo>
                      <a:pt x="1" y="2"/>
                      <a:pt x="1" y="2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ubicBezTo>
                      <a:pt x="4" y="1"/>
                      <a:pt x="6" y="6"/>
                      <a:pt x="7" y="8"/>
                    </a:cubicBezTo>
                    <a:cubicBezTo>
                      <a:pt x="7" y="8"/>
                      <a:pt x="6" y="9"/>
                      <a:pt x="6" y="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0" name="Freeform: Shape 539" descr="99dbb203-2bfe-4708-861b-c2b29942b3b3"/>
              <p:cNvSpPr/>
              <p:nvPr/>
            </p:nvSpPr>
            <p:spPr bwMode="auto">
              <a:xfrm>
                <a:off x="5946" y="4047"/>
                <a:ext cx="6" cy="9"/>
              </a:xfrm>
              <a:custGeom>
                <a:avLst/>
                <a:gdLst>
                  <a:gd name="T0" fmla="*/ 5 w 6"/>
                  <a:gd name="T1" fmla="*/ 9 h 9"/>
                  <a:gd name="T2" fmla="*/ 4 w 6"/>
                  <a:gd name="T3" fmla="*/ 8 h 9"/>
                  <a:gd name="T4" fmla="*/ 1 w 6"/>
                  <a:gd name="T5" fmla="*/ 3 h 9"/>
                  <a:gd name="T6" fmla="*/ 0 w 6"/>
                  <a:gd name="T7" fmla="*/ 2 h 9"/>
                  <a:gd name="T8" fmla="*/ 1 w 6"/>
                  <a:gd name="T9" fmla="*/ 0 h 9"/>
                  <a:gd name="T10" fmla="*/ 2 w 6"/>
                  <a:gd name="T11" fmla="*/ 1 h 9"/>
                  <a:gd name="T12" fmla="*/ 6 w 6"/>
                  <a:gd name="T13" fmla="*/ 8 h 9"/>
                  <a:gd name="T14" fmla="*/ 5 w 6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" h="9">
                    <a:moveTo>
                      <a:pt x="5" y="9"/>
                    </a:moveTo>
                    <a:cubicBezTo>
                      <a:pt x="5" y="9"/>
                      <a:pt x="4" y="9"/>
                      <a:pt x="4" y="8"/>
                    </a:cubicBezTo>
                    <a:cubicBezTo>
                      <a:pt x="4" y="6"/>
                      <a:pt x="3" y="4"/>
                      <a:pt x="1" y="3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1"/>
                    </a:cubicBezTo>
                    <a:cubicBezTo>
                      <a:pt x="4" y="2"/>
                      <a:pt x="5" y="6"/>
                      <a:pt x="6" y="8"/>
                    </a:cubicBezTo>
                    <a:cubicBezTo>
                      <a:pt x="6" y="8"/>
                      <a:pt x="6" y="9"/>
                      <a:pt x="5" y="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1" name="Freeform: Shape 540" descr="070c20c8-de47-4641-9e43-07a6beb1fc4f"/>
              <p:cNvSpPr/>
              <p:nvPr/>
            </p:nvSpPr>
            <p:spPr bwMode="auto">
              <a:xfrm>
                <a:off x="6011" y="3725"/>
                <a:ext cx="23" cy="18"/>
              </a:xfrm>
              <a:custGeom>
                <a:avLst/>
                <a:gdLst>
                  <a:gd name="T0" fmla="*/ 23 w 23"/>
                  <a:gd name="T1" fmla="*/ 2 h 18"/>
                  <a:gd name="T2" fmla="*/ 22 w 23"/>
                  <a:gd name="T3" fmla="*/ 1 h 18"/>
                  <a:gd name="T4" fmla="*/ 15 w 23"/>
                  <a:gd name="T5" fmla="*/ 0 h 18"/>
                  <a:gd name="T6" fmla="*/ 12 w 23"/>
                  <a:gd name="T7" fmla="*/ 1 h 18"/>
                  <a:gd name="T8" fmla="*/ 0 w 23"/>
                  <a:gd name="T9" fmla="*/ 16 h 18"/>
                  <a:gd name="T10" fmla="*/ 0 w 23"/>
                  <a:gd name="T11" fmla="*/ 16 h 18"/>
                  <a:gd name="T12" fmla="*/ 0 w 23"/>
                  <a:gd name="T13" fmla="*/ 16 h 18"/>
                  <a:gd name="T14" fmla="*/ 1 w 23"/>
                  <a:gd name="T15" fmla="*/ 18 h 18"/>
                  <a:gd name="T16" fmla="*/ 1 w 23"/>
                  <a:gd name="T17" fmla="*/ 18 h 18"/>
                  <a:gd name="T18" fmla="*/ 13 w 23"/>
                  <a:gd name="T19" fmla="*/ 3 h 18"/>
                  <a:gd name="T20" fmla="*/ 15 w 23"/>
                  <a:gd name="T21" fmla="*/ 2 h 18"/>
                  <a:gd name="T22" fmla="*/ 21 w 23"/>
                  <a:gd name="T23" fmla="*/ 3 h 18"/>
                  <a:gd name="T24" fmla="*/ 22 w 23"/>
                  <a:gd name="T25" fmla="*/ 2 h 18"/>
                  <a:gd name="T26" fmla="*/ 23 w 23"/>
                  <a:gd name="T27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3" h="18">
                    <a:moveTo>
                      <a:pt x="23" y="2"/>
                    </a:moveTo>
                    <a:cubicBezTo>
                      <a:pt x="22" y="1"/>
                      <a:pt x="22" y="1"/>
                      <a:pt x="22" y="1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3" y="0"/>
                      <a:pt x="12" y="1"/>
                      <a:pt x="12" y="1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5"/>
                      <a:pt x="0" y="15"/>
                      <a:pt x="0" y="16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3" y="3"/>
                      <a:pt x="13" y="3"/>
                      <a:pt x="13" y="3"/>
                    </a:cubicBezTo>
                    <a:cubicBezTo>
                      <a:pt x="13" y="2"/>
                      <a:pt x="14" y="2"/>
                      <a:pt x="15" y="2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1" y="3"/>
                      <a:pt x="22" y="3"/>
                      <a:pt x="22" y="2"/>
                    </a:cubicBezTo>
                    <a:cubicBezTo>
                      <a:pt x="23" y="2"/>
                      <a:pt x="23" y="2"/>
                      <a:pt x="23" y="2"/>
                    </a:cubicBezTo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2" name="Freeform: Shape 541" descr="bca4c606-000d-4bdc-94b6-4a3f0615b293"/>
              <p:cNvSpPr/>
              <p:nvPr/>
            </p:nvSpPr>
            <p:spPr bwMode="auto">
              <a:xfrm>
                <a:off x="5997" y="3682"/>
                <a:ext cx="75" cy="90"/>
              </a:xfrm>
              <a:custGeom>
                <a:avLst/>
                <a:gdLst>
                  <a:gd name="T0" fmla="*/ 29 w 75"/>
                  <a:gd name="T1" fmla="*/ 8 h 90"/>
                  <a:gd name="T2" fmla="*/ 29 w 75"/>
                  <a:gd name="T3" fmla="*/ 8 h 90"/>
                  <a:gd name="T4" fmla="*/ 57 w 75"/>
                  <a:gd name="T5" fmla="*/ 0 h 90"/>
                  <a:gd name="T6" fmla="*/ 73 w 75"/>
                  <a:gd name="T7" fmla="*/ 49 h 90"/>
                  <a:gd name="T8" fmla="*/ 75 w 75"/>
                  <a:gd name="T9" fmla="*/ 58 h 90"/>
                  <a:gd name="T10" fmla="*/ 72 w 75"/>
                  <a:gd name="T11" fmla="*/ 69 h 90"/>
                  <a:gd name="T12" fmla="*/ 65 w 75"/>
                  <a:gd name="T13" fmla="*/ 79 h 90"/>
                  <a:gd name="T14" fmla="*/ 56 w 75"/>
                  <a:gd name="T15" fmla="*/ 88 h 90"/>
                  <a:gd name="T16" fmla="*/ 45 w 75"/>
                  <a:gd name="T17" fmla="*/ 89 h 90"/>
                  <a:gd name="T18" fmla="*/ 30 w 75"/>
                  <a:gd name="T19" fmla="*/ 74 h 90"/>
                  <a:gd name="T20" fmla="*/ 9 w 75"/>
                  <a:gd name="T21" fmla="*/ 39 h 90"/>
                  <a:gd name="T22" fmla="*/ 0 w 75"/>
                  <a:gd name="T23" fmla="*/ 13 h 90"/>
                  <a:gd name="T24" fmla="*/ 29 w 75"/>
                  <a:gd name="T25" fmla="*/ 8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5" h="90">
                    <a:moveTo>
                      <a:pt x="29" y="8"/>
                    </a:moveTo>
                    <a:cubicBezTo>
                      <a:pt x="29" y="8"/>
                      <a:pt x="29" y="8"/>
                      <a:pt x="29" y="8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73" y="49"/>
                      <a:pt x="73" y="49"/>
                      <a:pt x="73" y="49"/>
                    </a:cubicBezTo>
                    <a:cubicBezTo>
                      <a:pt x="74" y="52"/>
                      <a:pt x="75" y="55"/>
                      <a:pt x="75" y="58"/>
                    </a:cubicBezTo>
                    <a:cubicBezTo>
                      <a:pt x="75" y="61"/>
                      <a:pt x="75" y="65"/>
                      <a:pt x="72" y="69"/>
                    </a:cubicBezTo>
                    <a:cubicBezTo>
                      <a:pt x="72" y="69"/>
                      <a:pt x="69" y="73"/>
                      <a:pt x="65" y="79"/>
                    </a:cubicBezTo>
                    <a:cubicBezTo>
                      <a:pt x="62" y="82"/>
                      <a:pt x="60" y="85"/>
                      <a:pt x="56" y="88"/>
                    </a:cubicBezTo>
                    <a:cubicBezTo>
                      <a:pt x="53" y="90"/>
                      <a:pt x="45" y="89"/>
                      <a:pt x="45" y="89"/>
                    </a:cubicBezTo>
                    <a:cubicBezTo>
                      <a:pt x="40" y="88"/>
                      <a:pt x="35" y="82"/>
                      <a:pt x="30" y="74"/>
                    </a:cubicBezTo>
                    <a:cubicBezTo>
                      <a:pt x="9" y="39"/>
                      <a:pt x="9" y="39"/>
                      <a:pt x="9" y="39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9" y="8"/>
                      <a:pt x="29" y="8"/>
                      <a:pt x="29" y="8"/>
                    </a:cubicBezTo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3" name="Freeform: Shape 542" descr="385120f7-02db-40c8-a799-1dfd72d49dd7"/>
              <p:cNvSpPr/>
              <p:nvPr/>
            </p:nvSpPr>
            <p:spPr bwMode="auto">
              <a:xfrm>
                <a:off x="5990" y="3647"/>
                <a:ext cx="89" cy="88"/>
              </a:xfrm>
              <a:custGeom>
                <a:avLst/>
                <a:gdLst>
                  <a:gd name="T0" fmla="*/ 11 w 89"/>
                  <a:gd name="T1" fmla="*/ 42 h 88"/>
                  <a:gd name="T2" fmla="*/ 9 w 89"/>
                  <a:gd name="T3" fmla="*/ 74 h 88"/>
                  <a:gd name="T4" fmla="*/ 20 w 89"/>
                  <a:gd name="T5" fmla="*/ 87 h 88"/>
                  <a:gd name="T6" fmla="*/ 41 w 89"/>
                  <a:gd name="T7" fmla="*/ 66 h 88"/>
                  <a:gd name="T8" fmla="*/ 53 w 89"/>
                  <a:gd name="T9" fmla="*/ 64 h 88"/>
                  <a:gd name="T10" fmla="*/ 69 w 89"/>
                  <a:gd name="T11" fmla="*/ 82 h 88"/>
                  <a:gd name="T12" fmla="*/ 67 w 89"/>
                  <a:gd name="T13" fmla="*/ 70 h 88"/>
                  <a:gd name="T14" fmla="*/ 73 w 89"/>
                  <a:gd name="T15" fmla="*/ 64 h 88"/>
                  <a:gd name="T16" fmla="*/ 79 w 89"/>
                  <a:gd name="T17" fmla="*/ 77 h 88"/>
                  <a:gd name="T18" fmla="*/ 88 w 89"/>
                  <a:gd name="T19" fmla="*/ 88 h 88"/>
                  <a:gd name="T20" fmla="*/ 86 w 89"/>
                  <a:gd name="T21" fmla="*/ 73 h 88"/>
                  <a:gd name="T22" fmla="*/ 88 w 89"/>
                  <a:gd name="T23" fmla="*/ 56 h 88"/>
                  <a:gd name="T24" fmla="*/ 21 w 89"/>
                  <a:gd name="T25" fmla="*/ 29 h 88"/>
                  <a:gd name="T26" fmla="*/ 0 w 89"/>
                  <a:gd name="T27" fmla="*/ 56 h 88"/>
                  <a:gd name="T28" fmla="*/ 7 w 89"/>
                  <a:gd name="T29" fmla="*/ 46 h 88"/>
                  <a:gd name="T30" fmla="*/ 11 w 89"/>
                  <a:gd name="T31" fmla="*/ 42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88">
                    <a:moveTo>
                      <a:pt x="11" y="42"/>
                    </a:moveTo>
                    <a:cubicBezTo>
                      <a:pt x="5" y="49"/>
                      <a:pt x="0" y="64"/>
                      <a:pt x="9" y="74"/>
                    </a:cubicBezTo>
                    <a:cubicBezTo>
                      <a:pt x="10" y="76"/>
                      <a:pt x="20" y="88"/>
                      <a:pt x="20" y="87"/>
                    </a:cubicBezTo>
                    <a:cubicBezTo>
                      <a:pt x="23" y="83"/>
                      <a:pt x="34" y="74"/>
                      <a:pt x="41" y="66"/>
                    </a:cubicBezTo>
                    <a:cubicBezTo>
                      <a:pt x="41" y="66"/>
                      <a:pt x="46" y="59"/>
                      <a:pt x="53" y="64"/>
                    </a:cubicBezTo>
                    <a:cubicBezTo>
                      <a:pt x="59" y="68"/>
                      <a:pt x="69" y="82"/>
                      <a:pt x="69" y="82"/>
                    </a:cubicBezTo>
                    <a:cubicBezTo>
                      <a:pt x="70" y="83"/>
                      <a:pt x="67" y="75"/>
                      <a:pt x="67" y="70"/>
                    </a:cubicBezTo>
                    <a:cubicBezTo>
                      <a:pt x="67" y="70"/>
                      <a:pt x="69" y="65"/>
                      <a:pt x="73" y="64"/>
                    </a:cubicBezTo>
                    <a:cubicBezTo>
                      <a:pt x="79" y="63"/>
                      <a:pt x="79" y="76"/>
                      <a:pt x="79" y="77"/>
                    </a:cubicBezTo>
                    <a:cubicBezTo>
                      <a:pt x="88" y="88"/>
                      <a:pt x="88" y="88"/>
                      <a:pt x="88" y="88"/>
                    </a:cubicBezTo>
                    <a:cubicBezTo>
                      <a:pt x="88" y="88"/>
                      <a:pt x="85" y="85"/>
                      <a:pt x="86" y="73"/>
                    </a:cubicBezTo>
                    <a:cubicBezTo>
                      <a:pt x="87" y="62"/>
                      <a:pt x="87" y="59"/>
                      <a:pt x="88" y="56"/>
                    </a:cubicBezTo>
                    <a:cubicBezTo>
                      <a:pt x="89" y="30"/>
                      <a:pt x="59" y="0"/>
                      <a:pt x="21" y="29"/>
                    </a:cubicBezTo>
                    <a:cubicBezTo>
                      <a:pt x="18" y="31"/>
                      <a:pt x="1" y="44"/>
                      <a:pt x="0" y="56"/>
                    </a:cubicBezTo>
                    <a:cubicBezTo>
                      <a:pt x="0" y="57"/>
                      <a:pt x="4" y="48"/>
                      <a:pt x="7" y="46"/>
                    </a:cubicBezTo>
                    <a:cubicBezTo>
                      <a:pt x="11" y="44"/>
                      <a:pt x="11" y="42"/>
                      <a:pt x="11" y="42"/>
                    </a:cubicBezTo>
                  </a:path>
                </a:pathLst>
              </a:custGeom>
              <a:solidFill>
                <a:srgbClr val="2615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4" name="Freeform: Shape 543" descr="ab8c5f50-c191-4192-8a6b-cc97c7e3b7e4"/>
              <p:cNvSpPr/>
              <p:nvPr/>
            </p:nvSpPr>
            <p:spPr bwMode="auto">
              <a:xfrm>
                <a:off x="6048" y="3714"/>
                <a:ext cx="27" cy="16"/>
              </a:xfrm>
              <a:custGeom>
                <a:avLst/>
                <a:gdLst>
                  <a:gd name="T0" fmla="*/ 27 w 27"/>
                  <a:gd name="T1" fmla="*/ 3 h 16"/>
                  <a:gd name="T2" fmla="*/ 26 w 27"/>
                  <a:gd name="T3" fmla="*/ 2 h 16"/>
                  <a:gd name="T4" fmla="*/ 15 w 27"/>
                  <a:gd name="T5" fmla="*/ 0 h 16"/>
                  <a:gd name="T6" fmla="*/ 11 w 27"/>
                  <a:gd name="T7" fmla="*/ 2 h 16"/>
                  <a:gd name="T8" fmla="*/ 0 w 27"/>
                  <a:gd name="T9" fmla="*/ 14 h 16"/>
                  <a:gd name="T10" fmla="*/ 0 w 27"/>
                  <a:gd name="T11" fmla="*/ 15 h 16"/>
                  <a:gd name="T12" fmla="*/ 1 w 27"/>
                  <a:gd name="T13" fmla="*/ 16 h 16"/>
                  <a:gd name="T14" fmla="*/ 2 w 27"/>
                  <a:gd name="T15" fmla="*/ 16 h 16"/>
                  <a:gd name="T16" fmla="*/ 12 w 27"/>
                  <a:gd name="T17" fmla="*/ 3 h 16"/>
                  <a:gd name="T18" fmla="*/ 14 w 27"/>
                  <a:gd name="T19" fmla="*/ 3 h 16"/>
                  <a:gd name="T20" fmla="*/ 24 w 27"/>
                  <a:gd name="T21" fmla="*/ 5 h 16"/>
                  <a:gd name="T22" fmla="*/ 26 w 27"/>
                  <a:gd name="T23" fmla="*/ 4 h 16"/>
                  <a:gd name="T24" fmla="*/ 27 w 27"/>
                  <a:gd name="T25" fmla="*/ 3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16">
                    <a:moveTo>
                      <a:pt x="27" y="3"/>
                    </a:moveTo>
                    <a:cubicBezTo>
                      <a:pt x="26" y="2"/>
                      <a:pt x="26" y="2"/>
                      <a:pt x="26" y="2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3" y="0"/>
                      <a:pt x="12" y="1"/>
                      <a:pt x="11" y="2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3" y="3"/>
                      <a:pt x="13" y="3"/>
                      <a:pt x="14" y="3"/>
                    </a:cubicBezTo>
                    <a:cubicBezTo>
                      <a:pt x="24" y="5"/>
                      <a:pt x="24" y="5"/>
                      <a:pt x="24" y="5"/>
                    </a:cubicBezTo>
                    <a:cubicBezTo>
                      <a:pt x="25" y="5"/>
                      <a:pt x="25" y="5"/>
                      <a:pt x="26" y="4"/>
                    </a:cubicBezTo>
                    <a:cubicBezTo>
                      <a:pt x="27" y="3"/>
                      <a:pt x="27" y="3"/>
                      <a:pt x="27" y="3"/>
                    </a:cubicBezTo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5" name="Freeform: Shape 544" descr="e1ac768d-47f4-41d9-ac7e-02fa89cf2cec"/>
              <p:cNvSpPr/>
              <p:nvPr/>
            </p:nvSpPr>
            <p:spPr bwMode="auto">
              <a:xfrm>
                <a:off x="6030" y="3728"/>
                <a:ext cx="21" cy="14"/>
              </a:xfrm>
              <a:custGeom>
                <a:avLst/>
                <a:gdLst>
                  <a:gd name="T0" fmla="*/ 18 w 21"/>
                  <a:gd name="T1" fmla="*/ 0 h 14"/>
                  <a:gd name="T2" fmla="*/ 14 w 21"/>
                  <a:gd name="T3" fmla="*/ 1 h 14"/>
                  <a:gd name="T4" fmla="*/ 14 w 21"/>
                  <a:gd name="T5" fmla="*/ 1 h 14"/>
                  <a:gd name="T6" fmla="*/ 2 w 21"/>
                  <a:gd name="T7" fmla="*/ 5 h 14"/>
                  <a:gd name="T8" fmla="*/ 0 w 21"/>
                  <a:gd name="T9" fmla="*/ 6 h 14"/>
                  <a:gd name="T10" fmla="*/ 1 w 21"/>
                  <a:gd name="T11" fmla="*/ 9 h 14"/>
                  <a:gd name="T12" fmla="*/ 4 w 21"/>
                  <a:gd name="T13" fmla="*/ 11 h 14"/>
                  <a:gd name="T14" fmla="*/ 9 w 21"/>
                  <a:gd name="T15" fmla="*/ 14 h 14"/>
                  <a:gd name="T16" fmla="*/ 11 w 21"/>
                  <a:gd name="T17" fmla="*/ 14 h 14"/>
                  <a:gd name="T18" fmla="*/ 14 w 21"/>
                  <a:gd name="T19" fmla="*/ 14 h 14"/>
                  <a:gd name="T20" fmla="*/ 18 w 21"/>
                  <a:gd name="T21" fmla="*/ 11 h 14"/>
                  <a:gd name="T22" fmla="*/ 21 w 21"/>
                  <a:gd name="T23" fmla="*/ 8 h 14"/>
                  <a:gd name="T24" fmla="*/ 20 w 21"/>
                  <a:gd name="T25" fmla="*/ 1 h 14"/>
                  <a:gd name="T26" fmla="*/ 20 w 21"/>
                  <a:gd name="T27" fmla="*/ 2 h 14"/>
                  <a:gd name="T28" fmla="*/ 19 w 21"/>
                  <a:gd name="T29" fmla="*/ 2 h 14"/>
                  <a:gd name="T30" fmla="*/ 18 w 21"/>
                  <a:gd name="T31" fmla="*/ 1 h 14"/>
                  <a:gd name="T32" fmla="*/ 18 w 21"/>
                  <a:gd name="T33" fmla="*/ 0 h 14"/>
                  <a:gd name="T34" fmla="*/ 18 w 21"/>
                  <a:gd name="T3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" h="14">
                    <a:moveTo>
                      <a:pt x="18" y="0"/>
                    </a:moveTo>
                    <a:cubicBezTo>
                      <a:pt x="17" y="0"/>
                      <a:pt x="15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1" y="5"/>
                      <a:pt x="0" y="6"/>
                      <a:pt x="0" y="6"/>
                    </a:cubicBezTo>
                    <a:cubicBezTo>
                      <a:pt x="0" y="7"/>
                      <a:pt x="0" y="8"/>
                      <a:pt x="1" y="9"/>
                    </a:cubicBezTo>
                    <a:cubicBezTo>
                      <a:pt x="3" y="11"/>
                      <a:pt x="4" y="11"/>
                      <a:pt x="4" y="11"/>
                    </a:cubicBezTo>
                    <a:cubicBezTo>
                      <a:pt x="4" y="11"/>
                      <a:pt x="6" y="14"/>
                      <a:pt x="9" y="14"/>
                    </a:cubicBezTo>
                    <a:cubicBezTo>
                      <a:pt x="10" y="14"/>
                      <a:pt x="10" y="14"/>
                      <a:pt x="11" y="14"/>
                    </a:cubicBezTo>
                    <a:cubicBezTo>
                      <a:pt x="14" y="14"/>
                      <a:pt x="14" y="14"/>
                      <a:pt x="14" y="14"/>
                    </a:cubicBezTo>
                    <a:cubicBezTo>
                      <a:pt x="18" y="13"/>
                      <a:pt x="18" y="12"/>
                      <a:pt x="18" y="11"/>
                    </a:cubicBezTo>
                    <a:cubicBezTo>
                      <a:pt x="18" y="11"/>
                      <a:pt x="20" y="10"/>
                      <a:pt x="21" y="8"/>
                    </a:cubicBezTo>
                    <a:cubicBezTo>
                      <a:pt x="21" y="7"/>
                      <a:pt x="21" y="3"/>
                      <a:pt x="20" y="1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19" y="2"/>
                      <a:pt x="19" y="2"/>
                      <a:pt x="19" y="2"/>
                    </a:cubicBezTo>
                    <a:cubicBezTo>
                      <a:pt x="18" y="1"/>
                      <a:pt x="18" y="1"/>
                      <a:pt x="18" y="1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</a:path>
                </a:pathLst>
              </a:custGeom>
              <a:solidFill>
                <a:srgbClr val="D6BA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6" name="Freeform: Shape 545" descr="01a019ee-26e7-4213-8daf-93227f2a2404"/>
              <p:cNvSpPr/>
              <p:nvPr/>
            </p:nvSpPr>
            <p:spPr bwMode="auto">
              <a:xfrm>
                <a:off x="6048" y="3728"/>
                <a:ext cx="2" cy="2"/>
              </a:xfrm>
              <a:custGeom>
                <a:avLst/>
                <a:gdLst>
                  <a:gd name="T0" fmla="*/ 1 w 2"/>
                  <a:gd name="T1" fmla="*/ 0 h 2"/>
                  <a:gd name="T2" fmla="*/ 0 w 2"/>
                  <a:gd name="T3" fmla="*/ 0 h 2"/>
                  <a:gd name="T4" fmla="*/ 0 w 2"/>
                  <a:gd name="T5" fmla="*/ 0 h 2"/>
                  <a:gd name="T6" fmla="*/ 0 w 2"/>
                  <a:gd name="T7" fmla="*/ 1 h 2"/>
                  <a:gd name="T8" fmla="*/ 1 w 2"/>
                  <a:gd name="T9" fmla="*/ 2 h 2"/>
                  <a:gd name="T10" fmla="*/ 2 w 2"/>
                  <a:gd name="T11" fmla="*/ 2 h 2"/>
                  <a:gd name="T12" fmla="*/ 2 w 2"/>
                  <a:gd name="T13" fmla="*/ 1 h 2"/>
                  <a:gd name="T14" fmla="*/ 2 w 2"/>
                  <a:gd name="T15" fmla="*/ 1 h 2"/>
                  <a:gd name="T16" fmla="*/ 1 w 2"/>
                  <a:gd name="T1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</a:path>
                </a:pathLst>
              </a:custGeom>
              <a:solidFill>
                <a:srgbClr val="258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7" name="Freeform: Shape 546" descr="c5de8f24-4ccf-4dd3-af83-97de4897b46a"/>
              <p:cNvSpPr/>
              <p:nvPr/>
            </p:nvSpPr>
            <p:spPr bwMode="auto">
              <a:xfrm>
                <a:off x="6008" y="3736"/>
                <a:ext cx="14" cy="11"/>
              </a:xfrm>
              <a:custGeom>
                <a:avLst/>
                <a:gdLst>
                  <a:gd name="T0" fmla="*/ 6 w 14"/>
                  <a:gd name="T1" fmla="*/ 0 h 11"/>
                  <a:gd name="T2" fmla="*/ 2 w 14"/>
                  <a:gd name="T3" fmla="*/ 1 h 11"/>
                  <a:gd name="T4" fmla="*/ 1 w 14"/>
                  <a:gd name="T5" fmla="*/ 2 h 11"/>
                  <a:gd name="T6" fmla="*/ 2 w 14"/>
                  <a:gd name="T7" fmla="*/ 5 h 11"/>
                  <a:gd name="T8" fmla="*/ 4 w 14"/>
                  <a:gd name="T9" fmla="*/ 8 h 11"/>
                  <a:gd name="T10" fmla="*/ 11 w 14"/>
                  <a:gd name="T11" fmla="*/ 11 h 11"/>
                  <a:gd name="T12" fmla="*/ 12 w 14"/>
                  <a:gd name="T13" fmla="*/ 11 h 11"/>
                  <a:gd name="T14" fmla="*/ 14 w 14"/>
                  <a:gd name="T15" fmla="*/ 10 h 11"/>
                  <a:gd name="T16" fmla="*/ 8 w 14"/>
                  <a:gd name="T17" fmla="*/ 2 h 11"/>
                  <a:gd name="T18" fmla="*/ 4 w 14"/>
                  <a:gd name="T19" fmla="*/ 7 h 11"/>
                  <a:gd name="T20" fmla="*/ 4 w 14"/>
                  <a:gd name="T21" fmla="*/ 7 h 11"/>
                  <a:gd name="T22" fmla="*/ 3 w 14"/>
                  <a:gd name="T23" fmla="*/ 5 h 11"/>
                  <a:gd name="T24" fmla="*/ 3 w 14"/>
                  <a:gd name="T25" fmla="*/ 4 h 11"/>
                  <a:gd name="T26" fmla="*/ 3 w 14"/>
                  <a:gd name="T27" fmla="*/ 4 h 11"/>
                  <a:gd name="T28" fmla="*/ 3 w 14"/>
                  <a:gd name="T29" fmla="*/ 5 h 11"/>
                  <a:gd name="T30" fmla="*/ 3 w 14"/>
                  <a:gd name="T31" fmla="*/ 5 h 11"/>
                  <a:gd name="T32" fmla="*/ 3 w 14"/>
                  <a:gd name="T33" fmla="*/ 5 h 11"/>
                  <a:gd name="T34" fmla="*/ 3 w 14"/>
                  <a:gd name="T35" fmla="*/ 4 h 11"/>
                  <a:gd name="T36" fmla="*/ 6 w 14"/>
                  <a:gd name="T3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" h="11">
                    <a:moveTo>
                      <a:pt x="6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3"/>
                      <a:pt x="2" y="5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4" y="8"/>
                      <a:pt x="7" y="11"/>
                      <a:pt x="11" y="11"/>
                    </a:cubicBezTo>
                    <a:cubicBezTo>
                      <a:pt x="11" y="11"/>
                      <a:pt x="11" y="11"/>
                      <a:pt x="12" y="11"/>
                    </a:cubicBezTo>
                    <a:cubicBezTo>
                      <a:pt x="12" y="11"/>
                      <a:pt x="13" y="10"/>
                      <a:pt x="14" y="10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6" y="0"/>
                      <a:pt x="6" y="0"/>
                      <a:pt x="6" y="0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8" name="Freeform: Shape 547" descr="f3e70c8f-56fb-4cd8-bfd1-f84a5a2cf6ef"/>
              <p:cNvSpPr>
                <a:spLocks noEditPoints="1"/>
              </p:cNvSpPr>
              <p:nvPr/>
            </p:nvSpPr>
            <p:spPr bwMode="auto">
              <a:xfrm>
                <a:off x="6011" y="3736"/>
                <a:ext cx="5" cy="7"/>
              </a:xfrm>
              <a:custGeom>
                <a:avLst/>
                <a:gdLst>
                  <a:gd name="T0" fmla="*/ 0 w 5"/>
                  <a:gd name="T1" fmla="*/ 4 h 7"/>
                  <a:gd name="T2" fmla="*/ 0 w 5"/>
                  <a:gd name="T3" fmla="*/ 5 h 7"/>
                  <a:gd name="T4" fmla="*/ 0 w 5"/>
                  <a:gd name="T5" fmla="*/ 5 h 7"/>
                  <a:gd name="T6" fmla="*/ 0 w 5"/>
                  <a:gd name="T7" fmla="*/ 5 h 7"/>
                  <a:gd name="T8" fmla="*/ 0 w 5"/>
                  <a:gd name="T9" fmla="*/ 4 h 7"/>
                  <a:gd name="T10" fmla="*/ 4 w 5"/>
                  <a:gd name="T11" fmla="*/ 0 h 7"/>
                  <a:gd name="T12" fmla="*/ 3 w 5"/>
                  <a:gd name="T13" fmla="*/ 0 h 7"/>
                  <a:gd name="T14" fmla="*/ 0 w 5"/>
                  <a:gd name="T15" fmla="*/ 4 h 7"/>
                  <a:gd name="T16" fmla="*/ 0 w 5"/>
                  <a:gd name="T17" fmla="*/ 4 h 7"/>
                  <a:gd name="T18" fmla="*/ 0 w 5"/>
                  <a:gd name="T19" fmla="*/ 5 h 7"/>
                  <a:gd name="T20" fmla="*/ 1 w 5"/>
                  <a:gd name="T21" fmla="*/ 7 h 7"/>
                  <a:gd name="T22" fmla="*/ 1 w 5"/>
                  <a:gd name="T23" fmla="*/ 7 h 7"/>
                  <a:gd name="T24" fmla="*/ 5 w 5"/>
                  <a:gd name="T25" fmla="*/ 2 h 7"/>
                  <a:gd name="T26" fmla="*/ 4 w 5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" h="7">
                    <a:moveTo>
                      <a:pt x="0" y="4"/>
                    </a:moveTo>
                    <a:cubicBezTo>
                      <a:pt x="0" y="4"/>
                      <a:pt x="0" y="4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4"/>
                      <a:pt x="0" y="4"/>
                      <a:pt x="0" y="4"/>
                    </a:cubicBezTo>
                    <a:moveTo>
                      <a:pt x="4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5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4" y="0"/>
                      <a:pt x="4" y="0"/>
                      <a:pt x="4" y="0"/>
                    </a:cubicBezTo>
                  </a:path>
                </a:pathLst>
              </a:custGeom>
              <a:solidFill>
                <a:srgbClr val="52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9" name="Freeform: Shape 548" descr="07f3c418-d14b-4798-b372-7b06c55575f6"/>
              <p:cNvSpPr/>
              <p:nvPr/>
            </p:nvSpPr>
            <p:spPr bwMode="auto">
              <a:xfrm>
                <a:off x="6015" y="3736"/>
                <a:ext cx="11" cy="10"/>
              </a:xfrm>
              <a:custGeom>
                <a:avLst/>
                <a:gdLst>
                  <a:gd name="T0" fmla="*/ 4 w 11"/>
                  <a:gd name="T1" fmla="*/ 0 h 10"/>
                  <a:gd name="T2" fmla="*/ 2 w 11"/>
                  <a:gd name="T3" fmla="*/ 0 h 10"/>
                  <a:gd name="T4" fmla="*/ 2 w 11"/>
                  <a:gd name="T5" fmla="*/ 0 h 10"/>
                  <a:gd name="T6" fmla="*/ 0 w 11"/>
                  <a:gd name="T7" fmla="*/ 0 h 10"/>
                  <a:gd name="T8" fmla="*/ 1 w 11"/>
                  <a:gd name="T9" fmla="*/ 2 h 10"/>
                  <a:gd name="T10" fmla="*/ 7 w 11"/>
                  <a:gd name="T11" fmla="*/ 10 h 10"/>
                  <a:gd name="T12" fmla="*/ 8 w 11"/>
                  <a:gd name="T13" fmla="*/ 10 h 10"/>
                  <a:gd name="T14" fmla="*/ 11 w 11"/>
                  <a:gd name="T15" fmla="*/ 7 h 10"/>
                  <a:gd name="T16" fmla="*/ 10 w 11"/>
                  <a:gd name="T17" fmla="*/ 4 h 10"/>
                  <a:gd name="T18" fmla="*/ 9 w 11"/>
                  <a:gd name="T19" fmla="*/ 3 h 10"/>
                  <a:gd name="T20" fmla="*/ 8 w 11"/>
                  <a:gd name="T21" fmla="*/ 1 h 10"/>
                  <a:gd name="T22" fmla="*/ 4 w 11"/>
                  <a:gd name="T23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1" h="10">
                    <a:moveTo>
                      <a:pt x="4" y="0"/>
                    </a:move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7" y="10"/>
                      <a:pt x="7" y="10"/>
                      <a:pt x="7" y="10"/>
                    </a:cubicBezTo>
                    <a:cubicBezTo>
                      <a:pt x="7" y="10"/>
                      <a:pt x="8" y="10"/>
                      <a:pt x="8" y="10"/>
                    </a:cubicBezTo>
                    <a:cubicBezTo>
                      <a:pt x="9" y="10"/>
                      <a:pt x="10" y="8"/>
                      <a:pt x="11" y="7"/>
                    </a:cubicBezTo>
                    <a:cubicBezTo>
                      <a:pt x="11" y="6"/>
                      <a:pt x="11" y="5"/>
                      <a:pt x="10" y="4"/>
                    </a:cubicBezTo>
                    <a:cubicBezTo>
                      <a:pt x="10" y="4"/>
                      <a:pt x="9" y="3"/>
                      <a:pt x="9" y="3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7" y="0"/>
                      <a:pt x="5" y="0"/>
                      <a:pt x="4" y="0"/>
                    </a:cubicBezTo>
                  </a:path>
                </a:pathLst>
              </a:custGeom>
              <a:solidFill>
                <a:srgbClr val="C1B0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0" name="Freeform: Shape 549" descr="ceffbe48-3bd5-4cf5-968a-5f2ed984d5dd"/>
              <p:cNvSpPr/>
              <p:nvPr/>
            </p:nvSpPr>
            <p:spPr bwMode="auto">
              <a:xfrm>
                <a:off x="6024" y="3736"/>
                <a:ext cx="8" cy="5"/>
              </a:xfrm>
              <a:custGeom>
                <a:avLst/>
                <a:gdLst>
                  <a:gd name="T0" fmla="*/ 1 w 8"/>
                  <a:gd name="T1" fmla="*/ 5 h 5"/>
                  <a:gd name="T2" fmla="*/ 2 w 8"/>
                  <a:gd name="T3" fmla="*/ 5 h 5"/>
                  <a:gd name="T4" fmla="*/ 4 w 8"/>
                  <a:gd name="T5" fmla="*/ 4 h 5"/>
                  <a:gd name="T6" fmla="*/ 7 w 8"/>
                  <a:gd name="T7" fmla="*/ 4 h 5"/>
                  <a:gd name="T8" fmla="*/ 8 w 8"/>
                  <a:gd name="T9" fmla="*/ 2 h 5"/>
                  <a:gd name="T10" fmla="*/ 3 w 8"/>
                  <a:gd name="T11" fmla="*/ 2 h 5"/>
                  <a:gd name="T12" fmla="*/ 1 w 8"/>
                  <a:gd name="T13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5">
                    <a:moveTo>
                      <a:pt x="1" y="5"/>
                    </a:moveTo>
                    <a:cubicBezTo>
                      <a:pt x="1" y="5"/>
                      <a:pt x="1" y="5"/>
                      <a:pt x="2" y="5"/>
                    </a:cubicBezTo>
                    <a:cubicBezTo>
                      <a:pt x="2" y="5"/>
                      <a:pt x="2" y="4"/>
                      <a:pt x="4" y="4"/>
                    </a:cubicBezTo>
                    <a:cubicBezTo>
                      <a:pt x="6" y="3"/>
                      <a:pt x="7" y="4"/>
                      <a:pt x="7" y="4"/>
                    </a:cubicBezTo>
                    <a:cubicBezTo>
                      <a:pt x="8" y="4"/>
                      <a:pt x="8" y="2"/>
                      <a:pt x="8" y="2"/>
                    </a:cubicBezTo>
                    <a:cubicBezTo>
                      <a:pt x="8" y="2"/>
                      <a:pt x="6" y="0"/>
                      <a:pt x="3" y="2"/>
                    </a:cubicBezTo>
                    <a:cubicBezTo>
                      <a:pt x="0" y="3"/>
                      <a:pt x="1" y="5"/>
                      <a:pt x="1" y="5"/>
                    </a:cubicBezTo>
                    <a:close/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1" name="Freeform: Shape 550" descr="0f048e67-4152-42d4-93b6-bf91cf7cd68f"/>
              <p:cNvSpPr>
                <a:spLocks noEditPoints="1"/>
              </p:cNvSpPr>
              <p:nvPr/>
            </p:nvSpPr>
            <p:spPr bwMode="auto">
              <a:xfrm>
                <a:off x="6028" y="3726"/>
                <a:ext cx="25" cy="19"/>
              </a:xfrm>
              <a:custGeom>
                <a:avLst/>
                <a:gdLst>
                  <a:gd name="T0" fmla="*/ 6 w 25"/>
                  <a:gd name="T1" fmla="*/ 16 h 19"/>
                  <a:gd name="T2" fmla="*/ 2 w 25"/>
                  <a:gd name="T3" fmla="*/ 13 h 19"/>
                  <a:gd name="T4" fmla="*/ 1 w 25"/>
                  <a:gd name="T5" fmla="*/ 8 h 19"/>
                  <a:gd name="T6" fmla="*/ 5 w 25"/>
                  <a:gd name="T7" fmla="*/ 5 h 19"/>
                  <a:gd name="T8" fmla="*/ 15 w 25"/>
                  <a:gd name="T9" fmla="*/ 2 h 19"/>
                  <a:gd name="T10" fmla="*/ 21 w 25"/>
                  <a:gd name="T11" fmla="*/ 0 h 19"/>
                  <a:gd name="T12" fmla="*/ 24 w 25"/>
                  <a:gd name="T13" fmla="*/ 3 h 19"/>
                  <a:gd name="T14" fmla="*/ 24 w 25"/>
                  <a:gd name="T15" fmla="*/ 11 h 19"/>
                  <a:gd name="T16" fmla="*/ 20 w 25"/>
                  <a:gd name="T17" fmla="*/ 16 h 19"/>
                  <a:gd name="T18" fmla="*/ 15 w 25"/>
                  <a:gd name="T19" fmla="*/ 17 h 19"/>
                  <a:gd name="T20" fmla="*/ 15 w 25"/>
                  <a:gd name="T21" fmla="*/ 17 h 19"/>
                  <a:gd name="T22" fmla="*/ 6 w 25"/>
                  <a:gd name="T23" fmla="*/ 16 h 19"/>
                  <a:gd name="T24" fmla="*/ 4 w 25"/>
                  <a:gd name="T25" fmla="*/ 8 h 19"/>
                  <a:gd name="T26" fmla="*/ 3 w 25"/>
                  <a:gd name="T27" fmla="*/ 9 h 19"/>
                  <a:gd name="T28" fmla="*/ 4 w 25"/>
                  <a:gd name="T29" fmla="*/ 11 h 19"/>
                  <a:gd name="T30" fmla="*/ 7 w 25"/>
                  <a:gd name="T31" fmla="*/ 14 h 19"/>
                  <a:gd name="T32" fmla="*/ 13 w 25"/>
                  <a:gd name="T33" fmla="*/ 16 h 19"/>
                  <a:gd name="T34" fmla="*/ 22 w 25"/>
                  <a:gd name="T35" fmla="*/ 11 h 19"/>
                  <a:gd name="T36" fmla="*/ 22 w 25"/>
                  <a:gd name="T37" fmla="*/ 5 h 19"/>
                  <a:gd name="T38" fmla="*/ 16 w 25"/>
                  <a:gd name="T39" fmla="*/ 4 h 19"/>
                  <a:gd name="T40" fmla="*/ 4 w 25"/>
                  <a:gd name="T41" fmla="*/ 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5" h="19">
                    <a:moveTo>
                      <a:pt x="6" y="16"/>
                    </a:moveTo>
                    <a:cubicBezTo>
                      <a:pt x="6" y="16"/>
                      <a:pt x="3" y="14"/>
                      <a:pt x="2" y="13"/>
                    </a:cubicBezTo>
                    <a:cubicBezTo>
                      <a:pt x="1" y="11"/>
                      <a:pt x="0" y="9"/>
                      <a:pt x="1" y="8"/>
                    </a:cubicBezTo>
                    <a:cubicBezTo>
                      <a:pt x="1" y="6"/>
                      <a:pt x="5" y="5"/>
                      <a:pt x="5" y="5"/>
                    </a:cubicBezTo>
                    <a:cubicBezTo>
                      <a:pt x="15" y="2"/>
                      <a:pt x="15" y="2"/>
                      <a:pt x="15" y="2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2" y="0"/>
                      <a:pt x="22" y="0"/>
                      <a:pt x="24" y="3"/>
                    </a:cubicBezTo>
                    <a:cubicBezTo>
                      <a:pt x="24" y="4"/>
                      <a:pt x="25" y="9"/>
                      <a:pt x="24" y="11"/>
                    </a:cubicBezTo>
                    <a:cubicBezTo>
                      <a:pt x="23" y="14"/>
                      <a:pt x="20" y="16"/>
                      <a:pt x="20" y="16"/>
                    </a:cubicBezTo>
                    <a:cubicBezTo>
                      <a:pt x="20" y="16"/>
                      <a:pt x="19" y="16"/>
                      <a:pt x="15" y="17"/>
                    </a:cubicBezTo>
                    <a:cubicBezTo>
                      <a:pt x="15" y="17"/>
                      <a:pt x="15" y="17"/>
                      <a:pt x="15" y="17"/>
                    </a:cubicBezTo>
                    <a:cubicBezTo>
                      <a:pt x="10" y="19"/>
                      <a:pt x="7" y="16"/>
                      <a:pt x="6" y="16"/>
                    </a:cubicBezTo>
                    <a:close/>
                    <a:moveTo>
                      <a:pt x="4" y="8"/>
                    </a:moveTo>
                    <a:cubicBezTo>
                      <a:pt x="4" y="8"/>
                      <a:pt x="3" y="8"/>
                      <a:pt x="3" y="9"/>
                    </a:cubicBezTo>
                    <a:cubicBezTo>
                      <a:pt x="3" y="9"/>
                      <a:pt x="3" y="10"/>
                      <a:pt x="4" y="11"/>
                    </a:cubicBezTo>
                    <a:cubicBezTo>
                      <a:pt x="5" y="13"/>
                      <a:pt x="7" y="14"/>
                      <a:pt x="7" y="14"/>
                    </a:cubicBezTo>
                    <a:cubicBezTo>
                      <a:pt x="7" y="14"/>
                      <a:pt x="10" y="16"/>
                      <a:pt x="13" y="16"/>
                    </a:cubicBezTo>
                    <a:cubicBezTo>
                      <a:pt x="17" y="16"/>
                      <a:pt x="22" y="14"/>
                      <a:pt x="22" y="11"/>
                    </a:cubicBezTo>
                    <a:cubicBezTo>
                      <a:pt x="23" y="8"/>
                      <a:pt x="22" y="6"/>
                      <a:pt x="22" y="5"/>
                    </a:cubicBezTo>
                    <a:cubicBezTo>
                      <a:pt x="21" y="3"/>
                      <a:pt x="17" y="3"/>
                      <a:pt x="16" y="4"/>
                    </a:cubicBez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2" name="Freeform: Shape 551" descr="f6153202-5b97-4195-b283-b36e23124192"/>
              <p:cNvSpPr>
                <a:spLocks noEditPoints="1"/>
              </p:cNvSpPr>
              <p:nvPr/>
            </p:nvSpPr>
            <p:spPr bwMode="auto">
              <a:xfrm>
                <a:off x="6006" y="3733"/>
                <a:ext cx="21" cy="16"/>
              </a:xfrm>
              <a:custGeom>
                <a:avLst/>
                <a:gdLst>
                  <a:gd name="T0" fmla="*/ 5 w 21"/>
                  <a:gd name="T1" fmla="*/ 10 h 16"/>
                  <a:gd name="T2" fmla="*/ 3 w 21"/>
                  <a:gd name="T3" fmla="*/ 8 h 16"/>
                  <a:gd name="T4" fmla="*/ 1 w 21"/>
                  <a:gd name="T5" fmla="*/ 4 h 16"/>
                  <a:gd name="T6" fmla="*/ 3 w 21"/>
                  <a:gd name="T7" fmla="*/ 3 h 16"/>
                  <a:gd name="T8" fmla="*/ 10 w 21"/>
                  <a:gd name="T9" fmla="*/ 2 h 16"/>
                  <a:gd name="T10" fmla="*/ 11 w 21"/>
                  <a:gd name="T11" fmla="*/ 1 h 16"/>
                  <a:gd name="T12" fmla="*/ 18 w 21"/>
                  <a:gd name="T13" fmla="*/ 4 h 16"/>
                  <a:gd name="T14" fmla="*/ 19 w 21"/>
                  <a:gd name="T15" fmla="*/ 5 h 16"/>
                  <a:gd name="T16" fmla="*/ 20 w 21"/>
                  <a:gd name="T17" fmla="*/ 6 h 16"/>
                  <a:gd name="T18" fmla="*/ 21 w 21"/>
                  <a:gd name="T19" fmla="*/ 11 h 16"/>
                  <a:gd name="T20" fmla="*/ 17 w 21"/>
                  <a:gd name="T21" fmla="*/ 14 h 16"/>
                  <a:gd name="T22" fmla="*/ 15 w 21"/>
                  <a:gd name="T23" fmla="*/ 14 h 16"/>
                  <a:gd name="T24" fmla="*/ 5 w 21"/>
                  <a:gd name="T25" fmla="*/ 10 h 16"/>
                  <a:gd name="T26" fmla="*/ 11 w 21"/>
                  <a:gd name="T27" fmla="*/ 4 h 16"/>
                  <a:gd name="T28" fmla="*/ 5 w 21"/>
                  <a:gd name="T29" fmla="*/ 5 h 16"/>
                  <a:gd name="T30" fmla="*/ 4 w 21"/>
                  <a:gd name="T31" fmla="*/ 6 h 16"/>
                  <a:gd name="T32" fmla="*/ 5 w 21"/>
                  <a:gd name="T33" fmla="*/ 8 h 16"/>
                  <a:gd name="T34" fmla="*/ 15 w 21"/>
                  <a:gd name="T35" fmla="*/ 12 h 16"/>
                  <a:gd name="T36" fmla="*/ 19 w 21"/>
                  <a:gd name="T37" fmla="*/ 10 h 16"/>
                  <a:gd name="T38" fmla="*/ 18 w 21"/>
                  <a:gd name="T39" fmla="*/ 7 h 16"/>
                  <a:gd name="T40" fmla="*/ 17 w 21"/>
                  <a:gd name="T41" fmla="*/ 6 h 16"/>
                  <a:gd name="T42" fmla="*/ 16 w 21"/>
                  <a:gd name="T43" fmla="*/ 5 h 16"/>
                  <a:gd name="T44" fmla="*/ 11 w 21"/>
                  <a:gd name="T45" fmla="*/ 4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" h="16">
                    <a:moveTo>
                      <a:pt x="5" y="10"/>
                    </a:moveTo>
                    <a:cubicBezTo>
                      <a:pt x="5" y="10"/>
                      <a:pt x="4" y="10"/>
                      <a:pt x="3" y="8"/>
                    </a:cubicBezTo>
                    <a:cubicBezTo>
                      <a:pt x="1" y="7"/>
                      <a:pt x="0" y="6"/>
                      <a:pt x="1" y="4"/>
                    </a:cubicBezTo>
                    <a:cubicBezTo>
                      <a:pt x="1" y="4"/>
                      <a:pt x="2" y="3"/>
                      <a:pt x="3" y="3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1" y="1"/>
                      <a:pt x="11" y="1"/>
                      <a:pt x="11" y="1"/>
                    </a:cubicBezTo>
                    <a:cubicBezTo>
                      <a:pt x="11" y="1"/>
                      <a:pt x="16" y="0"/>
                      <a:pt x="18" y="4"/>
                    </a:cubicBezTo>
                    <a:cubicBezTo>
                      <a:pt x="19" y="5"/>
                      <a:pt x="19" y="5"/>
                      <a:pt x="19" y="5"/>
                    </a:cubicBezTo>
                    <a:cubicBezTo>
                      <a:pt x="19" y="5"/>
                      <a:pt x="20" y="6"/>
                      <a:pt x="20" y="6"/>
                    </a:cubicBezTo>
                    <a:cubicBezTo>
                      <a:pt x="21" y="8"/>
                      <a:pt x="21" y="9"/>
                      <a:pt x="21" y="11"/>
                    </a:cubicBezTo>
                    <a:cubicBezTo>
                      <a:pt x="20" y="13"/>
                      <a:pt x="17" y="14"/>
                      <a:pt x="17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9" y="16"/>
                      <a:pt x="5" y="11"/>
                      <a:pt x="5" y="10"/>
                    </a:cubicBezTo>
                    <a:close/>
                    <a:moveTo>
                      <a:pt x="11" y="4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4" y="5"/>
                      <a:pt x="4" y="5"/>
                      <a:pt x="4" y="6"/>
                    </a:cubicBezTo>
                    <a:cubicBezTo>
                      <a:pt x="4" y="6"/>
                      <a:pt x="3" y="6"/>
                      <a:pt x="5" y="8"/>
                    </a:cubicBezTo>
                    <a:cubicBezTo>
                      <a:pt x="10" y="14"/>
                      <a:pt x="15" y="12"/>
                      <a:pt x="15" y="12"/>
                    </a:cubicBezTo>
                    <a:cubicBezTo>
                      <a:pt x="15" y="12"/>
                      <a:pt x="18" y="12"/>
                      <a:pt x="19" y="10"/>
                    </a:cubicBezTo>
                    <a:cubicBezTo>
                      <a:pt x="19" y="9"/>
                      <a:pt x="19" y="8"/>
                      <a:pt x="18" y="7"/>
                    </a:cubicBezTo>
                    <a:cubicBezTo>
                      <a:pt x="18" y="7"/>
                      <a:pt x="18" y="7"/>
                      <a:pt x="17" y="6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5" y="3"/>
                      <a:pt x="12" y="4"/>
                      <a:pt x="11" y="4"/>
                    </a:cubicBezTo>
                    <a:close/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3" name="Freeform: Shape 552" descr="c23a7b20-3053-40a7-9bea-0c15af34e0fd"/>
              <p:cNvSpPr/>
              <p:nvPr/>
            </p:nvSpPr>
            <p:spPr bwMode="auto">
              <a:xfrm>
                <a:off x="6055" y="3710"/>
                <a:ext cx="17" cy="27"/>
              </a:xfrm>
              <a:custGeom>
                <a:avLst/>
                <a:gdLst>
                  <a:gd name="T0" fmla="*/ 7 w 17"/>
                  <a:gd name="T1" fmla="*/ 0 h 27"/>
                  <a:gd name="T2" fmla="*/ 2 w 17"/>
                  <a:gd name="T3" fmla="*/ 11 h 27"/>
                  <a:gd name="T4" fmla="*/ 6 w 17"/>
                  <a:gd name="T5" fmla="*/ 23 h 27"/>
                  <a:gd name="T6" fmla="*/ 10 w 17"/>
                  <a:gd name="T7" fmla="*/ 27 h 27"/>
                  <a:gd name="T8" fmla="*/ 15 w 17"/>
                  <a:gd name="T9" fmla="*/ 19 h 27"/>
                  <a:gd name="T10" fmla="*/ 16 w 17"/>
                  <a:gd name="T11" fmla="*/ 12 h 27"/>
                  <a:gd name="T12" fmla="*/ 7 w 17"/>
                  <a:gd name="T1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27">
                    <a:moveTo>
                      <a:pt x="7" y="0"/>
                    </a:moveTo>
                    <a:cubicBezTo>
                      <a:pt x="0" y="0"/>
                      <a:pt x="2" y="11"/>
                      <a:pt x="2" y="11"/>
                    </a:cubicBezTo>
                    <a:cubicBezTo>
                      <a:pt x="6" y="23"/>
                      <a:pt x="6" y="23"/>
                      <a:pt x="6" y="23"/>
                    </a:cubicBezTo>
                    <a:cubicBezTo>
                      <a:pt x="6" y="23"/>
                      <a:pt x="7" y="27"/>
                      <a:pt x="10" y="27"/>
                    </a:cubicBezTo>
                    <a:cubicBezTo>
                      <a:pt x="13" y="26"/>
                      <a:pt x="15" y="23"/>
                      <a:pt x="15" y="19"/>
                    </a:cubicBezTo>
                    <a:cubicBezTo>
                      <a:pt x="15" y="19"/>
                      <a:pt x="16" y="12"/>
                      <a:pt x="16" y="12"/>
                    </a:cubicBezTo>
                    <a:cubicBezTo>
                      <a:pt x="17" y="6"/>
                      <a:pt x="14" y="0"/>
                      <a:pt x="7" y="0"/>
                    </a:cubicBezTo>
                    <a:close/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4" name="Freeform: Shape 553" descr="a186a20f-0594-44cd-bf2f-8239ea9ec9f3"/>
              <p:cNvSpPr/>
              <p:nvPr/>
            </p:nvSpPr>
            <p:spPr bwMode="auto">
              <a:xfrm>
                <a:off x="6399" y="3947"/>
                <a:ext cx="15" cy="49"/>
              </a:xfrm>
              <a:custGeom>
                <a:avLst/>
                <a:gdLst>
                  <a:gd name="T0" fmla="*/ 15 w 15"/>
                  <a:gd name="T1" fmla="*/ 8 h 49"/>
                  <a:gd name="T2" fmla="*/ 14 w 15"/>
                  <a:gd name="T3" fmla="*/ 49 h 49"/>
                  <a:gd name="T4" fmla="*/ 0 w 15"/>
                  <a:gd name="T5" fmla="*/ 41 h 49"/>
                  <a:gd name="T6" fmla="*/ 1 w 15"/>
                  <a:gd name="T7" fmla="*/ 0 h 49"/>
                  <a:gd name="T8" fmla="*/ 15 w 15"/>
                  <a:gd name="T9" fmla="*/ 8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49">
                    <a:moveTo>
                      <a:pt x="15" y="8"/>
                    </a:moveTo>
                    <a:lnTo>
                      <a:pt x="14" y="49"/>
                    </a:lnTo>
                    <a:lnTo>
                      <a:pt x="0" y="41"/>
                    </a:lnTo>
                    <a:lnTo>
                      <a:pt x="1" y="0"/>
                    </a:lnTo>
                    <a:lnTo>
                      <a:pt x="15" y="8"/>
                    </a:lnTo>
                    <a:close/>
                  </a:path>
                </a:pathLst>
              </a:custGeom>
              <a:solidFill>
                <a:srgbClr val="1E2C0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5" name="Freeform: Shape 554" descr="5b4c12fc-3590-4d7e-856a-d9e280bd2f9f"/>
              <p:cNvSpPr/>
              <p:nvPr/>
            </p:nvSpPr>
            <p:spPr bwMode="auto">
              <a:xfrm>
                <a:off x="6413" y="3947"/>
                <a:ext cx="14" cy="49"/>
              </a:xfrm>
              <a:custGeom>
                <a:avLst/>
                <a:gdLst>
                  <a:gd name="T0" fmla="*/ 1 w 14"/>
                  <a:gd name="T1" fmla="*/ 8 h 49"/>
                  <a:gd name="T2" fmla="*/ 14 w 14"/>
                  <a:gd name="T3" fmla="*/ 0 h 49"/>
                  <a:gd name="T4" fmla="*/ 14 w 14"/>
                  <a:gd name="T5" fmla="*/ 42 h 49"/>
                  <a:gd name="T6" fmla="*/ 0 w 14"/>
                  <a:gd name="T7" fmla="*/ 49 h 49"/>
                  <a:gd name="T8" fmla="*/ 1 w 14"/>
                  <a:gd name="T9" fmla="*/ 8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49">
                    <a:moveTo>
                      <a:pt x="1" y="8"/>
                    </a:moveTo>
                    <a:lnTo>
                      <a:pt x="14" y="0"/>
                    </a:lnTo>
                    <a:lnTo>
                      <a:pt x="14" y="42"/>
                    </a:lnTo>
                    <a:lnTo>
                      <a:pt x="0" y="49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414E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6" name="Freeform: Shape 555" descr="b71981be-81b7-44d6-bd15-71e308da043d"/>
              <p:cNvSpPr/>
              <p:nvPr/>
            </p:nvSpPr>
            <p:spPr bwMode="auto">
              <a:xfrm>
                <a:off x="6400" y="3939"/>
                <a:ext cx="27" cy="16"/>
              </a:xfrm>
              <a:custGeom>
                <a:avLst/>
                <a:gdLst>
                  <a:gd name="T0" fmla="*/ 0 w 27"/>
                  <a:gd name="T1" fmla="*/ 8 h 16"/>
                  <a:gd name="T2" fmla="*/ 13 w 27"/>
                  <a:gd name="T3" fmla="*/ 0 h 16"/>
                  <a:gd name="T4" fmla="*/ 27 w 27"/>
                  <a:gd name="T5" fmla="*/ 8 h 16"/>
                  <a:gd name="T6" fmla="*/ 14 w 27"/>
                  <a:gd name="T7" fmla="*/ 16 h 16"/>
                  <a:gd name="T8" fmla="*/ 0 w 27"/>
                  <a:gd name="T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16">
                    <a:moveTo>
                      <a:pt x="0" y="8"/>
                    </a:moveTo>
                    <a:lnTo>
                      <a:pt x="13" y="0"/>
                    </a:lnTo>
                    <a:lnTo>
                      <a:pt x="27" y="8"/>
                    </a:lnTo>
                    <a:lnTo>
                      <a:pt x="14" y="16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99A5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7" name="Freeform: Shape 556" descr="308abb7c-4a43-4abf-b9f0-23a0b32a1401"/>
              <p:cNvSpPr/>
              <p:nvPr/>
            </p:nvSpPr>
            <p:spPr bwMode="auto">
              <a:xfrm>
                <a:off x="6347" y="3863"/>
                <a:ext cx="68" cy="100"/>
              </a:xfrm>
              <a:custGeom>
                <a:avLst/>
                <a:gdLst>
                  <a:gd name="T0" fmla="*/ 68 w 68"/>
                  <a:gd name="T1" fmla="*/ 39 h 100"/>
                  <a:gd name="T2" fmla="*/ 68 w 68"/>
                  <a:gd name="T3" fmla="*/ 100 h 100"/>
                  <a:gd name="T4" fmla="*/ 0 w 68"/>
                  <a:gd name="T5" fmla="*/ 62 h 100"/>
                  <a:gd name="T6" fmla="*/ 0 w 68"/>
                  <a:gd name="T7" fmla="*/ 0 h 100"/>
                  <a:gd name="T8" fmla="*/ 68 w 68"/>
                  <a:gd name="T9" fmla="*/ 39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00">
                    <a:moveTo>
                      <a:pt x="68" y="39"/>
                    </a:moveTo>
                    <a:lnTo>
                      <a:pt x="68" y="100"/>
                    </a:lnTo>
                    <a:lnTo>
                      <a:pt x="0" y="62"/>
                    </a:lnTo>
                    <a:lnTo>
                      <a:pt x="0" y="0"/>
                    </a:lnTo>
                    <a:lnTo>
                      <a:pt x="68" y="39"/>
                    </a:lnTo>
                    <a:close/>
                  </a:path>
                </a:pathLst>
              </a:custGeom>
              <a:solidFill>
                <a:srgbClr val="078A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8" name="Freeform: Shape 557" descr="1b3a1e76-a2eb-410a-96c8-1cf96fc34e13"/>
              <p:cNvSpPr/>
              <p:nvPr/>
            </p:nvSpPr>
            <p:spPr bwMode="auto">
              <a:xfrm>
                <a:off x="6415" y="3865"/>
                <a:ext cx="64" cy="98"/>
              </a:xfrm>
              <a:custGeom>
                <a:avLst/>
                <a:gdLst>
                  <a:gd name="T0" fmla="*/ 0 w 64"/>
                  <a:gd name="T1" fmla="*/ 37 h 98"/>
                  <a:gd name="T2" fmla="*/ 64 w 64"/>
                  <a:gd name="T3" fmla="*/ 0 h 98"/>
                  <a:gd name="T4" fmla="*/ 64 w 64"/>
                  <a:gd name="T5" fmla="*/ 62 h 98"/>
                  <a:gd name="T6" fmla="*/ 0 w 64"/>
                  <a:gd name="T7" fmla="*/ 98 h 98"/>
                  <a:gd name="T8" fmla="*/ 0 w 64"/>
                  <a:gd name="T9" fmla="*/ 37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98">
                    <a:moveTo>
                      <a:pt x="0" y="37"/>
                    </a:moveTo>
                    <a:lnTo>
                      <a:pt x="64" y="0"/>
                    </a:lnTo>
                    <a:lnTo>
                      <a:pt x="64" y="62"/>
                    </a:lnTo>
                    <a:lnTo>
                      <a:pt x="0" y="98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9" name="Freeform: Shape 558" descr="47960dcf-fcd8-4131-be86-b6bf6a470aea"/>
              <p:cNvSpPr/>
              <p:nvPr/>
            </p:nvSpPr>
            <p:spPr bwMode="auto">
              <a:xfrm>
                <a:off x="6347" y="3826"/>
                <a:ext cx="132" cy="76"/>
              </a:xfrm>
              <a:custGeom>
                <a:avLst/>
                <a:gdLst>
                  <a:gd name="T0" fmla="*/ 0 w 132"/>
                  <a:gd name="T1" fmla="*/ 37 h 76"/>
                  <a:gd name="T2" fmla="*/ 64 w 132"/>
                  <a:gd name="T3" fmla="*/ 0 h 76"/>
                  <a:gd name="T4" fmla="*/ 132 w 132"/>
                  <a:gd name="T5" fmla="*/ 39 h 76"/>
                  <a:gd name="T6" fmla="*/ 68 w 132"/>
                  <a:gd name="T7" fmla="*/ 76 h 76"/>
                  <a:gd name="T8" fmla="*/ 0 w 132"/>
                  <a:gd name="T9" fmla="*/ 37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76">
                    <a:moveTo>
                      <a:pt x="0" y="37"/>
                    </a:moveTo>
                    <a:lnTo>
                      <a:pt x="64" y="0"/>
                    </a:lnTo>
                    <a:lnTo>
                      <a:pt x="132" y="39"/>
                    </a:lnTo>
                    <a:lnTo>
                      <a:pt x="68" y="76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0" name="Freeform: Shape 559" descr="dba42b42-b894-47e6-8329-78032489a361"/>
              <p:cNvSpPr/>
              <p:nvPr/>
            </p:nvSpPr>
            <p:spPr bwMode="auto">
              <a:xfrm>
                <a:off x="6368" y="3834"/>
                <a:ext cx="46" cy="54"/>
              </a:xfrm>
              <a:custGeom>
                <a:avLst/>
                <a:gdLst>
                  <a:gd name="T0" fmla="*/ 46 w 46"/>
                  <a:gd name="T1" fmla="*/ 27 h 54"/>
                  <a:gd name="T2" fmla="*/ 46 w 46"/>
                  <a:gd name="T3" fmla="*/ 54 h 54"/>
                  <a:gd name="T4" fmla="*/ 0 w 46"/>
                  <a:gd name="T5" fmla="*/ 27 h 54"/>
                  <a:gd name="T6" fmla="*/ 0 w 46"/>
                  <a:gd name="T7" fmla="*/ 0 h 54"/>
                  <a:gd name="T8" fmla="*/ 46 w 46"/>
                  <a:gd name="T9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54">
                    <a:moveTo>
                      <a:pt x="46" y="27"/>
                    </a:moveTo>
                    <a:lnTo>
                      <a:pt x="46" y="54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46" y="27"/>
                    </a:lnTo>
                    <a:close/>
                  </a:path>
                </a:pathLst>
              </a:custGeom>
              <a:solidFill>
                <a:srgbClr val="078A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1" name="Freeform: Shape 560" descr="c1d294f0-ba94-445a-a039-445673099a7c"/>
              <p:cNvSpPr/>
              <p:nvPr/>
            </p:nvSpPr>
            <p:spPr bwMode="auto">
              <a:xfrm>
                <a:off x="6414" y="3835"/>
                <a:ext cx="44" cy="53"/>
              </a:xfrm>
              <a:custGeom>
                <a:avLst/>
                <a:gdLst>
                  <a:gd name="T0" fmla="*/ 0 w 44"/>
                  <a:gd name="T1" fmla="*/ 26 h 53"/>
                  <a:gd name="T2" fmla="*/ 44 w 44"/>
                  <a:gd name="T3" fmla="*/ 0 h 53"/>
                  <a:gd name="T4" fmla="*/ 44 w 44"/>
                  <a:gd name="T5" fmla="*/ 28 h 53"/>
                  <a:gd name="T6" fmla="*/ 0 w 44"/>
                  <a:gd name="T7" fmla="*/ 53 h 53"/>
                  <a:gd name="T8" fmla="*/ 0 w 44"/>
                  <a:gd name="T9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52">
                    <a:moveTo>
                      <a:pt x="0" y="26"/>
                    </a:moveTo>
                    <a:lnTo>
                      <a:pt x="44" y="0"/>
                    </a:lnTo>
                    <a:lnTo>
                      <a:pt x="44" y="28"/>
                    </a:lnTo>
                    <a:lnTo>
                      <a:pt x="0" y="53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2" name="Freeform: Shape 561" descr="7b6f61ca-7aa6-4f56-a437-43fae6cce911"/>
              <p:cNvSpPr/>
              <p:nvPr/>
            </p:nvSpPr>
            <p:spPr bwMode="auto">
              <a:xfrm>
                <a:off x="6368" y="3808"/>
                <a:ext cx="90" cy="53"/>
              </a:xfrm>
              <a:custGeom>
                <a:avLst/>
                <a:gdLst>
                  <a:gd name="T0" fmla="*/ 0 w 90"/>
                  <a:gd name="T1" fmla="*/ 26 h 53"/>
                  <a:gd name="T2" fmla="*/ 44 w 90"/>
                  <a:gd name="T3" fmla="*/ 0 h 53"/>
                  <a:gd name="T4" fmla="*/ 90 w 90"/>
                  <a:gd name="T5" fmla="*/ 27 h 53"/>
                  <a:gd name="T6" fmla="*/ 46 w 90"/>
                  <a:gd name="T7" fmla="*/ 53 h 53"/>
                  <a:gd name="T8" fmla="*/ 0 w 90"/>
                  <a:gd name="T9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52">
                    <a:moveTo>
                      <a:pt x="0" y="26"/>
                    </a:moveTo>
                    <a:lnTo>
                      <a:pt x="44" y="0"/>
                    </a:lnTo>
                    <a:lnTo>
                      <a:pt x="90" y="27"/>
                    </a:lnTo>
                    <a:lnTo>
                      <a:pt x="46" y="53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3" name="Freeform: Shape 562" descr="06f7729f-8281-4986-9faa-5dc7dfab0313"/>
              <p:cNvSpPr/>
              <p:nvPr/>
            </p:nvSpPr>
            <p:spPr bwMode="auto">
              <a:xfrm>
                <a:off x="6384" y="3812"/>
                <a:ext cx="31" cy="36"/>
              </a:xfrm>
              <a:custGeom>
                <a:avLst/>
                <a:gdLst>
                  <a:gd name="T0" fmla="*/ 31 w 31"/>
                  <a:gd name="T1" fmla="*/ 18 h 36"/>
                  <a:gd name="T2" fmla="*/ 31 w 31"/>
                  <a:gd name="T3" fmla="*/ 36 h 36"/>
                  <a:gd name="T4" fmla="*/ 0 w 31"/>
                  <a:gd name="T5" fmla="*/ 18 h 36"/>
                  <a:gd name="T6" fmla="*/ 0 w 31"/>
                  <a:gd name="T7" fmla="*/ 0 h 36"/>
                  <a:gd name="T8" fmla="*/ 31 w 31"/>
                  <a:gd name="T9" fmla="*/ 18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36">
                    <a:moveTo>
                      <a:pt x="31" y="18"/>
                    </a:moveTo>
                    <a:lnTo>
                      <a:pt x="31" y="36"/>
                    </a:lnTo>
                    <a:lnTo>
                      <a:pt x="0" y="18"/>
                    </a:lnTo>
                    <a:lnTo>
                      <a:pt x="0" y="0"/>
                    </a:lnTo>
                    <a:lnTo>
                      <a:pt x="31" y="18"/>
                    </a:lnTo>
                    <a:close/>
                  </a:path>
                </a:pathLst>
              </a:custGeom>
              <a:solidFill>
                <a:srgbClr val="078A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4" name="Freeform: Shape 563" descr="63920fa6-0ab6-4cd5-b096-654b365d2900"/>
              <p:cNvSpPr/>
              <p:nvPr/>
            </p:nvSpPr>
            <p:spPr bwMode="auto">
              <a:xfrm>
                <a:off x="6415" y="3813"/>
                <a:ext cx="30" cy="35"/>
              </a:xfrm>
              <a:custGeom>
                <a:avLst/>
                <a:gdLst>
                  <a:gd name="T0" fmla="*/ 0 w 30"/>
                  <a:gd name="T1" fmla="*/ 17 h 35"/>
                  <a:gd name="T2" fmla="*/ 30 w 30"/>
                  <a:gd name="T3" fmla="*/ 0 h 35"/>
                  <a:gd name="T4" fmla="*/ 29 w 30"/>
                  <a:gd name="T5" fmla="*/ 18 h 35"/>
                  <a:gd name="T6" fmla="*/ 0 w 30"/>
                  <a:gd name="T7" fmla="*/ 35 h 35"/>
                  <a:gd name="T8" fmla="*/ 0 w 30"/>
                  <a:gd name="T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35">
                    <a:moveTo>
                      <a:pt x="0" y="17"/>
                    </a:moveTo>
                    <a:lnTo>
                      <a:pt x="30" y="0"/>
                    </a:lnTo>
                    <a:lnTo>
                      <a:pt x="29" y="18"/>
                    </a:lnTo>
                    <a:lnTo>
                      <a:pt x="0" y="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5" name="Freeform: Shape 564" descr="6ad5bee7-67a4-424c-93dd-b1bda6019ee1"/>
              <p:cNvSpPr/>
              <p:nvPr/>
            </p:nvSpPr>
            <p:spPr bwMode="auto">
              <a:xfrm>
                <a:off x="6384" y="3795"/>
                <a:ext cx="61" cy="35"/>
              </a:xfrm>
              <a:custGeom>
                <a:avLst/>
                <a:gdLst>
                  <a:gd name="T0" fmla="*/ 0 w 61"/>
                  <a:gd name="T1" fmla="*/ 17 h 35"/>
                  <a:gd name="T2" fmla="*/ 30 w 61"/>
                  <a:gd name="T3" fmla="*/ 0 h 35"/>
                  <a:gd name="T4" fmla="*/ 61 w 61"/>
                  <a:gd name="T5" fmla="*/ 18 h 35"/>
                  <a:gd name="T6" fmla="*/ 31 w 61"/>
                  <a:gd name="T7" fmla="*/ 35 h 35"/>
                  <a:gd name="T8" fmla="*/ 0 w 61"/>
                  <a:gd name="T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35">
                    <a:moveTo>
                      <a:pt x="0" y="17"/>
                    </a:moveTo>
                    <a:lnTo>
                      <a:pt x="30" y="0"/>
                    </a:lnTo>
                    <a:lnTo>
                      <a:pt x="61" y="18"/>
                    </a:lnTo>
                    <a:lnTo>
                      <a:pt x="31" y="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6" name="Freeform: Shape 565" descr="3922004e-969e-4c11-96fb-c445cedf7273"/>
              <p:cNvSpPr/>
              <p:nvPr/>
            </p:nvSpPr>
            <p:spPr bwMode="auto">
              <a:xfrm>
                <a:off x="4254" y="1863"/>
                <a:ext cx="1124" cy="693"/>
              </a:xfrm>
              <a:custGeom>
                <a:avLst/>
                <a:gdLst>
                  <a:gd name="T0" fmla="*/ 32 w 1124"/>
                  <a:gd name="T1" fmla="*/ 626 h 694"/>
                  <a:gd name="T2" fmla="*/ 125 w 1124"/>
                  <a:gd name="T3" fmla="*/ 685 h 694"/>
                  <a:gd name="T4" fmla="*/ 174 w 1124"/>
                  <a:gd name="T5" fmla="*/ 685 h 694"/>
                  <a:gd name="T6" fmla="*/ 1091 w 1124"/>
                  <a:gd name="T7" fmla="*/ 152 h 694"/>
                  <a:gd name="T8" fmla="*/ 1091 w 1124"/>
                  <a:gd name="T9" fmla="*/ 67 h 694"/>
                  <a:gd name="T10" fmla="*/ 999 w 1124"/>
                  <a:gd name="T11" fmla="*/ 9 h 694"/>
                  <a:gd name="T12" fmla="*/ 949 w 1124"/>
                  <a:gd name="T13" fmla="*/ 9 h 694"/>
                  <a:gd name="T14" fmla="*/ 32 w 1124"/>
                  <a:gd name="T15" fmla="*/ 541 h 694"/>
                  <a:gd name="T16" fmla="*/ 32 w 1124"/>
                  <a:gd name="T17" fmla="*/ 626 h 6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4" h="694">
                    <a:moveTo>
                      <a:pt x="32" y="626"/>
                    </a:moveTo>
                    <a:cubicBezTo>
                      <a:pt x="125" y="685"/>
                      <a:pt x="125" y="685"/>
                      <a:pt x="125" y="685"/>
                    </a:cubicBezTo>
                    <a:cubicBezTo>
                      <a:pt x="140" y="694"/>
                      <a:pt x="159" y="694"/>
                      <a:pt x="174" y="685"/>
                    </a:cubicBezTo>
                    <a:cubicBezTo>
                      <a:pt x="1091" y="152"/>
                      <a:pt x="1091" y="152"/>
                      <a:pt x="1091" y="152"/>
                    </a:cubicBezTo>
                    <a:cubicBezTo>
                      <a:pt x="1124" y="133"/>
                      <a:pt x="1124" y="86"/>
                      <a:pt x="1091" y="67"/>
                    </a:cubicBezTo>
                    <a:cubicBezTo>
                      <a:pt x="999" y="9"/>
                      <a:pt x="999" y="9"/>
                      <a:pt x="999" y="9"/>
                    </a:cubicBezTo>
                    <a:cubicBezTo>
                      <a:pt x="984" y="0"/>
                      <a:pt x="965" y="0"/>
                      <a:pt x="949" y="9"/>
                    </a:cubicBezTo>
                    <a:cubicBezTo>
                      <a:pt x="32" y="541"/>
                      <a:pt x="32" y="541"/>
                      <a:pt x="32" y="541"/>
                    </a:cubicBezTo>
                    <a:cubicBezTo>
                      <a:pt x="0" y="560"/>
                      <a:pt x="0" y="607"/>
                      <a:pt x="32" y="626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7" name="Freeform: Shape 566" descr="b7b894f3-eb67-4e1b-bf4d-7a055d709b96"/>
              <p:cNvSpPr/>
              <p:nvPr/>
            </p:nvSpPr>
            <p:spPr bwMode="auto">
              <a:xfrm>
                <a:off x="4337" y="1188"/>
                <a:ext cx="959" cy="1301"/>
              </a:xfrm>
              <a:custGeom>
                <a:avLst/>
                <a:gdLst>
                  <a:gd name="T0" fmla="*/ 957 w 959"/>
                  <a:gd name="T1" fmla="*/ 37 h 1302"/>
                  <a:gd name="T2" fmla="*/ 959 w 959"/>
                  <a:gd name="T3" fmla="*/ 744 h 1302"/>
                  <a:gd name="T4" fmla="*/ 945 w 959"/>
                  <a:gd name="T5" fmla="*/ 769 h 1302"/>
                  <a:gd name="T6" fmla="*/ 45 w 959"/>
                  <a:gd name="T7" fmla="*/ 1291 h 1302"/>
                  <a:gd name="T8" fmla="*/ 2 w 959"/>
                  <a:gd name="T9" fmla="*/ 1266 h 1302"/>
                  <a:gd name="T10" fmla="*/ 0 w 959"/>
                  <a:gd name="T11" fmla="*/ 559 h 1302"/>
                  <a:gd name="T12" fmla="*/ 14 w 959"/>
                  <a:gd name="T13" fmla="*/ 533 h 1302"/>
                  <a:gd name="T14" fmla="*/ 913 w 959"/>
                  <a:gd name="T15" fmla="*/ 11 h 1302"/>
                  <a:gd name="T16" fmla="*/ 957 w 959"/>
                  <a:gd name="T17" fmla="*/ 37 h 1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59" h="1302">
                    <a:moveTo>
                      <a:pt x="957" y="37"/>
                    </a:moveTo>
                    <a:cubicBezTo>
                      <a:pt x="959" y="744"/>
                      <a:pt x="959" y="744"/>
                      <a:pt x="959" y="744"/>
                    </a:cubicBezTo>
                    <a:cubicBezTo>
                      <a:pt x="959" y="754"/>
                      <a:pt x="954" y="764"/>
                      <a:pt x="945" y="769"/>
                    </a:cubicBezTo>
                    <a:cubicBezTo>
                      <a:pt x="45" y="1291"/>
                      <a:pt x="45" y="1291"/>
                      <a:pt x="45" y="1291"/>
                    </a:cubicBezTo>
                    <a:cubicBezTo>
                      <a:pt x="26" y="1302"/>
                      <a:pt x="2" y="1288"/>
                      <a:pt x="2" y="1266"/>
                    </a:cubicBezTo>
                    <a:cubicBezTo>
                      <a:pt x="0" y="559"/>
                      <a:pt x="0" y="559"/>
                      <a:pt x="0" y="559"/>
                    </a:cubicBezTo>
                    <a:cubicBezTo>
                      <a:pt x="0" y="548"/>
                      <a:pt x="5" y="539"/>
                      <a:pt x="14" y="533"/>
                    </a:cubicBezTo>
                    <a:cubicBezTo>
                      <a:pt x="913" y="11"/>
                      <a:pt x="913" y="11"/>
                      <a:pt x="913" y="11"/>
                    </a:cubicBezTo>
                    <a:cubicBezTo>
                      <a:pt x="933" y="0"/>
                      <a:pt x="957" y="14"/>
                      <a:pt x="957" y="37"/>
                    </a:cubicBezTo>
                  </a:path>
                </a:pathLst>
              </a:custGeom>
              <a:solidFill>
                <a:srgbClr val="AEF4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8" name="Freeform: Shape 567" descr="d18209ad-cf36-4516-8f4c-7ae5c8733428"/>
              <p:cNvSpPr/>
              <p:nvPr/>
            </p:nvSpPr>
            <p:spPr bwMode="auto">
              <a:xfrm>
                <a:off x="4358" y="1198"/>
                <a:ext cx="959" cy="1301"/>
              </a:xfrm>
              <a:custGeom>
                <a:avLst/>
                <a:gdLst>
                  <a:gd name="T0" fmla="*/ 957 w 959"/>
                  <a:gd name="T1" fmla="*/ 37 h 1302"/>
                  <a:gd name="T2" fmla="*/ 959 w 959"/>
                  <a:gd name="T3" fmla="*/ 744 h 1302"/>
                  <a:gd name="T4" fmla="*/ 945 w 959"/>
                  <a:gd name="T5" fmla="*/ 769 h 1302"/>
                  <a:gd name="T6" fmla="*/ 45 w 959"/>
                  <a:gd name="T7" fmla="*/ 1291 h 1302"/>
                  <a:gd name="T8" fmla="*/ 2 w 959"/>
                  <a:gd name="T9" fmla="*/ 1266 h 1302"/>
                  <a:gd name="T10" fmla="*/ 0 w 959"/>
                  <a:gd name="T11" fmla="*/ 559 h 1302"/>
                  <a:gd name="T12" fmla="*/ 14 w 959"/>
                  <a:gd name="T13" fmla="*/ 533 h 1302"/>
                  <a:gd name="T14" fmla="*/ 913 w 959"/>
                  <a:gd name="T15" fmla="*/ 11 h 1302"/>
                  <a:gd name="T16" fmla="*/ 957 w 959"/>
                  <a:gd name="T17" fmla="*/ 37 h 1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59" h="1302">
                    <a:moveTo>
                      <a:pt x="957" y="37"/>
                    </a:moveTo>
                    <a:cubicBezTo>
                      <a:pt x="959" y="744"/>
                      <a:pt x="959" y="744"/>
                      <a:pt x="959" y="744"/>
                    </a:cubicBezTo>
                    <a:cubicBezTo>
                      <a:pt x="959" y="754"/>
                      <a:pt x="954" y="764"/>
                      <a:pt x="945" y="769"/>
                    </a:cubicBezTo>
                    <a:cubicBezTo>
                      <a:pt x="45" y="1291"/>
                      <a:pt x="45" y="1291"/>
                      <a:pt x="45" y="1291"/>
                    </a:cubicBezTo>
                    <a:cubicBezTo>
                      <a:pt x="26" y="1302"/>
                      <a:pt x="2" y="1288"/>
                      <a:pt x="2" y="1266"/>
                    </a:cubicBezTo>
                    <a:cubicBezTo>
                      <a:pt x="0" y="559"/>
                      <a:pt x="0" y="559"/>
                      <a:pt x="0" y="559"/>
                    </a:cubicBezTo>
                    <a:cubicBezTo>
                      <a:pt x="0" y="548"/>
                      <a:pt x="5" y="539"/>
                      <a:pt x="14" y="533"/>
                    </a:cubicBezTo>
                    <a:cubicBezTo>
                      <a:pt x="913" y="11"/>
                      <a:pt x="913" y="11"/>
                      <a:pt x="913" y="11"/>
                    </a:cubicBezTo>
                    <a:cubicBezTo>
                      <a:pt x="933" y="0"/>
                      <a:pt x="957" y="14"/>
                      <a:pt x="957" y="37"/>
                    </a:cubicBezTo>
                  </a:path>
                </a:pathLst>
              </a:custGeom>
              <a:solidFill>
                <a:srgbClr val="F0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9" name="Freeform: Shape 568" descr="f1093ba1-b193-4ed5-ac73-f8984c69de5f"/>
              <p:cNvSpPr/>
              <p:nvPr/>
            </p:nvSpPr>
            <p:spPr bwMode="auto">
              <a:xfrm>
                <a:off x="4908" y="1888"/>
                <a:ext cx="150" cy="106"/>
              </a:xfrm>
              <a:custGeom>
                <a:avLst/>
                <a:gdLst>
                  <a:gd name="T0" fmla="*/ 146 w 150"/>
                  <a:gd name="T1" fmla="*/ 15 h 106"/>
                  <a:gd name="T2" fmla="*/ 0 w 150"/>
                  <a:gd name="T3" fmla="*/ 106 h 106"/>
                  <a:gd name="T4" fmla="*/ 0 w 150"/>
                  <a:gd name="T5" fmla="*/ 88 h 106"/>
                  <a:gd name="T6" fmla="*/ 146 w 150"/>
                  <a:gd name="T7" fmla="*/ 1 h 106"/>
                  <a:gd name="T8" fmla="*/ 150 w 150"/>
                  <a:gd name="T9" fmla="*/ 4 h 106"/>
                  <a:gd name="T10" fmla="*/ 150 w 150"/>
                  <a:gd name="T11" fmla="*/ 9 h 106"/>
                  <a:gd name="T12" fmla="*/ 146 w 150"/>
                  <a:gd name="T13" fmla="*/ 15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0" h="105">
                    <a:moveTo>
                      <a:pt x="146" y="15"/>
                    </a:moveTo>
                    <a:cubicBezTo>
                      <a:pt x="0" y="106"/>
                      <a:pt x="0" y="106"/>
                      <a:pt x="0" y="106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146" y="1"/>
                      <a:pt x="146" y="1"/>
                      <a:pt x="146" y="1"/>
                    </a:cubicBezTo>
                    <a:cubicBezTo>
                      <a:pt x="148" y="0"/>
                      <a:pt x="150" y="1"/>
                      <a:pt x="150" y="4"/>
                    </a:cubicBezTo>
                    <a:cubicBezTo>
                      <a:pt x="150" y="9"/>
                      <a:pt x="150" y="9"/>
                      <a:pt x="150" y="9"/>
                    </a:cubicBezTo>
                    <a:cubicBezTo>
                      <a:pt x="150" y="12"/>
                      <a:pt x="148" y="14"/>
                      <a:pt x="146" y="15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0" name="Freeform: Shape 569" descr="6bef3838-b50b-4e01-903f-88a008154f42"/>
              <p:cNvSpPr/>
              <p:nvPr/>
            </p:nvSpPr>
            <p:spPr bwMode="auto">
              <a:xfrm>
                <a:off x="4519" y="2131"/>
                <a:ext cx="155" cy="96"/>
              </a:xfrm>
              <a:custGeom>
                <a:avLst/>
                <a:gdLst>
                  <a:gd name="T0" fmla="*/ 151 w 155"/>
                  <a:gd name="T1" fmla="*/ 14 h 96"/>
                  <a:gd name="T2" fmla="*/ 11 w 155"/>
                  <a:gd name="T3" fmla="*/ 94 h 96"/>
                  <a:gd name="T4" fmla="*/ 1 w 155"/>
                  <a:gd name="T5" fmla="*/ 92 h 96"/>
                  <a:gd name="T6" fmla="*/ 4 w 155"/>
                  <a:gd name="T7" fmla="*/ 82 h 96"/>
                  <a:gd name="T8" fmla="*/ 144 w 155"/>
                  <a:gd name="T9" fmla="*/ 2 h 96"/>
                  <a:gd name="T10" fmla="*/ 153 w 155"/>
                  <a:gd name="T11" fmla="*/ 5 h 96"/>
                  <a:gd name="T12" fmla="*/ 151 w 155"/>
                  <a:gd name="T13" fmla="*/ 14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5" h="96">
                    <a:moveTo>
                      <a:pt x="151" y="14"/>
                    </a:moveTo>
                    <a:cubicBezTo>
                      <a:pt x="11" y="94"/>
                      <a:pt x="11" y="94"/>
                      <a:pt x="11" y="94"/>
                    </a:cubicBezTo>
                    <a:cubicBezTo>
                      <a:pt x="8" y="96"/>
                      <a:pt x="3" y="95"/>
                      <a:pt x="1" y="92"/>
                    </a:cubicBezTo>
                    <a:cubicBezTo>
                      <a:pt x="0" y="88"/>
                      <a:pt x="1" y="84"/>
                      <a:pt x="4" y="82"/>
                    </a:cubicBezTo>
                    <a:cubicBezTo>
                      <a:pt x="144" y="2"/>
                      <a:pt x="144" y="2"/>
                      <a:pt x="144" y="2"/>
                    </a:cubicBezTo>
                    <a:cubicBezTo>
                      <a:pt x="147" y="0"/>
                      <a:pt x="151" y="1"/>
                      <a:pt x="153" y="5"/>
                    </a:cubicBezTo>
                    <a:cubicBezTo>
                      <a:pt x="155" y="8"/>
                      <a:pt x="154" y="12"/>
                      <a:pt x="151" y="14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1" name="Freeform: Shape 570" descr="51c423fd-0987-4714-919b-2cd2b52146f2"/>
              <p:cNvSpPr/>
              <p:nvPr/>
            </p:nvSpPr>
            <p:spPr bwMode="auto">
              <a:xfrm>
                <a:off x="4519" y="2212"/>
                <a:ext cx="113" cy="71"/>
              </a:xfrm>
              <a:custGeom>
                <a:avLst/>
                <a:gdLst>
                  <a:gd name="T0" fmla="*/ 109 w 113"/>
                  <a:gd name="T1" fmla="*/ 14 h 71"/>
                  <a:gd name="T2" fmla="*/ 11 w 113"/>
                  <a:gd name="T3" fmla="*/ 69 h 71"/>
                  <a:gd name="T4" fmla="*/ 1 w 113"/>
                  <a:gd name="T5" fmla="*/ 67 h 71"/>
                  <a:gd name="T6" fmla="*/ 4 w 113"/>
                  <a:gd name="T7" fmla="*/ 57 h 71"/>
                  <a:gd name="T8" fmla="*/ 102 w 113"/>
                  <a:gd name="T9" fmla="*/ 2 h 71"/>
                  <a:gd name="T10" fmla="*/ 111 w 113"/>
                  <a:gd name="T11" fmla="*/ 4 h 71"/>
                  <a:gd name="T12" fmla="*/ 109 w 113"/>
                  <a:gd name="T13" fmla="*/ 14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3" h="71">
                    <a:moveTo>
                      <a:pt x="109" y="14"/>
                    </a:moveTo>
                    <a:cubicBezTo>
                      <a:pt x="11" y="69"/>
                      <a:pt x="11" y="69"/>
                      <a:pt x="11" y="69"/>
                    </a:cubicBezTo>
                    <a:cubicBezTo>
                      <a:pt x="8" y="71"/>
                      <a:pt x="3" y="70"/>
                      <a:pt x="1" y="67"/>
                    </a:cubicBezTo>
                    <a:cubicBezTo>
                      <a:pt x="0" y="63"/>
                      <a:pt x="1" y="59"/>
                      <a:pt x="4" y="57"/>
                    </a:cubicBezTo>
                    <a:cubicBezTo>
                      <a:pt x="102" y="2"/>
                      <a:pt x="102" y="2"/>
                      <a:pt x="102" y="2"/>
                    </a:cubicBezTo>
                    <a:cubicBezTo>
                      <a:pt x="105" y="0"/>
                      <a:pt x="109" y="1"/>
                      <a:pt x="111" y="4"/>
                    </a:cubicBezTo>
                    <a:cubicBezTo>
                      <a:pt x="113" y="8"/>
                      <a:pt x="112" y="12"/>
                      <a:pt x="109" y="14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2" name="Freeform: Shape 571" descr="bfa542cb-fc20-4442-9a88-bac8a9031ba5"/>
              <p:cNvSpPr/>
              <p:nvPr/>
            </p:nvSpPr>
            <p:spPr bwMode="auto">
              <a:xfrm>
                <a:off x="4764" y="1872"/>
                <a:ext cx="144" cy="122"/>
              </a:xfrm>
              <a:custGeom>
                <a:avLst/>
                <a:gdLst>
                  <a:gd name="T0" fmla="*/ 144 w 144"/>
                  <a:gd name="T1" fmla="*/ 122 h 122"/>
                  <a:gd name="T2" fmla="*/ 0 w 144"/>
                  <a:gd name="T3" fmla="*/ 11 h 122"/>
                  <a:gd name="T4" fmla="*/ 9 w 144"/>
                  <a:gd name="T5" fmla="*/ 0 h 122"/>
                  <a:gd name="T6" fmla="*/ 144 w 144"/>
                  <a:gd name="T7" fmla="*/ 104 h 122"/>
                  <a:gd name="T8" fmla="*/ 144 w 144"/>
                  <a:gd name="T9" fmla="*/ 122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4" h="122">
                    <a:moveTo>
                      <a:pt x="144" y="122"/>
                    </a:moveTo>
                    <a:lnTo>
                      <a:pt x="0" y="11"/>
                    </a:lnTo>
                    <a:lnTo>
                      <a:pt x="9" y="0"/>
                    </a:lnTo>
                    <a:lnTo>
                      <a:pt x="144" y="104"/>
                    </a:lnTo>
                    <a:lnTo>
                      <a:pt x="144" y="122"/>
                    </a:ln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3" name="Freeform: Shape 572" descr="5f6ce5c5-6e63-493f-834e-a4fe53040518"/>
              <p:cNvSpPr/>
              <p:nvPr/>
            </p:nvSpPr>
            <p:spPr bwMode="auto">
              <a:xfrm>
                <a:off x="4504" y="1727"/>
                <a:ext cx="294" cy="359"/>
              </a:xfrm>
              <a:custGeom>
                <a:avLst/>
                <a:gdLst>
                  <a:gd name="T0" fmla="*/ 294 w 294"/>
                  <a:gd name="T1" fmla="*/ 121 h 360"/>
                  <a:gd name="T2" fmla="*/ 147 w 294"/>
                  <a:gd name="T3" fmla="*/ 327 h 360"/>
                  <a:gd name="T4" fmla="*/ 0 w 294"/>
                  <a:gd name="T5" fmla="*/ 239 h 360"/>
                  <a:gd name="T6" fmla="*/ 147 w 294"/>
                  <a:gd name="T7" fmla="*/ 33 h 360"/>
                  <a:gd name="T8" fmla="*/ 294 w 294"/>
                  <a:gd name="T9" fmla="*/ 12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4" h="360">
                    <a:moveTo>
                      <a:pt x="294" y="121"/>
                    </a:moveTo>
                    <a:cubicBezTo>
                      <a:pt x="294" y="202"/>
                      <a:pt x="228" y="294"/>
                      <a:pt x="147" y="327"/>
                    </a:cubicBezTo>
                    <a:cubicBezTo>
                      <a:pt x="66" y="360"/>
                      <a:pt x="0" y="320"/>
                      <a:pt x="0" y="239"/>
                    </a:cubicBezTo>
                    <a:cubicBezTo>
                      <a:pt x="0" y="158"/>
                      <a:pt x="66" y="66"/>
                      <a:pt x="147" y="33"/>
                    </a:cubicBezTo>
                    <a:cubicBezTo>
                      <a:pt x="228" y="0"/>
                      <a:pt x="294" y="40"/>
                      <a:pt x="294" y="121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4" name="Freeform: Shape 573" descr="d3727640-a6d4-48e3-9a99-bbbaeb27c01e"/>
              <p:cNvSpPr/>
              <p:nvPr/>
            </p:nvSpPr>
            <p:spPr bwMode="auto">
              <a:xfrm>
                <a:off x="4545" y="1744"/>
                <a:ext cx="210" cy="163"/>
              </a:xfrm>
              <a:custGeom>
                <a:avLst/>
                <a:gdLst>
                  <a:gd name="T0" fmla="*/ 108 w 210"/>
                  <a:gd name="T1" fmla="*/ 164 h 164"/>
                  <a:gd name="T2" fmla="*/ 210 w 210"/>
                  <a:gd name="T3" fmla="*/ 17 h 164"/>
                  <a:gd name="T4" fmla="*/ 106 w 210"/>
                  <a:gd name="T5" fmla="*/ 16 h 164"/>
                  <a:gd name="T6" fmla="*/ 0 w 210"/>
                  <a:gd name="T7" fmla="*/ 103 h 164"/>
                  <a:gd name="T8" fmla="*/ 108 w 210"/>
                  <a:gd name="T9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164">
                    <a:moveTo>
                      <a:pt x="108" y="164"/>
                    </a:moveTo>
                    <a:cubicBezTo>
                      <a:pt x="210" y="17"/>
                      <a:pt x="210" y="17"/>
                      <a:pt x="210" y="17"/>
                    </a:cubicBezTo>
                    <a:cubicBezTo>
                      <a:pt x="183" y="1"/>
                      <a:pt x="147" y="0"/>
                      <a:pt x="106" y="16"/>
                    </a:cubicBezTo>
                    <a:cubicBezTo>
                      <a:pt x="64" y="33"/>
                      <a:pt x="27" y="65"/>
                      <a:pt x="0" y="103"/>
                    </a:cubicBezTo>
                    <a:lnTo>
                      <a:pt x="108" y="164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5" name="Freeform: Shape 574" descr="1f05c3ad-3e3c-420a-be7a-f0c2f6507371"/>
              <p:cNvSpPr/>
              <p:nvPr/>
            </p:nvSpPr>
            <p:spPr bwMode="auto">
              <a:xfrm>
                <a:off x="4649" y="1761"/>
                <a:ext cx="149" cy="166"/>
              </a:xfrm>
              <a:custGeom>
                <a:avLst/>
                <a:gdLst>
                  <a:gd name="T0" fmla="*/ 84 w 149"/>
                  <a:gd name="T1" fmla="*/ 167 h 167"/>
                  <a:gd name="T2" fmla="*/ 137 w 149"/>
                  <a:gd name="T3" fmla="*/ 149 h 167"/>
                  <a:gd name="T4" fmla="*/ 149 w 149"/>
                  <a:gd name="T5" fmla="*/ 87 h 167"/>
                  <a:gd name="T6" fmla="*/ 106 w 149"/>
                  <a:gd name="T7" fmla="*/ 0 h 167"/>
                  <a:gd name="T8" fmla="*/ 0 w 149"/>
                  <a:gd name="T9" fmla="*/ 145 h 167"/>
                  <a:gd name="T10" fmla="*/ 84 w 149"/>
                  <a:gd name="T11" fmla="*/ 167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9" h="167">
                    <a:moveTo>
                      <a:pt x="84" y="167"/>
                    </a:moveTo>
                    <a:cubicBezTo>
                      <a:pt x="137" y="149"/>
                      <a:pt x="137" y="149"/>
                      <a:pt x="137" y="149"/>
                    </a:cubicBezTo>
                    <a:cubicBezTo>
                      <a:pt x="144" y="128"/>
                      <a:pt x="149" y="107"/>
                      <a:pt x="149" y="87"/>
                    </a:cubicBezTo>
                    <a:cubicBezTo>
                      <a:pt x="149" y="46"/>
                      <a:pt x="132" y="16"/>
                      <a:pt x="106" y="0"/>
                    </a:cubicBezTo>
                    <a:cubicBezTo>
                      <a:pt x="0" y="145"/>
                      <a:pt x="0" y="145"/>
                      <a:pt x="0" y="145"/>
                    </a:cubicBezTo>
                    <a:lnTo>
                      <a:pt x="84" y="167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6" name="Freeform: Shape 575" descr="56238eeb-ac2a-4dfd-bdfd-74c349a19511"/>
              <p:cNvSpPr/>
              <p:nvPr/>
            </p:nvSpPr>
            <p:spPr bwMode="auto">
              <a:xfrm>
                <a:off x="4649" y="1903"/>
                <a:ext cx="139" cy="151"/>
              </a:xfrm>
              <a:custGeom>
                <a:avLst/>
                <a:gdLst>
                  <a:gd name="T0" fmla="*/ 0 w 139"/>
                  <a:gd name="T1" fmla="*/ 151 h 151"/>
                  <a:gd name="T2" fmla="*/ 0 w 139"/>
                  <a:gd name="T3" fmla="*/ 151 h 151"/>
                  <a:gd name="T4" fmla="*/ 139 w 139"/>
                  <a:gd name="T5" fmla="*/ 0 h 151"/>
                  <a:gd name="T6" fmla="*/ 0 w 139"/>
                  <a:gd name="T7" fmla="*/ 2 h 151"/>
                  <a:gd name="T8" fmla="*/ 0 w 139"/>
                  <a:gd name="T9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9" h="151">
                    <a:moveTo>
                      <a:pt x="0" y="151"/>
                    </a:moveTo>
                    <a:cubicBezTo>
                      <a:pt x="0" y="151"/>
                      <a:pt x="0" y="151"/>
                      <a:pt x="0" y="151"/>
                    </a:cubicBezTo>
                    <a:cubicBezTo>
                      <a:pt x="63" y="126"/>
                      <a:pt x="118" y="64"/>
                      <a:pt x="139" y="0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0" y="151"/>
                    </a:lnTo>
                    <a:close/>
                  </a:path>
                </a:pathLst>
              </a:custGeom>
              <a:solidFill>
                <a:srgbClr val="C9F2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7" name="Freeform: Shape 576" descr="140a3d66-6c93-4212-b2a7-2663a41025b6"/>
              <p:cNvSpPr/>
              <p:nvPr/>
            </p:nvSpPr>
            <p:spPr bwMode="auto">
              <a:xfrm>
                <a:off x="5091" y="1724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0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0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8" name="Freeform: Shape 577" descr="ae59008e-aad5-4a51-97ff-d9dde3089644"/>
              <p:cNvSpPr/>
              <p:nvPr/>
            </p:nvSpPr>
            <p:spPr bwMode="auto">
              <a:xfrm>
                <a:off x="5140" y="1696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0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0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9" name="Freeform: Shape 578" descr="0d7465b3-7086-4ebe-8255-4cade8aab75d"/>
              <p:cNvSpPr/>
              <p:nvPr/>
            </p:nvSpPr>
            <p:spPr bwMode="auto">
              <a:xfrm>
                <a:off x="5189" y="1668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0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0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0" name="Freeform: Shape 579" descr="8a862b3c-b70e-4808-a34d-e0e81545e5ce"/>
              <p:cNvSpPr/>
              <p:nvPr/>
            </p:nvSpPr>
            <p:spPr bwMode="auto">
              <a:xfrm>
                <a:off x="5241" y="1640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1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1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1" name="Freeform: Shape 580" descr="1b572b26-c4ab-4d5f-bfee-42a82f7d5c33"/>
              <p:cNvSpPr/>
              <p:nvPr/>
            </p:nvSpPr>
            <p:spPr bwMode="auto">
              <a:xfrm>
                <a:off x="4915" y="1868"/>
                <a:ext cx="121" cy="75"/>
              </a:xfrm>
              <a:custGeom>
                <a:avLst/>
                <a:gdLst>
                  <a:gd name="T0" fmla="*/ 117 w 121"/>
                  <a:gd name="T1" fmla="*/ 14 h 75"/>
                  <a:gd name="T2" fmla="*/ 11 w 121"/>
                  <a:gd name="T3" fmla="*/ 73 h 75"/>
                  <a:gd name="T4" fmla="*/ 1 w 121"/>
                  <a:gd name="T5" fmla="*/ 71 h 75"/>
                  <a:gd name="T6" fmla="*/ 4 w 121"/>
                  <a:gd name="T7" fmla="*/ 61 h 75"/>
                  <a:gd name="T8" fmla="*/ 110 w 121"/>
                  <a:gd name="T9" fmla="*/ 2 h 75"/>
                  <a:gd name="T10" fmla="*/ 119 w 121"/>
                  <a:gd name="T11" fmla="*/ 4 h 75"/>
                  <a:gd name="T12" fmla="*/ 117 w 121"/>
                  <a:gd name="T13" fmla="*/ 14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0" h="75">
                    <a:moveTo>
                      <a:pt x="117" y="14"/>
                    </a:moveTo>
                    <a:cubicBezTo>
                      <a:pt x="11" y="73"/>
                      <a:pt x="11" y="73"/>
                      <a:pt x="11" y="73"/>
                    </a:cubicBezTo>
                    <a:cubicBezTo>
                      <a:pt x="8" y="75"/>
                      <a:pt x="3" y="74"/>
                      <a:pt x="1" y="71"/>
                    </a:cubicBezTo>
                    <a:cubicBezTo>
                      <a:pt x="0" y="67"/>
                      <a:pt x="1" y="63"/>
                      <a:pt x="4" y="61"/>
                    </a:cubicBezTo>
                    <a:cubicBezTo>
                      <a:pt x="110" y="2"/>
                      <a:pt x="110" y="2"/>
                      <a:pt x="110" y="2"/>
                    </a:cubicBezTo>
                    <a:cubicBezTo>
                      <a:pt x="113" y="0"/>
                      <a:pt x="117" y="1"/>
                      <a:pt x="119" y="4"/>
                    </a:cubicBezTo>
                    <a:cubicBezTo>
                      <a:pt x="121" y="8"/>
                      <a:pt x="120" y="12"/>
                      <a:pt x="117" y="14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2" name="Freeform: Shape 581" descr="76791706-1e76-4966-8e30-46ca6296f676"/>
              <p:cNvSpPr/>
              <p:nvPr/>
            </p:nvSpPr>
            <p:spPr bwMode="auto">
              <a:xfrm>
                <a:off x="4919" y="1848"/>
                <a:ext cx="89" cy="55"/>
              </a:xfrm>
              <a:custGeom>
                <a:avLst/>
                <a:gdLst>
                  <a:gd name="T0" fmla="*/ 85 w 89"/>
                  <a:gd name="T1" fmla="*/ 14 h 55"/>
                  <a:gd name="T2" fmla="*/ 11 w 89"/>
                  <a:gd name="T3" fmla="*/ 53 h 55"/>
                  <a:gd name="T4" fmla="*/ 1 w 89"/>
                  <a:gd name="T5" fmla="*/ 51 h 55"/>
                  <a:gd name="T6" fmla="*/ 4 w 89"/>
                  <a:gd name="T7" fmla="*/ 41 h 55"/>
                  <a:gd name="T8" fmla="*/ 78 w 89"/>
                  <a:gd name="T9" fmla="*/ 2 h 55"/>
                  <a:gd name="T10" fmla="*/ 87 w 89"/>
                  <a:gd name="T11" fmla="*/ 4 h 55"/>
                  <a:gd name="T12" fmla="*/ 85 w 89"/>
                  <a:gd name="T13" fmla="*/ 14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9" h="55">
                    <a:moveTo>
                      <a:pt x="85" y="14"/>
                    </a:moveTo>
                    <a:cubicBezTo>
                      <a:pt x="11" y="53"/>
                      <a:pt x="11" y="53"/>
                      <a:pt x="11" y="53"/>
                    </a:cubicBezTo>
                    <a:cubicBezTo>
                      <a:pt x="8" y="55"/>
                      <a:pt x="3" y="54"/>
                      <a:pt x="1" y="51"/>
                    </a:cubicBezTo>
                    <a:cubicBezTo>
                      <a:pt x="0" y="47"/>
                      <a:pt x="1" y="43"/>
                      <a:pt x="4" y="41"/>
                    </a:cubicBezTo>
                    <a:cubicBezTo>
                      <a:pt x="78" y="2"/>
                      <a:pt x="78" y="2"/>
                      <a:pt x="78" y="2"/>
                    </a:cubicBezTo>
                    <a:cubicBezTo>
                      <a:pt x="81" y="0"/>
                      <a:pt x="85" y="1"/>
                      <a:pt x="87" y="4"/>
                    </a:cubicBezTo>
                    <a:cubicBezTo>
                      <a:pt x="89" y="8"/>
                      <a:pt x="88" y="12"/>
                      <a:pt x="85" y="14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3" name="Freeform: Shape 582" descr="64f6b8b1-922a-44aa-9165-09b1293804a4"/>
              <p:cNvSpPr/>
              <p:nvPr/>
            </p:nvSpPr>
            <p:spPr bwMode="auto">
              <a:xfrm>
                <a:off x="6573" y="3229"/>
                <a:ext cx="21" cy="29"/>
              </a:xfrm>
              <a:custGeom>
                <a:avLst/>
                <a:gdLst>
                  <a:gd name="T0" fmla="*/ 11 w 21"/>
                  <a:gd name="T1" fmla="*/ 1 h 29"/>
                  <a:gd name="T2" fmla="*/ 15 w 21"/>
                  <a:gd name="T3" fmla="*/ 21 h 29"/>
                  <a:gd name="T4" fmla="*/ 21 w 21"/>
                  <a:gd name="T5" fmla="*/ 27 h 29"/>
                  <a:gd name="T6" fmla="*/ 17 w 21"/>
                  <a:gd name="T7" fmla="*/ 28 h 29"/>
                  <a:gd name="T8" fmla="*/ 0 w 21"/>
                  <a:gd name="T9" fmla="*/ 0 h 29"/>
                  <a:gd name="T10" fmla="*/ 11 w 21"/>
                  <a:gd name="T11" fmla="*/ 1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" h="28">
                    <a:moveTo>
                      <a:pt x="11" y="1"/>
                    </a:moveTo>
                    <a:cubicBezTo>
                      <a:pt x="11" y="1"/>
                      <a:pt x="11" y="14"/>
                      <a:pt x="15" y="21"/>
                    </a:cubicBezTo>
                    <a:cubicBezTo>
                      <a:pt x="16" y="25"/>
                      <a:pt x="21" y="27"/>
                      <a:pt x="21" y="27"/>
                    </a:cubicBezTo>
                    <a:cubicBezTo>
                      <a:pt x="21" y="27"/>
                      <a:pt x="18" y="29"/>
                      <a:pt x="17" y="28"/>
                    </a:cubicBezTo>
                    <a:cubicBezTo>
                      <a:pt x="10" y="25"/>
                      <a:pt x="0" y="0"/>
                      <a:pt x="0" y="0"/>
                    </a:cubicBezTo>
                    <a:cubicBezTo>
                      <a:pt x="11" y="1"/>
                      <a:pt x="11" y="1"/>
                      <a:pt x="11" y="1"/>
                    </a:cubicBezTo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4" name="Freeform: Shape 583" descr="e99b1db3-bc0d-4d22-ab12-52152c086223"/>
              <p:cNvSpPr/>
              <p:nvPr/>
            </p:nvSpPr>
            <p:spPr bwMode="auto">
              <a:xfrm>
                <a:off x="6543" y="3229"/>
                <a:ext cx="46" cy="39"/>
              </a:xfrm>
              <a:custGeom>
                <a:avLst/>
                <a:gdLst>
                  <a:gd name="T0" fmla="*/ 40 w 46"/>
                  <a:gd name="T1" fmla="*/ 0 h 39"/>
                  <a:gd name="T2" fmla="*/ 41 w 46"/>
                  <a:gd name="T3" fmla="*/ 20 h 39"/>
                  <a:gd name="T4" fmla="*/ 46 w 46"/>
                  <a:gd name="T5" fmla="*/ 31 h 39"/>
                  <a:gd name="T6" fmla="*/ 34 w 46"/>
                  <a:gd name="T7" fmla="*/ 35 h 39"/>
                  <a:gd name="T8" fmla="*/ 0 w 46"/>
                  <a:gd name="T9" fmla="*/ 30 h 39"/>
                  <a:gd name="T10" fmla="*/ 35 w 46"/>
                  <a:gd name="T11" fmla="*/ 4 h 39"/>
                  <a:gd name="T12" fmla="*/ 40 w 46"/>
                  <a:gd name="T13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" h="39">
                    <a:moveTo>
                      <a:pt x="40" y="0"/>
                    </a:moveTo>
                    <a:cubicBezTo>
                      <a:pt x="40" y="0"/>
                      <a:pt x="40" y="12"/>
                      <a:pt x="41" y="20"/>
                    </a:cubicBezTo>
                    <a:cubicBezTo>
                      <a:pt x="42" y="27"/>
                      <a:pt x="46" y="31"/>
                      <a:pt x="46" y="31"/>
                    </a:cubicBezTo>
                    <a:cubicBezTo>
                      <a:pt x="46" y="31"/>
                      <a:pt x="38" y="34"/>
                      <a:pt x="34" y="35"/>
                    </a:cubicBezTo>
                    <a:cubicBezTo>
                      <a:pt x="22" y="39"/>
                      <a:pt x="0" y="30"/>
                      <a:pt x="0" y="30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5" name="Freeform: Shape 584" descr="1cdb9521-6067-4705-b589-265fb62cd857"/>
              <p:cNvSpPr/>
              <p:nvPr/>
            </p:nvSpPr>
            <p:spPr bwMode="auto">
              <a:xfrm>
                <a:off x="6562" y="3358"/>
                <a:ext cx="33" cy="34"/>
              </a:xfrm>
              <a:custGeom>
                <a:avLst/>
                <a:gdLst>
                  <a:gd name="T0" fmla="*/ 33 w 33"/>
                  <a:gd name="T1" fmla="*/ 16 h 34"/>
                  <a:gd name="T2" fmla="*/ 22 w 33"/>
                  <a:gd name="T3" fmla="*/ 29 h 34"/>
                  <a:gd name="T4" fmla="*/ 8 w 33"/>
                  <a:gd name="T5" fmla="*/ 33 h 34"/>
                  <a:gd name="T6" fmla="*/ 2 w 33"/>
                  <a:gd name="T7" fmla="*/ 31 h 34"/>
                  <a:gd name="T8" fmla="*/ 11 w 33"/>
                  <a:gd name="T9" fmla="*/ 0 h 34"/>
                  <a:gd name="T10" fmla="*/ 33 w 33"/>
                  <a:gd name="T11" fmla="*/ 1 h 34"/>
                  <a:gd name="T12" fmla="*/ 33 w 33"/>
                  <a:gd name="T13" fmla="*/ 16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34">
                    <a:moveTo>
                      <a:pt x="33" y="16"/>
                    </a:moveTo>
                    <a:cubicBezTo>
                      <a:pt x="33" y="16"/>
                      <a:pt x="24" y="27"/>
                      <a:pt x="22" y="29"/>
                    </a:cubicBezTo>
                    <a:cubicBezTo>
                      <a:pt x="19" y="31"/>
                      <a:pt x="10" y="33"/>
                      <a:pt x="8" y="33"/>
                    </a:cubicBezTo>
                    <a:cubicBezTo>
                      <a:pt x="5" y="33"/>
                      <a:pt x="3" y="34"/>
                      <a:pt x="2" y="31"/>
                    </a:cubicBezTo>
                    <a:cubicBezTo>
                      <a:pt x="0" y="27"/>
                      <a:pt x="11" y="0"/>
                      <a:pt x="11" y="0"/>
                    </a:cubicBezTo>
                    <a:cubicBezTo>
                      <a:pt x="33" y="1"/>
                      <a:pt x="33" y="1"/>
                      <a:pt x="33" y="1"/>
                    </a:cubicBezTo>
                    <a:lnTo>
                      <a:pt x="33" y="16"/>
                    </a:lnTo>
                    <a:close/>
                  </a:path>
                </a:pathLst>
              </a:custGeom>
              <a:solidFill>
                <a:srgbClr val="352F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6" name="Freeform: Shape 585" descr="87f878d4-b773-4c30-8496-9808bc5378bd"/>
              <p:cNvSpPr/>
              <p:nvPr/>
            </p:nvSpPr>
            <p:spPr bwMode="auto">
              <a:xfrm>
                <a:off x="6558" y="3258"/>
                <a:ext cx="53" cy="76"/>
              </a:xfrm>
              <a:custGeom>
                <a:avLst/>
                <a:gdLst>
                  <a:gd name="T0" fmla="*/ 53 w 53"/>
                  <a:gd name="T1" fmla="*/ 71 h 76"/>
                  <a:gd name="T2" fmla="*/ 44 w 53"/>
                  <a:gd name="T3" fmla="*/ 76 h 76"/>
                  <a:gd name="T4" fmla="*/ 20 w 53"/>
                  <a:gd name="T5" fmla="*/ 66 h 76"/>
                  <a:gd name="T6" fmla="*/ 14 w 53"/>
                  <a:gd name="T7" fmla="*/ 58 h 76"/>
                  <a:gd name="T8" fmla="*/ 6 w 53"/>
                  <a:gd name="T9" fmla="*/ 23 h 76"/>
                  <a:gd name="T10" fmla="*/ 8 w 53"/>
                  <a:gd name="T11" fmla="*/ 1 h 76"/>
                  <a:gd name="T12" fmla="*/ 22 w 53"/>
                  <a:gd name="T13" fmla="*/ 23 h 76"/>
                  <a:gd name="T14" fmla="*/ 24 w 53"/>
                  <a:gd name="T15" fmla="*/ 52 h 76"/>
                  <a:gd name="T16" fmla="*/ 25 w 53"/>
                  <a:gd name="T17" fmla="*/ 53 h 76"/>
                  <a:gd name="T18" fmla="*/ 53 w 53"/>
                  <a:gd name="T19" fmla="*/ 71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76">
                    <a:moveTo>
                      <a:pt x="53" y="71"/>
                    </a:moveTo>
                    <a:cubicBezTo>
                      <a:pt x="44" y="76"/>
                      <a:pt x="44" y="76"/>
                      <a:pt x="44" y="76"/>
                    </a:cubicBezTo>
                    <a:cubicBezTo>
                      <a:pt x="27" y="70"/>
                      <a:pt x="25" y="70"/>
                      <a:pt x="20" y="66"/>
                    </a:cubicBezTo>
                    <a:cubicBezTo>
                      <a:pt x="17" y="64"/>
                      <a:pt x="14" y="61"/>
                      <a:pt x="14" y="58"/>
                    </a:cubicBezTo>
                    <a:cubicBezTo>
                      <a:pt x="6" y="23"/>
                      <a:pt x="6" y="23"/>
                      <a:pt x="6" y="23"/>
                    </a:cubicBezTo>
                    <a:cubicBezTo>
                      <a:pt x="2" y="17"/>
                      <a:pt x="0" y="2"/>
                      <a:pt x="8" y="1"/>
                    </a:cubicBezTo>
                    <a:cubicBezTo>
                      <a:pt x="19" y="0"/>
                      <a:pt x="21" y="18"/>
                      <a:pt x="22" y="23"/>
                    </a:cubicBezTo>
                    <a:cubicBezTo>
                      <a:pt x="23" y="30"/>
                      <a:pt x="24" y="47"/>
                      <a:pt x="24" y="52"/>
                    </a:cubicBezTo>
                    <a:cubicBezTo>
                      <a:pt x="24" y="52"/>
                      <a:pt x="25" y="53"/>
                      <a:pt x="25" y="53"/>
                    </a:cubicBezTo>
                    <a:lnTo>
                      <a:pt x="53" y="71"/>
                    </a:lnTo>
                    <a:close/>
                  </a:path>
                </a:pathLst>
              </a:custGeom>
              <a:solidFill>
                <a:srgbClr val="CEA5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7" name="Freeform: Shape 586" descr="09217f8b-63da-403d-92ab-522a2d011b02"/>
              <p:cNvSpPr/>
              <p:nvPr/>
            </p:nvSpPr>
            <p:spPr bwMode="auto">
              <a:xfrm>
                <a:off x="6551" y="3242"/>
                <a:ext cx="17" cy="32"/>
              </a:xfrm>
              <a:custGeom>
                <a:avLst/>
                <a:gdLst>
                  <a:gd name="T0" fmla="*/ 14 w 17"/>
                  <a:gd name="T1" fmla="*/ 27 h 32"/>
                  <a:gd name="T2" fmla="*/ 0 w 17"/>
                  <a:gd name="T3" fmla="*/ 19 h 32"/>
                  <a:gd name="T4" fmla="*/ 1 w 17"/>
                  <a:gd name="T5" fmla="*/ 0 h 32"/>
                  <a:gd name="T6" fmla="*/ 17 w 17"/>
                  <a:gd name="T7" fmla="*/ 3 h 32"/>
                  <a:gd name="T8" fmla="*/ 14 w 17"/>
                  <a:gd name="T9" fmla="*/ 27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32">
                    <a:moveTo>
                      <a:pt x="14" y="27"/>
                    </a:moveTo>
                    <a:cubicBezTo>
                      <a:pt x="7" y="32"/>
                      <a:pt x="4" y="25"/>
                      <a:pt x="0" y="19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7" y="3"/>
                      <a:pt x="17" y="3"/>
                      <a:pt x="17" y="3"/>
                    </a:cubicBezTo>
                    <a:cubicBezTo>
                      <a:pt x="14" y="27"/>
                      <a:pt x="14" y="27"/>
                      <a:pt x="14" y="27"/>
                    </a:cubicBezTo>
                  </a:path>
                </a:pathLst>
              </a:custGeom>
              <a:solidFill>
                <a:srgbClr val="CEA5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8" name="Freeform: Shape 587" descr="d0777495-eb25-4403-82eb-6081a1ab109a"/>
              <p:cNvSpPr/>
              <p:nvPr/>
            </p:nvSpPr>
            <p:spPr bwMode="auto">
              <a:xfrm>
                <a:off x="6534" y="3229"/>
                <a:ext cx="15" cy="22"/>
              </a:xfrm>
              <a:custGeom>
                <a:avLst/>
                <a:gdLst>
                  <a:gd name="T0" fmla="*/ 10 w 15"/>
                  <a:gd name="T1" fmla="*/ 0 h 22"/>
                  <a:gd name="T2" fmla="*/ 5 w 15"/>
                  <a:gd name="T3" fmla="*/ 17 h 22"/>
                  <a:gd name="T4" fmla="*/ 0 w 15"/>
                  <a:gd name="T5" fmla="*/ 21 h 22"/>
                  <a:gd name="T6" fmla="*/ 5 w 15"/>
                  <a:gd name="T7" fmla="*/ 21 h 22"/>
                  <a:gd name="T8" fmla="*/ 15 w 15"/>
                  <a:gd name="T9" fmla="*/ 11 h 22"/>
                  <a:gd name="T10" fmla="*/ 10 w 15"/>
                  <a:gd name="T11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" h="22">
                    <a:moveTo>
                      <a:pt x="10" y="0"/>
                    </a:moveTo>
                    <a:cubicBezTo>
                      <a:pt x="10" y="0"/>
                      <a:pt x="7" y="15"/>
                      <a:pt x="5" y="17"/>
                    </a:cubicBezTo>
                    <a:cubicBezTo>
                      <a:pt x="2" y="21"/>
                      <a:pt x="0" y="21"/>
                      <a:pt x="0" y="21"/>
                    </a:cubicBezTo>
                    <a:cubicBezTo>
                      <a:pt x="0" y="21"/>
                      <a:pt x="1" y="22"/>
                      <a:pt x="5" y="21"/>
                    </a:cubicBezTo>
                    <a:cubicBezTo>
                      <a:pt x="9" y="20"/>
                      <a:pt x="15" y="11"/>
                      <a:pt x="15" y="11"/>
                    </a:cubicBez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9" name="Freeform: Shape 588" descr="dac43278-41d9-4a4a-a110-fbe759b0babd"/>
              <p:cNvSpPr/>
              <p:nvPr/>
            </p:nvSpPr>
            <p:spPr bwMode="auto">
              <a:xfrm>
                <a:off x="6580" y="3316"/>
                <a:ext cx="54" cy="21"/>
              </a:xfrm>
              <a:custGeom>
                <a:avLst/>
                <a:gdLst>
                  <a:gd name="T0" fmla="*/ 54 w 54"/>
                  <a:gd name="T1" fmla="*/ 8 h 21"/>
                  <a:gd name="T2" fmla="*/ 16 w 54"/>
                  <a:gd name="T3" fmla="*/ 0 h 21"/>
                  <a:gd name="T4" fmla="*/ 0 w 54"/>
                  <a:gd name="T5" fmla="*/ 21 h 21"/>
                  <a:gd name="T6" fmla="*/ 3 w 54"/>
                  <a:gd name="T7" fmla="*/ 21 h 21"/>
                  <a:gd name="T8" fmla="*/ 17 w 54"/>
                  <a:gd name="T9" fmla="*/ 3 h 21"/>
                  <a:gd name="T10" fmla="*/ 52 w 54"/>
                  <a:gd name="T11" fmla="*/ 11 h 21"/>
                  <a:gd name="T12" fmla="*/ 54 w 54"/>
                  <a:gd name="T13" fmla="*/ 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21">
                    <a:moveTo>
                      <a:pt x="54" y="8"/>
                    </a:moveTo>
                    <a:lnTo>
                      <a:pt x="16" y="0"/>
                    </a:lnTo>
                    <a:lnTo>
                      <a:pt x="0" y="21"/>
                    </a:lnTo>
                    <a:lnTo>
                      <a:pt x="3" y="21"/>
                    </a:lnTo>
                    <a:lnTo>
                      <a:pt x="17" y="3"/>
                    </a:lnTo>
                    <a:lnTo>
                      <a:pt x="52" y="11"/>
                    </a:lnTo>
                    <a:lnTo>
                      <a:pt x="54" y="8"/>
                    </a:lnTo>
                    <a:close/>
                  </a:path>
                </a:pathLst>
              </a:custGeom>
              <a:solidFill>
                <a:srgbClr val="7A7A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0" name="Freeform: Shape 589" descr="2535e7d9-3898-486d-b21c-6e1c8d8b827c"/>
              <p:cNvSpPr/>
              <p:nvPr/>
            </p:nvSpPr>
            <p:spPr bwMode="auto">
              <a:xfrm>
                <a:off x="6586" y="3326"/>
                <a:ext cx="2" cy="1"/>
              </a:xfrm>
              <a:custGeom>
                <a:avLst/>
                <a:gdLst>
                  <a:gd name="T0" fmla="*/ 0 w 2"/>
                  <a:gd name="T1" fmla="*/ 1 h 1"/>
                  <a:gd name="T2" fmla="*/ 1 w 2"/>
                  <a:gd name="T3" fmla="*/ 1 h 1"/>
                  <a:gd name="T4" fmla="*/ 2 w 2"/>
                  <a:gd name="T5" fmla="*/ 0 h 1"/>
                  <a:gd name="T6" fmla="*/ 1 w 2"/>
                  <a:gd name="T7" fmla="*/ 0 h 1"/>
                  <a:gd name="T8" fmla="*/ 0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8687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1" name="Freeform: Shape 590" descr="6b814d79-f95e-430a-b85d-d402153d1fc0"/>
              <p:cNvSpPr/>
              <p:nvPr/>
            </p:nvSpPr>
            <p:spPr bwMode="auto">
              <a:xfrm>
                <a:off x="6586" y="3326"/>
                <a:ext cx="2" cy="1"/>
              </a:xfrm>
              <a:custGeom>
                <a:avLst/>
                <a:gdLst>
                  <a:gd name="T0" fmla="*/ 0 w 2"/>
                  <a:gd name="T1" fmla="*/ 1 h 1"/>
                  <a:gd name="T2" fmla="*/ 1 w 2"/>
                  <a:gd name="T3" fmla="*/ 1 h 1"/>
                  <a:gd name="T4" fmla="*/ 2 w 2"/>
                  <a:gd name="T5" fmla="*/ 1 h 1"/>
                  <a:gd name="T6" fmla="*/ 1 w 2"/>
                  <a:gd name="T7" fmla="*/ 0 h 1"/>
                  <a:gd name="T8" fmla="*/ 0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lnTo>
                      <a:pt x="1" y="1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D6D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2" name="Freeform: Shape 591" descr="432204fb-1bb1-4ec8-a8a6-408916a8e160"/>
              <p:cNvSpPr/>
              <p:nvPr/>
            </p:nvSpPr>
            <p:spPr bwMode="auto">
              <a:xfrm>
                <a:off x="6581" y="3318"/>
                <a:ext cx="52" cy="25"/>
              </a:xfrm>
              <a:custGeom>
                <a:avLst/>
                <a:gdLst>
                  <a:gd name="T0" fmla="*/ 0 w 52"/>
                  <a:gd name="T1" fmla="*/ 19 h 25"/>
                  <a:gd name="T2" fmla="*/ 37 w 52"/>
                  <a:gd name="T3" fmla="*/ 25 h 25"/>
                  <a:gd name="T4" fmla="*/ 52 w 52"/>
                  <a:gd name="T5" fmla="*/ 7 h 25"/>
                  <a:gd name="T6" fmla="*/ 16 w 52"/>
                  <a:gd name="T7" fmla="*/ 0 h 25"/>
                  <a:gd name="T8" fmla="*/ 0 w 52"/>
                  <a:gd name="T9" fmla="*/ 19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5">
                    <a:moveTo>
                      <a:pt x="0" y="19"/>
                    </a:moveTo>
                    <a:lnTo>
                      <a:pt x="37" y="25"/>
                    </a:lnTo>
                    <a:lnTo>
                      <a:pt x="52" y="7"/>
                    </a:lnTo>
                    <a:lnTo>
                      <a:pt x="16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DF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3" name="Freeform: Shape 592" descr="6c055c16-50e9-48ca-8cdc-02e284752c20"/>
              <p:cNvSpPr>
                <a:spLocks noEditPoints="1"/>
              </p:cNvSpPr>
              <p:nvPr/>
            </p:nvSpPr>
            <p:spPr bwMode="auto">
              <a:xfrm>
                <a:off x="6575" y="3314"/>
                <a:ext cx="63" cy="32"/>
              </a:xfrm>
              <a:custGeom>
                <a:avLst/>
                <a:gdLst>
                  <a:gd name="T0" fmla="*/ 19 w 63"/>
                  <a:gd name="T1" fmla="*/ 2 h 32"/>
                  <a:gd name="T2" fmla="*/ 22 w 63"/>
                  <a:gd name="T3" fmla="*/ 1 h 32"/>
                  <a:gd name="T4" fmla="*/ 62 w 63"/>
                  <a:gd name="T5" fmla="*/ 8 h 32"/>
                  <a:gd name="T6" fmla="*/ 63 w 63"/>
                  <a:gd name="T7" fmla="*/ 9 h 32"/>
                  <a:gd name="T8" fmla="*/ 45 w 63"/>
                  <a:gd name="T9" fmla="*/ 31 h 32"/>
                  <a:gd name="T10" fmla="*/ 42 w 63"/>
                  <a:gd name="T11" fmla="*/ 32 h 32"/>
                  <a:gd name="T12" fmla="*/ 2 w 63"/>
                  <a:gd name="T13" fmla="*/ 25 h 32"/>
                  <a:gd name="T14" fmla="*/ 1 w 63"/>
                  <a:gd name="T15" fmla="*/ 23 h 32"/>
                  <a:gd name="T16" fmla="*/ 19 w 63"/>
                  <a:gd name="T17" fmla="*/ 2 h 32"/>
                  <a:gd name="T18" fmla="*/ 42 w 63"/>
                  <a:gd name="T19" fmla="*/ 29 h 32"/>
                  <a:gd name="T20" fmla="*/ 58 w 63"/>
                  <a:gd name="T21" fmla="*/ 10 h 32"/>
                  <a:gd name="T22" fmla="*/ 22 w 63"/>
                  <a:gd name="T23" fmla="*/ 4 h 32"/>
                  <a:gd name="T24" fmla="*/ 6 w 63"/>
                  <a:gd name="T25" fmla="*/ 22 h 32"/>
                  <a:gd name="T26" fmla="*/ 42 w 63"/>
                  <a:gd name="T27" fmla="*/ 29 h 32"/>
                  <a:gd name="T28" fmla="*/ 53 w 63"/>
                  <a:gd name="T29" fmla="*/ 20 h 32"/>
                  <a:gd name="T30" fmla="*/ 53 w 63"/>
                  <a:gd name="T31" fmla="*/ 19 h 32"/>
                  <a:gd name="T32" fmla="*/ 51 w 63"/>
                  <a:gd name="T33" fmla="*/ 20 h 32"/>
                  <a:gd name="T34" fmla="*/ 51 w 63"/>
                  <a:gd name="T35" fmla="*/ 21 h 32"/>
                  <a:gd name="T36" fmla="*/ 53 w 63"/>
                  <a:gd name="T37" fmla="*/ 20 h 32"/>
                  <a:gd name="T38" fmla="*/ 11 w 63"/>
                  <a:gd name="T39" fmla="*/ 13 h 32"/>
                  <a:gd name="T40" fmla="*/ 12 w 63"/>
                  <a:gd name="T41" fmla="*/ 13 h 32"/>
                  <a:gd name="T42" fmla="*/ 13 w 63"/>
                  <a:gd name="T43" fmla="*/ 13 h 32"/>
                  <a:gd name="T44" fmla="*/ 12 w 63"/>
                  <a:gd name="T45" fmla="*/ 12 h 32"/>
                  <a:gd name="T46" fmla="*/ 11 w 63"/>
                  <a:gd name="T47" fmla="*/ 13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2" h="32">
                    <a:moveTo>
                      <a:pt x="19" y="2"/>
                    </a:moveTo>
                    <a:cubicBezTo>
                      <a:pt x="20" y="1"/>
                      <a:pt x="21" y="0"/>
                      <a:pt x="22" y="1"/>
                    </a:cubicBezTo>
                    <a:cubicBezTo>
                      <a:pt x="62" y="8"/>
                      <a:pt x="62" y="8"/>
                      <a:pt x="62" y="8"/>
                    </a:cubicBezTo>
                    <a:cubicBezTo>
                      <a:pt x="63" y="8"/>
                      <a:pt x="63" y="9"/>
                      <a:pt x="63" y="9"/>
                    </a:cubicBezTo>
                    <a:cubicBezTo>
                      <a:pt x="45" y="31"/>
                      <a:pt x="45" y="31"/>
                      <a:pt x="45" y="31"/>
                    </a:cubicBezTo>
                    <a:cubicBezTo>
                      <a:pt x="44" y="32"/>
                      <a:pt x="43" y="32"/>
                      <a:pt x="42" y="32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1" y="25"/>
                      <a:pt x="0" y="24"/>
                      <a:pt x="1" y="23"/>
                    </a:cubicBezTo>
                    <a:lnTo>
                      <a:pt x="19" y="2"/>
                    </a:lnTo>
                    <a:close/>
                    <a:moveTo>
                      <a:pt x="42" y="29"/>
                    </a:moveTo>
                    <a:cubicBezTo>
                      <a:pt x="58" y="10"/>
                      <a:pt x="58" y="10"/>
                      <a:pt x="58" y="10"/>
                    </a:cubicBezTo>
                    <a:cubicBezTo>
                      <a:pt x="22" y="4"/>
                      <a:pt x="22" y="4"/>
                      <a:pt x="22" y="4"/>
                    </a:cubicBezTo>
                    <a:cubicBezTo>
                      <a:pt x="6" y="22"/>
                      <a:pt x="6" y="22"/>
                      <a:pt x="6" y="22"/>
                    </a:cubicBezTo>
                    <a:lnTo>
                      <a:pt x="42" y="29"/>
                    </a:lnTo>
                    <a:close/>
                    <a:moveTo>
                      <a:pt x="53" y="20"/>
                    </a:moveTo>
                    <a:cubicBezTo>
                      <a:pt x="53" y="19"/>
                      <a:pt x="53" y="19"/>
                      <a:pt x="53" y="19"/>
                    </a:cubicBezTo>
                    <a:cubicBezTo>
                      <a:pt x="52" y="19"/>
                      <a:pt x="51" y="19"/>
                      <a:pt x="51" y="20"/>
                    </a:cubicBezTo>
                    <a:cubicBezTo>
                      <a:pt x="50" y="20"/>
                      <a:pt x="50" y="21"/>
                      <a:pt x="51" y="21"/>
                    </a:cubicBezTo>
                    <a:cubicBezTo>
                      <a:pt x="52" y="21"/>
                      <a:pt x="53" y="20"/>
                      <a:pt x="53" y="20"/>
                    </a:cubicBezTo>
                    <a:close/>
                    <a:moveTo>
                      <a:pt x="11" y="13"/>
                    </a:moveTo>
                    <a:cubicBezTo>
                      <a:pt x="12" y="13"/>
                      <a:pt x="12" y="13"/>
                      <a:pt x="12" y="13"/>
                    </a:cubicBezTo>
                    <a:cubicBezTo>
                      <a:pt x="13" y="13"/>
                      <a:pt x="13" y="13"/>
                      <a:pt x="13" y="13"/>
                    </a:cubicBezTo>
                    <a:cubicBezTo>
                      <a:pt x="12" y="12"/>
                      <a:pt x="12" y="12"/>
                      <a:pt x="12" y="12"/>
                    </a:cubicBezTo>
                    <a:lnTo>
                      <a:pt x="11" y="13"/>
                    </a:lnTo>
                    <a:close/>
                  </a:path>
                </a:pathLst>
              </a:custGeom>
              <a:solidFill>
                <a:srgbClr val="A7A9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4" name="Freeform: Shape 593" descr="510c810e-709c-4d16-878a-9fd8732eb321"/>
              <p:cNvSpPr/>
              <p:nvPr/>
            </p:nvSpPr>
            <p:spPr bwMode="auto">
              <a:xfrm>
                <a:off x="6576" y="3322"/>
                <a:ext cx="63" cy="27"/>
              </a:xfrm>
              <a:custGeom>
                <a:avLst/>
                <a:gdLst>
                  <a:gd name="T0" fmla="*/ 62 w 63"/>
                  <a:gd name="T1" fmla="*/ 0 h 27"/>
                  <a:gd name="T2" fmla="*/ 62 w 63"/>
                  <a:gd name="T3" fmla="*/ 1 h 27"/>
                  <a:gd name="T4" fmla="*/ 44 w 63"/>
                  <a:gd name="T5" fmla="*/ 23 h 27"/>
                  <a:gd name="T6" fmla="*/ 41 w 63"/>
                  <a:gd name="T7" fmla="*/ 24 h 27"/>
                  <a:gd name="T8" fmla="*/ 1 w 63"/>
                  <a:gd name="T9" fmla="*/ 17 h 27"/>
                  <a:gd name="T10" fmla="*/ 0 w 63"/>
                  <a:gd name="T11" fmla="*/ 16 h 27"/>
                  <a:gd name="T12" fmla="*/ 1 w 63"/>
                  <a:gd name="T13" fmla="*/ 19 h 27"/>
                  <a:gd name="T14" fmla="*/ 2 w 63"/>
                  <a:gd name="T15" fmla="*/ 20 h 27"/>
                  <a:gd name="T16" fmla="*/ 42 w 63"/>
                  <a:gd name="T17" fmla="*/ 27 h 27"/>
                  <a:gd name="T18" fmla="*/ 45 w 63"/>
                  <a:gd name="T19" fmla="*/ 26 h 27"/>
                  <a:gd name="T20" fmla="*/ 63 w 63"/>
                  <a:gd name="T21" fmla="*/ 4 h 27"/>
                  <a:gd name="T22" fmla="*/ 63 w 63"/>
                  <a:gd name="T23" fmla="*/ 3 h 27"/>
                  <a:gd name="T24" fmla="*/ 62 w 63"/>
                  <a:gd name="T2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" h="27">
                    <a:moveTo>
                      <a:pt x="62" y="0"/>
                    </a:moveTo>
                    <a:cubicBezTo>
                      <a:pt x="62" y="1"/>
                      <a:pt x="62" y="1"/>
                      <a:pt x="62" y="1"/>
                    </a:cubicBezTo>
                    <a:cubicBezTo>
                      <a:pt x="44" y="23"/>
                      <a:pt x="44" y="23"/>
                      <a:pt x="44" y="23"/>
                    </a:cubicBezTo>
                    <a:cubicBezTo>
                      <a:pt x="43" y="24"/>
                      <a:pt x="42" y="24"/>
                      <a:pt x="41" y="24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0" y="17"/>
                      <a:pt x="0" y="17"/>
                      <a:pt x="0" y="16"/>
                    </a:cubicBezTo>
                    <a:cubicBezTo>
                      <a:pt x="0" y="17"/>
                      <a:pt x="0" y="18"/>
                      <a:pt x="1" y="19"/>
                    </a:cubicBezTo>
                    <a:cubicBezTo>
                      <a:pt x="1" y="19"/>
                      <a:pt x="1" y="20"/>
                      <a:pt x="2" y="20"/>
                    </a:cubicBezTo>
                    <a:cubicBezTo>
                      <a:pt x="42" y="27"/>
                      <a:pt x="42" y="27"/>
                      <a:pt x="42" y="27"/>
                    </a:cubicBezTo>
                    <a:cubicBezTo>
                      <a:pt x="43" y="27"/>
                      <a:pt x="44" y="26"/>
                      <a:pt x="45" y="26"/>
                    </a:cubicBezTo>
                    <a:cubicBezTo>
                      <a:pt x="63" y="4"/>
                      <a:pt x="63" y="4"/>
                      <a:pt x="63" y="4"/>
                    </a:cubicBezTo>
                    <a:cubicBezTo>
                      <a:pt x="63" y="4"/>
                      <a:pt x="63" y="3"/>
                      <a:pt x="63" y="3"/>
                    </a:cubicBez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BF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5" name="Freeform: Shape 594" descr="8aecd304-21bb-4853-9ea5-baff58adbdd3"/>
              <p:cNvSpPr/>
              <p:nvPr/>
            </p:nvSpPr>
            <p:spPr bwMode="auto">
              <a:xfrm>
                <a:off x="6625" y="3333"/>
                <a:ext cx="3" cy="2"/>
              </a:xfrm>
              <a:custGeom>
                <a:avLst/>
                <a:gdLst>
                  <a:gd name="T0" fmla="*/ 0 w 3"/>
                  <a:gd name="T1" fmla="*/ 1 h 2"/>
                  <a:gd name="T2" fmla="*/ 0 w 3"/>
                  <a:gd name="T3" fmla="*/ 2 h 2"/>
                  <a:gd name="T4" fmla="*/ 1 w 3"/>
                  <a:gd name="T5" fmla="*/ 2 h 2"/>
                  <a:gd name="T6" fmla="*/ 3 w 3"/>
                  <a:gd name="T7" fmla="*/ 1 h 2"/>
                  <a:gd name="T8" fmla="*/ 3 w 3"/>
                  <a:gd name="T9" fmla="*/ 0 h 2"/>
                  <a:gd name="T10" fmla="*/ 3 w 3"/>
                  <a:gd name="T11" fmla="*/ 0 h 2"/>
                  <a:gd name="T12" fmla="*/ 3 w 3"/>
                  <a:gd name="T13" fmla="*/ 1 h 2"/>
                  <a:gd name="T14" fmla="*/ 1 w 3"/>
                  <a:gd name="T15" fmla="*/ 2 h 2"/>
                  <a:gd name="T16" fmla="*/ 0 w 3"/>
                  <a:gd name="T1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" h="2">
                    <a:moveTo>
                      <a:pt x="0" y="1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2" y="2"/>
                      <a:pt x="3" y="2"/>
                      <a:pt x="3" y="1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2"/>
                      <a:pt x="2" y="2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lose/>
                  </a:path>
                </a:pathLst>
              </a:custGeom>
              <a:solidFill>
                <a:srgbClr val="D1D1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6" name="Freeform: Shape 595" descr="246ba2fe-baa4-45a5-99d3-421f195fdb85"/>
              <p:cNvSpPr/>
              <p:nvPr/>
            </p:nvSpPr>
            <p:spPr bwMode="auto">
              <a:xfrm>
                <a:off x="6625" y="3333"/>
                <a:ext cx="4" cy="2"/>
              </a:xfrm>
              <a:custGeom>
                <a:avLst/>
                <a:gdLst>
                  <a:gd name="T0" fmla="*/ 0 w 4"/>
                  <a:gd name="T1" fmla="*/ 1 h 2"/>
                  <a:gd name="T2" fmla="*/ 1 w 4"/>
                  <a:gd name="T3" fmla="*/ 2 h 2"/>
                  <a:gd name="T4" fmla="*/ 3 w 4"/>
                  <a:gd name="T5" fmla="*/ 1 h 2"/>
                  <a:gd name="T6" fmla="*/ 3 w 4"/>
                  <a:gd name="T7" fmla="*/ 0 h 2"/>
                  <a:gd name="T8" fmla="*/ 0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0" y="1"/>
                    </a:moveTo>
                    <a:cubicBezTo>
                      <a:pt x="0" y="1"/>
                      <a:pt x="0" y="2"/>
                      <a:pt x="1" y="2"/>
                    </a:cubicBezTo>
                    <a:cubicBezTo>
                      <a:pt x="2" y="2"/>
                      <a:pt x="3" y="2"/>
                      <a:pt x="3" y="1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rgbClr val="C1C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7" name="Freeform: Shape 596" descr="de7c4c1d-2443-4697-81e4-9be4fa4963e9"/>
              <p:cNvSpPr/>
              <p:nvPr/>
            </p:nvSpPr>
            <p:spPr bwMode="auto">
              <a:xfrm>
                <a:off x="6628" y="3332"/>
                <a:ext cx="4" cy="6"/>
              </a:xfrm>
              <a:custGeom>
                <a:avLst/>
                <a:gdLst>
                  <a:gd name="T0" fmla="*/ 4 w 4"/>
                  <a:gd name="T1" fmla="*/ 1 h 6"/>
                  <a:gd name="T2" fmla="*/ 3 w 4"/>
                  <a:gd name="T3" fmla="*/ 0 h 6"/>
                  <a:gd name="T4" fmla="*/ 0 w 4"/>
                  <a:gd name="T5" fmla="*/ 5 h 6"/>
                  <a:gd name="T6" fmla="*/ 0 w 4"/>
                  <a:gd name="T7" fmla="*/ 6 h 6"/>
                  <a:gd name="T8" fmla="*/ 4 w 4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4" y="1"/>
                    </a:moveTo>
                    <a:lnTo>
                      <a:pt x="3" y="0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8" name="Freeform: Shape 597" descr="b5ff4ddf-20c7-40e8-9d44-546a74ecb5ab"/>
              <p:cNvSpPr/>
              <p:nvPr/>
            </p:nvSpPr>
            <p:spPr bwMode="auto">
              <a:xfrm>
                <a:off x="6628" y="3333"/>
                <a:ext cx="4" cy="5"/>
              </a:xfrm>
              <a:custGeom>
                <a:avLst/>
                <a:gdLst>
                  <a:gd name="T0" fmla="*/ 4 w 4"/>
                  <a:gd name="T1" fmla="*/ 0 h 5"/>
                  <a:gd name="T2" fmla="*/ 3 w 4"/>
                  <a:gd name="T3" fmla="*/ 0 h 5"/>
                  <a:gd name="T4" fmla="*/ 0 w 4"/>
                  <a:gd name="T5" fmla="*/ 4 h 5"/>
                  <a:gd name="T6" fmla="*/ 0 w 4"/>
                  <a:gd name="T7" fmla="*/ 5 h 5"/>
                  <a:gd name="T8" fmla="*/ 4 w 4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4" y="0"/>
                    </a:moveTo>
                    <a:lnTo>
                      <a:pt x="3" y="0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9" name="Freeform: Shape 598" descr="5eb675b5-9288-425c-9e6d-ee3e0a87bcba"/>
              <p:cNvSpPr/>
              <p:nvPr/>
            </p:nvSpPr>
            <p:spPr bwMode="auto">
              <a:xfrm>
                <a:off x="6582" y="3340"/>
                <a:ext cx="2" cy="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0 h 2"/>
                  <a:gd name="T4" fmla="*/ 1 w 2"/>
                  <a:gd name="T5" fmla="*/ 1 h 2"/>
                  <a:gd name="T6" fmla="*/ 2 w 2"/>
                  <a:gd name="T7" fmla="*/ 2 h 2"/>
                  <a:gd name="T8" fmla="*/ 2 w 2"/>
                  <a:gd name="T9" fmla="*/ 2 h 2"/>
                  <a:gd name="T10" fmla="*/ 0 w 2"/>
                  <a:gd name="T11" fmla="*/ 2 h 2"/>
                  <a:gd name="T12" fmla="*/ 0 w 2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1" y="0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0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0" name="Freeform: Shape 599" descr="96195f18-6496-4f17-a2ee-b808b1940130"/>
              <p:cNvSpPr/>
              <p:nvPr/>
            </p:nvSpPr>
            <p:spPr bwMode="auto">
              <a:xfrm>
                <a:off x="6582" y="3340"/>
                <a:ext cx="2" cy="2"/>
              </a:xfrm>
              <a:custGeom>
                <a:avLst/>
                <a:gdLst>
                  <a:gd name="T0" fmla="*/ 1 w 2"/>
                  <a:gd name="T1" fmla="*/ 1 h 2"/>
                  <a:gd name="T2" fmla="*/ 1 w 2"/>
                  <a:gd name="T3" fmla="*/ 0 h 2"/>
                  <a:gd name="T4" fmla="*/ 0 w 2"/>
                  <a:gd name="T5" fmla="*/ 0 h 2"/>
                  <a:gd name="T6" fmla="*/ 0 w 2"/>
                  <a:gd name="T7" fmla="*/ 2 h 2"/>
                  <a:gd name="T8" fmla="*/ 2 w 2"/>
                  <a:gd name="T9" fmla="*/ 2 h 2"/>
                  <a:gd name="T10" fmla="*/ 1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1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E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1" name="Freeform: Shape 600" descr="a3d937cc-ba40-457b-81b1-bbed5ec21ee3"/>
              <p:cNvSpPr/>
              <p:nvPr/>
            </p:nvSpPr>
            <p:spPr bwMode="auto">
              <a:xfrm>
                <a:off x="6581" y="3340"/>
                <a:ext cx="2" cy="2"/>
              </a:xfrm>
              <a:custGeom>
                <a:avLst/>
                <a:gdLst>
                  <a:gd name="T0" fmla="*/ 1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0 w 2"/>
                  <a:gd name="T7" fmla="*/ 1 h 2"/>
                  <a:gd name="T8" fmla="*/ 1 w 2"/>
                  <a:gd name="T9" fmla="*/ 1 h 2"/>
                  <a:gd name="T10" fmla="*/ 1 w 2"/>
                  <a:gd name="T11" fmla="*/ 2 h 2"/>
                  <a:gd name="T12" fmla="*/ 1 w 2"/>
                  <a:gd name="T13" fmla="*/ 2 h 2"/>
                  <a:gd name="T14" fmla="*/ 2 w 2"/>
                  <a:gd name="T15" fmla="*/ 2 h 2"/>
                  <a:gd name="T16" fmla="*/ 2 w 2"/>
                  <a:gd name="T17" fmla="*/ 2 h 2"/>
                  <a:gd name="T18" fmla="*/ 1 w 2"/>
                  <a:gd name="T19" fmla="*/ 0 h 2"/>
                  <a:gd name="T20" fmla="*/ 1 w 2"/>
                  <a:gd name="T2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7A9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2" name="Freeform: Shape 601" descr="bcb93985-9348-4ed6-8e58-6010e5891e13"/>
              <p:cNvSpPr/>
              <p:nvPr/>
            </p:nvSpPr>
            <p:spPr bwMode="auto">
              <a:xfrm>
                <a:off x="6581" y="3341"/>
                <a:ext cx="1" cy="2"/>
              </a:xfrm>
              <a:custGeom>
                <a:avLst/>
                <a:gdLst>
                  <a:gd name="T0" fmla="*/ 0 w 1"/>
                  <a:gd name="T1" fmla="*/ 0 h 2"/>
                  <a:gd name="T2" fmla="*/ 1 w 1"/>
                  <a:gd name="T3" fmla="*/ 0 h 2"/>
                  <a:gd name="T4" fmla="*/ 1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  <a:gd name="T10" fmla="*/ 0 w 1"/>
                  <a:gd name="T11" fmla="*/ 0 h 2"/>
                  <a:gd name="T12" fmla="*/ 0 w 1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lnTo>
                      <a:pt x="1" y="0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3" name="Freeform: Shape 602" descr="2aa9eb9e-ee07-46de-88b2-613d35f3891b"/>
              <p:cNvSpPr/>
              <p:nvPr/>
            </p:nvSpPr>
            <p:spPr bwMode="auto">
              <a:xfrm>
                <a:off x="6582" y="3340"/>
                <a:ext cx="2" cy="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2 h 2"/>
                  <a:gd name="T4" fmla="*/ 2 w 2"/>
                  <a:gd name="T5" fmla="*/ 2 h 2"/>
                  <a:gd name="T6" fmla="*/ 1 w 2"/>
                  <a:gd name="T7" fmla="*/ 1 h 2"/>
                  <a:gd name="T8" fmla="*/ 1 w 2"/>
                  <a:gd name="T9" fmla="*/ 0 h 2"/>
                  <a:gd name="T10" fmla="*/ 0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1" y="2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643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4" name="Freeform: Shape 603" descr="29ef9dd2-5ccf-4b6c-873d-47eb0eeb8a32"/>
              <p:cNvSpPr/>
              <p:nvPr/>
            </p:nvSpPr>
            <p:spPr bwMode="auto">
              <a:xfrm>
                <a:off x="6582" y="3325"/>
                <a:ext cx="28" cy="12"/>
              </a:xfrm>
              <a:custGeom>
                <a:avLst/>
                <a:gdLst>
                  <a:gd name="T0" fmla="*/ 3 w 28"/>
                  <a:gd name="T1" fmla="*/ 2 h 12"/>
                  <a:gd name="T2" fmla="*/ 13 w 28"/>
                  <a:gd name="T3" fmla="*/ 0 h 12"/>
                  <a:gd name="T4" fmla="*/ 27 w 28"/>
                  <a:gd name="T5" fmla="*/ 4 h 12"/>
                  <a:gd name="T6" fmla="*/ 26 w 28"/>
                  <a:gd name="T7" fmla="*/ 5 h 12"/>
                  <a:gd name="T8" fmla="*/ 19 w 28"/>
                  <a:gd name="T9" fmla="*/ 5 h 12"/>
                  <a:gd name="T10" fmla="*/ 18 w 28"/>
                  <a:gd name="T11" fmla="*/ 9 h 12"/>
                  <a:gd name="T12" fmla="*/ 14 w 28"/>
                  <a:gd name="T13" fmla="*/ 12 h 12"/>
                  <a:gd name="T14" fmla="*/ 11 w 28"/>
                  <a:gd name="T15" fmla="*/ 10 h 12"/>
                  <a:gd name="T16" fmla="*/ 2 w 28"/>
                  <a:gd name="T17" fmla="*/ 9 h 12"/>
                  <a:gd name="T18" fmla="*/ 3 w 28"/>
                  <a:gd name="T19" fmla="*/ 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" h="12">
                    <a:moveTo>
                      <a:pt x="3" y="2"/>
                    </a:moveTo>
                    <a:cubicBezTo>
                      <a:pt x="3" y="2"/>
                      <a:pt x="11" y="0"/>
                      <a:pt x="13" y="0"/>
                    </a:cubicBezTo>
                    <a:cubicBezTo>
                      <a:pt x="16" y="0"/>
                      <a:pt x="27" y="4"/>
                      <a:pt x="27" y="4"/>
                    </a:cubicBezTo>
                    <a:cubicBezTo>
                      <a:pt x="27" y="4"/>
                      <a:pt x="28" y="5"/>
                      <a:pt x="26" y="5"/>
                    </a:cubicBezTo>
                    <a:cubicBezTo>
                      <a:pt x="25" y="5"/>
                      <a:pt x="19" y="5"/>
                      <a:pt x="19" y="5"/>
                    </a:cubicBezTo>
                    <a:cubicBezTo>
                      <a:pt x="19" y="5"/>
                      <a:pt x="18" y="8"/>
                      <a:pt x="18" y="9"/>
                    </a:cubicBezTo>
                    <a:cubicBezTo>
                      <a:pt x="17" y="10"/>
                      <a:pt x="16" y="12"/>
                      <a:pt x="14" y="12"/>
                    </a:cubicBezTo>
                    <a:cubicBezTo>
                      <a:pt x="11" y="12"/>
                      <a:pt x="11" y="10"/>
                      <a:pt x="11" y="10"/>
                    </a:cubicBezTo>
                    <a:cubicBezTo>
                      <a:pt x="11" y="10"/>
                      <a:pt x="5" y="10"/>
                      <a:pt x="2" y="9"/>
                    </a:cubicBezTo>
                    <a:cubicBezTo>
                      <a:pt x="0" y="9"/>
                      <a:pt x="1" y="4"/>
                      <a:pt x="3" y="2"/>
                    </a:cubicBezTo>
                    <a:close/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5" name="Freeform: Shape 604" descr="87cc690b-5ca0-43f3-84dd-88967077f0d9"/>
              <p:cNvSpPr/>
              <p:nvPr/>
            </p:nvSpPr>
            <p:spPr bwMode="auto">
              <a:xfrm>
                <a:off x="6551" y="3416"/>
                <a:ext cx="80" cy="56"/>
              </a:xfrm>
              <a:custGeom>
                <a:avLst/>
                <a:gdLst>
                  <a:gd name="T0" fmla="*/ 12 w 80"/>
                  <a:gd name="T1" fmla="*/ 8 h 56"/>
                  <a:gd name="T2" fmla="*/ 4 w 80"/>
                  <a:gd name="T3" fmla="*/ 20 h 56"/>
                  <a:gd name="T4" fmla="*/ 24 w 80"/>
                  <a:gd name="T5" fmla="*/ 52 h 56"/>
                  <a:gd name="T6" fmla="*/ 60 w 80"/>
                  <a:gd name="T7" fmla="*/ 52 h 56"/>
                  <a:gd name="T8" fmla="*/ 68 w 80"/>
                  <a:gd name="T9" fmla="*/ 32 h 56"/>
                  <a:gd name="T10" fmla="*/ 12 w 80"/>
                  <a:gd name="T11" fmla="*/ 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0" h="56">
                    <a:moveTo>
                      <a:pt x="12" y="8"/>
                    </a:moveTo>
                    <a:cubicBezTo>
                      <a:pt x="12" y="8"/>
                      <a:pt x="0" y="8"/>
                      <a:pt x="4" y="20"/>
                    </a:cubicBezTo>
                    <a:cubicBezTo>
                      <a:pt x="8" y="32"/>
                      <a:pt x="4" y="52"/>
                      <a:pt x="24" y="52"/>
                    </a:cubicBezTo>
                    <a:cubicBezTo>
                      <a:pt x="44" y="52"/>
                      <a:pt x="52" y="48"/>
                      <a:pt x="60" y="52"/>
                    </a:cubicBezTo>
                    <a:cubicBezTo>
                      <a:pt x="68" y="56"/>
                      <a:pt x="80" y="40"/>
                      <a:pt x="68" y="32"/>
                    </a:cubicBezTo>
                    <a:cubicBezTo>
                      <a:pt x="56" y="24"/>
                      <a:pt x="32" y="0"/>
                      <a:pt x="12" y="8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6" name="Freeform: Shape 605" descr="8f913061-c4a3-401d-8104-a0d5364073e2"/>
              <p:cNvSpPr/>
              <p:nvPr/>
            </p:nvSpPr>
            <p:spPr bwMode="auto">
              <a:xfrm>
                <a:off x="6531" y="3341"/>
                <a:ext cx="78" cy="118"/>
              </a:xfrm>
              <a:custGeom>
                <a:avLst/>
                <a:gdLst>
                  <a:gd name="T0" fmla="*/ 76 w 78"/>
                  <a:gd name="T1" fmla="*/ 109 h 118"/>
                  <a:gd name="T2" fmla="*/ 64 w 78"/>
                  <a:gd name="T3" fmla="*/ 98 h 118"/>
                  <a:gd name="T4" fmla="*/ 62 w 78"/>
                  <a:gd name="T5" fmla="*/ 83 h 118"/>
                  <a:gd name="T6" fmla="*/ 66 w 78"/>
                  <a:gd name="T7" fmla="*/ 48 h 118"/>
                  <a:gd name="T8" fmla="*/ 61 w 78"/>
                  <a:gd name="T9" fmla="*/ 31 h 118"/>
                  <a:gd name="T10" fmla="*/ 36 w 78"/>
                  <a:gd name="T11" fmla="*/ 7 h 118"/>
                  <a:gd name="T12" fmla="*/ 12 w 78"/>
                  <a:gd name="T13" fmla="*/ 9 h 118"/>
                  <a:gd name="T14" fmla="*/ 6 w 78"/>
                  <a:gd name="T15" fmla="*/ 24 h 118"/>
                  <a:gd name="T16" fmla="*/ 44 w 78"/>
                  <a:gd name="T17" fmla="*/ 46 h 118"/>
                  <a:gd name="T18" fmla="*/ 45 w 78"/>
                  <a:gd name="T19" fmla="*/ 57 h 118"/>
                  <a:gd name="T20" fmla="*/ 50 w 78"/>
                  <a:gd name="T21" fmla="*/ 95 h 118"/>
                  <a:gd name="T22" fmla="*/ 50 w 78"/>
                  <a:gd name="T23" fmla="*/ 95 h 118"/>
                  <a:gd name="T24" fmla="*/ 50 w 78"/>
                  <a:gd name="T25" fmla="*/ 100 h 118"/>
                  <a:gd name="T26" fmla="*/ 52 w 78"/>
                  <a:gd name="T27" fmla="*/ 104 h 118"/>
                  <a:gd name="T28" fmla="*/ 63 w 78"/>
                  <a:gd name="T29" fmla="*/ 113 h 118"/>
                  <a:gd name="T30" fmla="*/ 76 w 78"/>
                  <a:gd name="T31" fmla="*/ 115 h 118"/>
                  <a:gd name="T32" fmla="*/ 76 w 78"/>
                  <a:gd name="T33" fmla="*/ 110 h 118"/>
                  <a:gd name="T34" fmla="*/ 76 w 78"/>
                  <a:gd name="T35" fmla="*/ 109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8" h="118">
                    <a:moveTo>
                      <a:pt x="76" y="109"/>
                    </a:moveTo>
                    <a:cubicBezTo>
                      <a:pt x="76" y="109"/>
                      <a:pt x="66" y="99"/>
                      <a:pt x="64" y="98"/>
                    </a:cubicBezTo>
                    <a:cubicBezTo>
                      <a:pt x="61" y="95"/>
                      <a:pt x="62" y="83"/>
                      <a:pt x="62" y="83"/>
                    </a:cubicBezTo>
                    <a:cubicBezTo>
                      <a:pt x="66" y="48"/>
                      <a:pt x="66" y="48"/>
                      <a:pt x="66" y="48"/>
                    </a:cubicBezTo>
                    <a:cubicBezTo>
                      <a:pt x="66" y="45"/>
                      <a:pt x="68" y="39"/>
                      <a:pt x="61" y="31"/>
                    </a:cubicBezTo>
                    <a:cubicBezTo>
                      <a:pt x="36" y="7"/>
                      <a:pt x="36" y="7"/>
                      <a:pt x="36" y="7"/>
                    </a:cubicBezTo>
                    <a:cubicBezTo>
                      <a:pt x="36" y="7"/>
                      <a:pt x="18" y="0"/>
                      <a:pt x="12" y="9"/>
                    </a:cubicBezTo>
                    <a:cubicBezTo>
                      <a:pt x="6" y="18"/>
                      <a:pt x="0" y="18"/>
                      <a:pt x="6" y="24"/>
                    </a:cubicBezTo>
                    <a:cubicBezTo>
                      <a:pt x="6" y="24"/>
                      <a:pt x="40" y="42"/>
                      <a:pt x="44" y="46"/>
                    </a:cubicBezTo>
                    <a:cubicBezTo>
                      <a:pt x="47" y="49"/>
                      <a:pt x="45" y="56"/>
                      <a:pt x="45" y="57"/>
                    </a:cubicBezTo>
                    <a:cubicBezTo>
                      <a:pt x="43" y="69"/>
                      <a:pt x="50" y="93"/>
                      <a:pt x="50" y="95"/>
                    </a:cubicBezTo>
                    <a:cubicBezTo>
                      <a:pt x="50" y="95"/>
                      <a:pt x="50" y="95"/>
                      <a:pt x="50" y="95"/>
                    </a:cubicBezTo>
                    <a:cubicBezTo>
                      <a:pt x="50" y="100"/>
                      <a:pt x="50" y="100"/>
                      <a:pt x="50" y="100"/>
                    </a:cubicBezTo>
                    <a:cubicBezTo>
                      <a:pt x="50" y="101"/>
                      <a:pt x="50" y="102"/>
                      <a:pt x="52" y="104"/>
                    </a:cubicBezTo>
                    <a:cubicBezTo>
                      <a:pt x="53" y="106"/>
                      <a:pt x="63" y="113"/>
                      <a:pt x="63" y="113"/>
                    </a:cubicBezTo>
                    <a:cubicBezTo>
                      <a:pt x="63" y="113"/>
                      <a:pt x="70" y="118"/>
                      <a:pt x="76" y="115"/>
                    </a:cubicBezTo>
                    <a:cubicBezTo>
                      <a:pt x="78" y="113"/>
                      <a:pt x="78" y="111"/>
                      <a:pt x="76" y="110"/>
                    </a:cubicBezTo>
                    <a:lnTo>
                      <a:pt x="76" y="109"/>
                    </a:ln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7" name="Freeform: Shape 606" descr="849ce571-cd55-4de4-8281-d2dc76b1362e"/>
              <p:cNvSpPr/>
              <p:nvPr/>
            </p:nvSpPr>
            <p:spPr bwMode="auto">
              <a:xfrm>
                <a:off x="6579" y="3440"/>
                <a:ext cx="34" cy="22"/>
              </a:xfrm>
              <a:custGeom>
                <a:avLst/>
                <a:gdLst>
                  <a:gd name="T0" fmla="*/ 32 w 34"/>
                  <a:gd name="T1" fmla="*/ 20 h 22"/>
                  <a:gd name="T2" fmla="*/ 33 w 34"/>
                  <a:gd name="T3" fmla="*/ 15 h 22"/>
                  <a:gd name="T4" fmla="*/ 29 w 34"/>
                  <a:gd name="T5" fmla="*/ 13 h 22"/>
                  <a:gd name="T6" fmla="*/ 24 w 34"/>
                  <a:gd name="T7" fmla="*/ 17 h 22"/>
                  <a:gd name="T8" fmla="*/ 14 w 34"/>
                  <a:gd name="T9" fmla="*/ 14 h 22"/>
                  <a:gd name="T10" fmla="*/ 7 w 34"/>
                  <a:gd name="T11" fmla="*/ 9 h 22"/>
                  <a:gd name="T12" fmla="*/ 1 w 34"/>
                  <a:gd name="T13" fmla="*/ 0 h 22"/>
                  <a:gd name="T14" fmla="*/ 0 w 34"/>
                  <a:gd name="T15" fmla="*/ 2 h 22"/>
                  <a:gd name="T16" fmla="*/ 1 w 34"/>
                  <a:gd name="T17" fmla="*/ 8 h 22"/>
                  <a:gd name="T18" fmla="*/ 4 w 34"/>
                  <a:gd name="T19" fmla="*/ 12 h 22"/>
                  <a:gd name="T20" fmla="*/ 19 w 34"/>
                  <a:gd name="T21" fmla="*/ 20 h 22"/>
                  <a:gd name="T22" fmla="*/ 32 w 34"/>
                  <a:gd name="T23" fmla="*/ 2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22">
                    <a:moveTo>
                      <a:pt x="32" y="20"/>
                    </a:moveTo>
                    <a:cubicBezTo>
                      <a:pt x="34" y="18"/>
                      <a:pt x="33" y="16"/>
                      <a:pt x="33" y="15"/>
                    </a:cubicBezTo>
                    <a:cubicBezTo>
                      <a:pt x="31" y="13"/>
                      <a:pt x="29" y="13"/>
                      <a:pt x="29" y="13"/>
                    </a:cubicBezTo>
                    <a:cubicBezTo>
                      <a:pt x="31" y="15"/>
                      <a:pt x="19" y="18"/>
                      <a:pt x="24" y="17"/>
                    </a:cubicBezTo>
                    <a:cubicBezTo>
                      <a:pt x="27" y="16"/>
                      <a:pt x="18" y="16"/>
                      <a:pt x="14" y="14"/>
                    </a:cubicBezTo>
                    <a:cubicBezTo>
                      <a:pt x="12" y="13"/>
                      <a:pt x="9" y="10"/>
                      <a:pt x="7" y="9"/>
                    </a:cubicBezTo>
                    <a:cubicBezTo>
                      <a:pt x="2" y="4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2"/>
                    </a:cubicBezTo>
                    <a:cubicBezTo>
                      <a:pt x="0" y="6"/>
                      <a:pt x="1" y="8"/>
                      <a:pt x="1" y="8"/>
                    </a:cubicBezTo>
                    <a:cubicBezTo>
                      <a:pt x="1" y="8"/>
                      <a:pt x="2" y="11"/>
                      <a:pt x="4" y="12"/>
                    </a:cubicBezTo>
                    <a:cubicBezTo>
                      <a:pt x="8" y="14"/>
                      <a:pt x="14" y="18"/>
                      <a:pt x="19" y="20"/>
                    </a:cubicBezTo>
                    <a:cubicBezTo>
                      <a:pt x="23" y="22"/>
                      <a:pt x="29" y="22"/>
                      <a:pt x="32" y="20"/>
                    </a:cubicBezTo>
                    <a:close/>
                  </a:path>
                </a:pathLst>
              </a:custGeom>
              <a:solidFill>
                <a:srgbClr val="D4DB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8" name="Freeform: Shape 607" descr="aa33c06a-a8e4-4484-b906-1667cd10dddc"/>
              <p:cNvSpPr/>
              <p:nvPr/>
            </p:nvSpPr>
            <p:spPr bwMode="auto">
              <a:xfrm>
                <a:off x="6578" y="3436"/>
                <a:ext cx="35" cy="25"/>
              </a:xfrm>
              <a:custGeom>
                <a:avLst/>
                <a:gdLst>
                  <a:gd name="T0" fmla="*/ 33 w 35"/>
                  <a:gd name="T1" fmla="*/ 23 h 25"/>
                  <a:gd name="T2" fmla="*/ 30 w 35"/>
                  <a:gd name="T3" fmla="*/ 15 h 25"/>
                  <a:gd name="T4" fmla="*/ 29 w 35"/>
                  <a:gd name="T5" fmla="*/ 14 h 25"/>
                  <a:gd name="T6" fmla="*/ 26 w 35"/>
                  <a:gd name="T7" fmla="*/ 19 h 25"/>
                  <a:gd name="T8" fmla="*/ 16 w 35"/>
                  <a:gd name="T9" fmla="*/ 17 h 25"/>
                  <a:gd name="T10" fmla="*/ 7 w 35"/>
                  <a:gd name="T11" fmla="*/ 10 h 25"/>
                  <a:gd name="T12" fmla="*/ 3 w 35"/>
                  <a:gd name="T13" fmla="*/ 0 h 25"/>
                  <a:gd name="T14" fmla="*/ 1 w 35"/>
                  <a:gd name="T15" fmla="*/ 7 h 25"/>
                  <a:gd name="T16" fmla="*/ 8 w 35"/>
                  <a:gd name="T17" fmla="*/ 16 h 25"/>
                  <a:gd name="T18" fmla="*/ 20 w 35"/>
                  <a:gd name="T19" fmla="*/ 23 h 25"/>
                  <a:gd name="T20" fmla="*/ 33 w 35"/>
                  <a:gd name="T21" fmla="*/ 23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" h="25">
                    <a:moveTo>
                      <a:pt x="33" y="23"/>
                    </a:moveTo>
                    <a:cubicBezTo>
                      <a:pt x="35" y="21"/>
                      <a:pt x="35" y="19"/>
                      <a:pt x="30" y="15"/>
                    </a:cubicBezTo>
                    <a:cubicBezTo>
                      <a:pt x="29" y="14"/>
                      <a:pt x="29" y="14"/>
                      <a:pt x="29" y="14"/>
                    </a:cubicBezTo>
                    <a:cubicBezTo>
                      <a:pt x="30" y="16"/>
                      <a:pt x="30" y="18"/>
                      <a:pt x="26" y="19"/>
                    </a:cubicBezTo>
                    <a:cubicBezTo>
                      <a:pt x="23" y="20"/>
                      <a:pt x="20" y="19"/>
                      <a:pt x="16" y="17"/>
                    </a:cubicBezTo>
                    <a:cubicBezTo>
                      <a:pt x="14" y="15"/>
                      <a:pt x="10" y="14"/>
                      <a:pt x="7" y="10"/>
                    </a:cubicBezTo>
                    <a:cubicBezTo>
                      <a:pt x="2" y="5"/>
                      <a:pt x="3" y="0"/>
                      <a:pt x="3" y="0"/>
                    </a:cubicBezTo>
                    <a:cubicBezTo>
                      <a:pt x="3" y="0"/>
                      <a:pt x="0" y="3"/>
                      <a:pt x="1" y="7"/>
                    </a:cubicBezTo>
                    <a:cubicBezTo>
                      <a:pt x="2" y="12"/>
                      <a:pt x="8" y="16"/>
                      <a:pt x="8" y="16"/>
                    </a:cubicBezTo>
                    <a:cubicBezTo>
                      <a:pt x="11" y="19"/>
                      <a:pt x="15" y="22"/>
                      <a:pt x="20" y="23"/>
                    </a:cubicBezTo>
                    <a:cubicBezTo>
                      <a:pt x="26" y="25"/>
                      <a:pt x="31" y="24"/>
                      <a:pt x="33" y="23"/>
                    </a:cubicBezTo>
                    <a:close/>
                  </a:path>
                </a:pathLst>
              </a:custGeom>
              <a:solidFill>
                <a:srgbClr val="4F1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9" name="Freeform: Shape 608" descr="0b10dadb-99f0-4750-8320-ac10b6254997"/>
              <p:cNvSpPr/>
              <p:nvPr/>
            </p:nvSpPr>
            <p:spPr bwMode="auto">
              <a:xfrm>
                <a:off x="6552" y="3345"/>
                <a:ext cx="68" cy="112"/>
              </a:xfrm>
              <a:custGeom>
                <a:avLst/>
                <a:gdLst>
                  <a:gd name="T0" fmla="*/ 35 w 68"/>
                  <a:gd name="T1" fmla="*/ 108 h 112"/>
                  <a:gd name="T2" fmla="*/ 33 w 68"/>
                  <a:gd name="T3" fmla="*/ 95 h 112"/>
                  <a:gd name="T4" fmla="*/ 37 w 68"/>
                  <a:gd name="T5" fmla="*/ 81 h 112"/>
                  <a:gd name="T6" fmla="*/ 59 w 68"/>
                  <a:gd name="T7" fmla="*/ 50 h 112"/>
                  <a:gd name="T8" fmla="*/ 65 w 68"/>
                  <a:gd name="T9" fmla="*/ 38 h 112"/>
                  <a:gd name="T10" fmla="*/ 60 w 68"/>
                  <a:gd name="T11" fmla="*/ 21 h 112"/>
                  <a:gd name="T12" fmla="*/ 49 w 68"/>
                  <a:gd name="T13" fmla="*/ 12 h 112"/>
                  <a:gd name="T14" fmla="*/ 10 w 68"/>
                  <a:gd name="T15" fmla="*/ 0 h 112"/>
                  <a:gd name="T16" fmla="*/ 27 w 68"/>
                  <a:gd name="T17" fmla="*/ 19 h 112"/>
                  <a:gd name="T18" fmla="*/ 40 w 68"/>
                  <a:gd name="T19" fmla="*/ 46 h 112"/>
                  <a:gd name="T20" fmla="*/ 40 w 68"/>
                  <a:gd name="T21" fmla="*/ 50 h 112"/>
                  <a:gd name="T22" fmla="*/ 22 w 68"/>
                  <a:gd name="T23" fmla="*/ 79 h 112"/>
                  <a:gd name="T24" fmla="*/ 18 w 68"/>
                  <a:gd name="T25" fmla="*/ 85 h 112"/>
                  <a:gd name="T26" fmla="*/ 17 w 68"/>
                  <a:gd name="T27" fmla="*/ 90 h 112"/>
                  <a:gd name="T28" fmla="*/ 22 w 68"/>
                  <a:gd name="T29" fmla="*/ 104 h 112"/>
                  <a:gd name="T30" fmla="*/ 31 w 68"/>
                  <a:gd name="T31" fmla="*/ 112 h 112"/>
                  <a:gd name="T32" fmla="*/ 35 w 68"/>
                  <a:gd name="T33" fmla="*/ 108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8" h="112">
                    <a:moveTo>
                      <a:pt x="35" y="108"/>
                    </a:moveTo>
                    <a:cubicBezTo>
                      <a:pt x="34" y="107"/>
                      <a:pt x="33" y="97"/>
                      <a:pt x="33" y="95"/>
                    </a:cubicBezTo>
                    <a:cubicBezTo>
                      <a:pt x="32" y="89"/>
                      <a:pt x="37" y="81"/>
                      <a:pt x="37" y="81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60" y="48"/>
                      <a:pt x="64" y="41"/>
                      <a:pt x="65" y="38"/>
                    </a:cubicBezTo>
                    <a:cubicBezTo>
                      <a:pt x="68" y="29"/>
                      <a:pt x="61" y="23"/>
                      <a:pt x="60" y="21"/>
                    </a:cubicBezTo>
                    <a:cubicBezTo>
                      <a:pt x="49" y="12"/>
                      <a:pt x="49" y="12"/>
                      <a:pt x="49" y="12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0" y="4"/>
                      <a:pt x="30" y="15"/>
                      <a:pt x="27" y="19"/>
                    </a:cubicBezTo>
                    <a:cubicBezTo>
                      <a:pt x="27" y="19"/>
                      <a:pt x="38" y="41"/>
                      <a:pt x="40" y="46"/>
                    </a:cubicBezTo>
                    <a:cubicBezTo>
                      <a:pt x="40" y="47"/>
                      <a:pt x="41" y="50"/>
                      <a:pt x="40" y="50"/>
                    </a:cubicBezTo>
                    <a:cubicBezTo>
                      <a:pt x="38" y="54"/>
                      <a:pt x="27" y="72"/>
                      <a:pt x="22" y="79"/>
                    </a:cubicBezTo>
                    <a:cubicBezTo>
                      <a:pt x="18" y="85"/>
                      <a:pt x="18" y="85"/>
                      <a:pt x="18" y="85"/>
                    </a:cubicBezTo>
                    <a:cubicBezTo>
                      <a:pt x="17" y="87"/>
                      <a:pt x="17" y="87"/>
                      <a:pt x="17" y="90"/>
                    </a:cubicBezTo>
                    <a:cubicBezTo>
                      <a:pt x="17" y="93"/>
                      <a:pt x="22" y="104"/>
                      <a:pt x="22" y="104"/>
                    </a:cubicBezTo>
                    <a:cubicBezTo>
                      <a:pt x="22" y="104"/>
                      <a:pt x="25" y="111"/>
                      <a:pt x="31" y="112"/>
                    </a:cubicBezTo>
                    <a:cubicBezTo>
                      <a:pt x="34" y="112"/>
                      <a:pt x="35" y="110"/>
                      <a:pt x="35" y="108"/>
                    </a:cubicBezTo>
                    <a:close/>
                  </a:path>
                </a:pathLst>
              </a:custGeom>
              <a:solidFill>
                <a:srgbClr val="CCA2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0" name="Freeform: Shape 609" descr="cf8ce691-6430-407a-9ee2-74b44c0ccaae"/>
              <p:cNvSpPr/>
              <p:nvPr/>
            </p:nvSpPr>
            <p:spPr bwMode="auto">
              <a:xfrm>
                <a:off x="6565" y="3430"/>
                <a:ext cx="23" cy="33"/>
              </a:xfrm>
              <a:custGeom>
                <a:avLst/>
                <a:gdLst>
                  <a:gd name="T0" fmla="*/ 20 w 23"/>
                  <a:gd name="T1" fmla="*/ 33 h 33"/>
                  <a:gd name="T2" fmla="*/ 23 w 23"/>
                  <a:gd name="T3" fmla="*/ 30 h 33"/>
                  <a:gd name="T4" fmla="*/ 21 w 23"/>
                  <a:gd name="T5" fmla="*/ 26 h 33"/>
                  <a:gd name="T6" fmla="*/ 15 w 23"/>
                  <a:gd name="T7" fmla="*/ 26 h 33"/>
                  <a:gd name="T8" fmla="*/ 8 w 23"/>
                  <a:gd name="T9" fmla="*/ 18 h 33"/>
                  <a:gd name="T10" fmla="*/ 5 w 23"/>
                  <a:gd name="T11" fmla="*/ 10 h 33"/>
                  <a:gd name="T12" fmla="*/ 5 w 23"/>
                  <a:gd name="T13" fmla="*/ 0 h 33"/>
                  <a:gd name="T14" fmla="*/ 3 w 23"/>
                  <a:gd name="T15" fmla="*/ 3 h 33"/>
                  <a:gd name="T16" fmla="*/ 2 w 23"/>
                  <a:gd name="T17" fmla="*/ 7 h 33"/>
                  <a:gd name="T18" fmla="*/ 2 w 23"/>
                  <a:gd name="T19" fmla="*/ 11 h 33"/>
                  <a:gd name="T20" fmla="*/ 8 w 23"/>
                  <a:gd name="T21" fmla="*/ 26 h 33"/>
                  <a:gd name="T22" fmla="*/ 20 w 23"/>
                  <a:gd name="T23" fmla="*/ 3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" h="33">
                    <a:moveTo>
                      <a:pt x="20" y="33"/>
                    </a:moveTo>
                    <a:cubicBezTo>
                      <a:pt x="22" y="33"/>
                      <a:pt x="23" y="30"/>
                      <a:pt x="23" y="30"/>
                    </a:cubicBezTo>
                    <a:cubicBezTo>
                      <a:pt x="23" y="27"/>
                      <a:pt x="21" y="26"/>
                      <a:pt x="21" y="26"/>
                    </a:cubicBezTo>
                    <a:cubicBezTo>
                      <a:pt x="21" y="28"/>
                      <a:pt x="10" y="25"/>
                      <a:pt x="15" y="26"/>
                    </a:cubicBezTo>
                    <a:cubicBezTo>
                      <a:pt x="17" y="27"/>
                      <a:pt x="10" y="21"/>
                      <a:pt x="8" y="18"/>
                    </a:cubicBezTo>
                    <a:cubicBezTo>
                      <a:pt x="7" y="16"/>
                      <a:pt x="6" y="12"/>
                      <a:pt x="5" y="10"/>
                    </a:cubicBezTo>
                    <a:cubicBezTo>
                      <a:pt x="3" y="3"/>
                      <a:pt x="5" y="0"/>
                      <a:pt x="5" y="0"/>
                    </a:cubicBezTo>
                    <a:cubicBezTo>
                      <a:pt x="5" y="0"/>
                      <a:pt x="4" y="1"/>
                      <a:pt x="3" y="3"/>
                    </a:cubicBezTo>
                    <a:cubicBezTo>
                      <a:pt x="1" y="6"/>
                      <a:pt x="2" y="7"/>
                      <a:pt x="2" y="7"/>
                    </a:cubicBezTo>
                    <a:cubicBezTo>
                      <a:pt x="2" y="7"/>
                      <a:pt x="0" y="8"/>
                      <a:pt x="2" y="11"/>
                    </a:cubicBezTo>
                    <a:cubicBezTo>
                      <a:pt x="3" y="15"/>
                      <a:pt x="5" y="21"/>
                      <a:pt x="8" y="26"/>
                    </a:cubicBezTo>
                    <a:cubicBezTo>
                      <a:pt x="11" y="30"/>
                      <a:pt x="16" y="33"/>
                      <a:pt x="20" y="33"/>
                    </a:cubicBezTo>
                    <a:close/>
                  </a:path>
                </a:pathLst>
              </a:custGeom>
              <a:solidFill>
                <a:srgbClr val="D4DB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1" name="Freeform: Shape 610" descr="902f0904-69c2-4a1c-97f5-1c5b4f52f441"/>
              <p:cNvSpPr/>
              <p:nvPr/>
            </p:nvSpPr>
            <p:spPr bwMode="auto">
              <a:xfrm>
                <a:off x="6566" y="3427"/>
                <a:ext cx="23" cy="35"/>
              </a:xfrm>
              <a:custGeom>
                <a:avLst/>
                <a:gdLst>
                  <a:gd name="T0" fmla="*/ 19 w 23"/>
                  <a:gd name="T1" fmla="*/ 35 h 35"/>
                  <a:gd name="T2" fmla="*/ 21 w 23"/>
                  <a:gd name="T3" fmla="*/ 27 h 35"/>
                  <a:gd name="T4" fmla="*/ 21 w 23"/>
                  <a:gd name="T5" fmla="*/ 26 h 35"/>
                  <a:gd name="T6" fmla="*/ 16 w 23"/>
                  <a:gd name="T7" fmla="*/ 28 h 35"/>
                  <a:gd name="T8" fmla="*/ 8 w 23"/>
                  <a:gd name="T9" fmla="*/ 20 h 35"/>
                  <a:gd name="T10" fmla="*/ 4 w 23"/>
                  <a:gd name="T11" fmla="*/ 10 h 35"/>
                  <a:gd name="T12" fmla="*/ 6 w 23"/>
                  <a:gd name="T13" fmla="*/ 0 h 35"/>
                  <a:gd name="T14" fmla="*/ 1 w 23"/>
                  <a:gd name="T15" fmla="*/ 4 h 35"/>
                  <a:gd name="T16" fmla="*/ 0 w 23"/>
                  <a:gd name="T17" fmla="*/ 10 h 35"/>
                  <a:gd name="T18" fmla="*/ 2 w 23"/>
                  <a:gd name="T19" fmla="*/ 14 h 35"/>
                  <a:gd name="T20" fmla="*/ 8 w 23"/>
                  <a:gd name="T21" fmla="*/ 28 h 35"/>
                  <a:gd name="T22" fmla="*/ 19 w 23"/>
                  <a:gd name="T2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" h="35">
                    <a:moveTo>
                      <a:pt x="19" y="35"/>
                    </a:moveTo>
                    <a:cubicBezTo>
                      <a:pt x="22" y="35"/>
                      <a:pt x="23" y="33"/>
                      <a:pt x="21" y="27"/>
                    </a:cubicBezTo>
                    <a:cubicBezTo>
                      <a:pt x="21" y="26"/>
                      <a:pt x="21" y="26"/>
                      <a:pt x="21" y="26"/>
                    </a:cubicBezTo>
                    <a:cubicBezTo>
                      <a:pt x="21" y="28"/>
                      <a:pt x="20" y="30"/>
                      <a:pt x="16" y="28"/>
                    </a:cubicBezTo>
                    <a:cubicBezTo>
                      <a:pt x="13" y="27"/>
                      <a:pt x="10" y="24"/>
                      <a:pt x="8" y="20"/>
                    </a:cubicBezTo>
                    <a:cubicBezTo>
                      <a:pt x="7" y="18"/>
                      <a:pt x="5" y="15"/>
                      <a:pt x="4" y="10"/>
                    </a:cubicBezTo>
                    <a:cubicBezTo>
                      <a:pt x="3" y="4"/>
                      <a:pt x="6" y="0"/>
                      <a:pt x="6" y="0"/>
                    </a:cubicBezTo>
                    <a:cubicBezTo>
                      <a:pt x="6" y="0"/>
                      <a:pt x="3" y="0"/>
                      <a:pt x="1" y="4"/>
                    </a:cubicBezTo>
                    <a:cubicBezTo>
                      <a:pt x="0" y="8"/>
                      <a:pt x="0" y="10"/>
                      <a:pt x="0" y="10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3" y="18"/>
                      <a:pt x="5" y="23"/>
                      <a:pt x="8" y="28"/>
                    </a:cubicBezTo>
                    <a:cubicBezTo>
                      <a:pt x="12" y="33"/>
                      <a:pt x="16" y="35"/>
                      <a:pt x="19" y="35"/>
                    </a:cubicBezTo>
                    <a:close/>
                  </a:path>
                </a:pathLst>
              </a:custGeom>
              <a:solidFill>
                <a:srgbClr val="4F1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2" name="Freeform: Shape 611" descr="da954ee8-55b6-4480-86c2-512bc901892d"/>
              <p:cNvSpPr/>
              <p:nvPr/>
            </p:nvSpPr>
            <p:spPr bwMode="auto">
              <a:xfrm>
                <a:off x="6529" y="3333"/>
                <a:ext cx="78" cy="57"/>
              </a:xfrm>
              <a:custGeom>
                <a:avLst/>
                <a:gdLst>
                  <a:gd name="T0" fmla="*/ 49 w 78"/>
                  <a:gd name="T1" fmla="*/ 7 h 57"/>
                  <a:gd name="T2" fmla="*/ 69 w 78"/>
                  <a:gd name="T3" fmla="*/ 21 h 57"/>
                  <a:gd name="T4" fmla="*/ 78 w 78"/>
                  <a:gd name="T5" fmla="*/ 29 h 57"/>
                  <a:gd name="T6" fmla="*/ 69 w 78"/>
                  <a:gd name="T7" fmla="*/ 29 h 57"/>
                  <a:gd name="T8" fmla="*/ 50 w 78"/>
                  <a:gd name="T9" fmla="*/ 35 h 57"/>
                  <a:gd name="T10" fmla="*/ 35 w 78"/>
                  <a:gd name="T11" fmla="*/ 57 h 57"/>
                  <a:gd name="T12" fmla="*/ 29 w 78"/>
                  <a:gd name="T13" fmla="*/ 50 h 57"/>
                  <a:gd name="T14" fmla="*/ 0 w 78"/>
                  <a:gd name="T15" fmla="*/ 23 h 57"/>
                  <a:gd name="T16" fmla="*/ 2 w 78"/>
                  <a:gd name="T17" fmla="*/ 3 h 57"/>
                  <a:gd name="T18" fmla="*/ 29 w 78"/>
                  <a:gd name="T19" fmla="*/ 10 h 57"/>
                  <a:gd name="T20" fmla="*/ 43 w 78"/>
                  <a:gd name="T21" fmla="*/ 0 h 57"/>
                  <a:gd name="T22" fmla="*/ 49 w 78"/>
                  <a:gd name="T23" fmla="*/ 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8" h="57">
                    <a:moveTo>
                      <a:pt x="49" y="7"/>
                    </a:moveTo>
                    <a:cubicBezTo>
                      <a:pt x="52" y="10"/>
                      <a:pt x="68" y="21"/>
                      <a:pt x="69" y="21"/>
                    </a:cubicBezTo>
                    <a:cubicBezTo>
                      <a:pt x="77" y="27"/>
                      <a:pt x="78" y="29"/>
                      <a:pt x="78" y="29"/>
                    </a:cubicBezTo>
                    <a:cubicBezTo>
                      <a:pt x="78" y="29"/>
                      <a:pt x="75" y="28"/>
                      <a:pt x="69" y="29"/>
                    </a:cubicBezTo>
                    <a:cubicBezTo>
                      <a:pt x="62" y="31"/>
                      <a:pt x="56" y="33"/>
                      <a:pt x="50" y="35"/>
                    </a:cubicBezTo>
                    <a:cubicBezTo>
                      <a:pt x="39" y="41"/>
                      <a:pt x="35" y="57"/>
                      <a:pt x="35" y="57"/>
                    </a:cubicBezTo>
                    <a:cubicBezTo>
                      <a:pt x="35" y="57"/>
                      <a:pt x="32" y="52"/>
                      <a:pt x="29" y="50"/>
                    </a:cubicBezTo>
                    <a:cubicBezTo>
                      <a:pt x="26" y="48"/>
                      <a:pt x="2" y="40"/>
                      <a:pt x="0" y="23"/>
                    </a:cubicBezTo>
                    <a:cubicBezTo>
                      <a:pt x="0" y="18"/>
                      <a:pt x="0" y="12"/>
                      <a:pt x="2" y="3"/>
                    </a:cubicBezTo>
                    <a:cubicBezTo>
                      <a:pt x="2" y="3"/>
                      <a:pt x="10" y="14"/>
                      <a:pt x="29" y="10"/>
                    </a:cubicBezTo>
                    <a:cubicBezTo>
                      <a:pt x="43" y="7"/>
                      <a:pt x="43" y="0"/>
                      <a:pt x="43" y="0"/>
                    </a:cubicBezTo>
                    <a:cubicBezTo>
                      <a:pt x="43" y="1"/>
                      <a:pt x="45" y="4"/>
                      <a:pt x="49" y="7"/>
                    </a:cubicBezTo>
                    <a:close/>
                  </a:path>
                </a:pathLst>
              </a:custGeom>
              <a:solidFill>
                <a:srgbClr val="5B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3" name="Freeform: Shape 612" descr="8a154f52-98fe-40ae-80c8-1794dc224122"/>
              <p:cNvSpPr/>
              <p:nvPr/>
            </p:nvSpPr>
            <p:spPr bwMode="auto">
              <a:xfrm>
                <a:off x="6527" y="3256"/>
                <a:ext cx="52" cy="97"/>
              </a:xfrm>
              <a:custGeom>
                <a:avLst/>
                <a:gdLst>
                  <a:gd name="T0" fmla="*/ 44 w 52"/>
                  <a:gd name="T1" fmla="*/ 4 h 97"/>
                  <a:gd name="T2" fmla="*/ 50 w 52"/>
                  <a:gd name="T3" fmla="*/ 32 h 97"/>
                  <a:gd name="T4" fmla="*/ 51 w 52"/>
                  <a:gd name="T5" fmla="*/ 40 h 97"/>
                  <a:gd name="T6" fmla="*/ 47 w 52"/>
                  <a:gd name="T7" fmla="*/ 48 h 97"/>
                  <a:gd name="T8" fmla="*/ 44 w 52"/>
                  <a:gd name="T9" fmla="*/ 62 h 97"/>
                  <a:gd name="T10" fmla="*/ 46 w 52"/>
                  <a:gd name="T11" fmla="*/ 79 h 97"/>
                  <a:gd name="T12" fmla="*/ 35 w 52"/>
                  <a:gd name="T13" fmla="*/ 88 h 97"/>
                  <a:gd name="T14" fmla="*/ 3 w 52"/>
                  <a:gd name="T15" fmla="*/ 87 h 97"/>
                  <a:gd name="T16" fmla="*/ 2 w 52"/>
                  <a:gd name="T17" fmla="*/ 84 h 97"/>
                  <a:gd name="T18" fmla="*/ 5 w 52"/>
                  <a:gd name="T19" fmla="*/ 75 h 97"/>
                  <a:gd name="T20" fmla="*/ 8 w 52"/>
                  <a:gd name="T21" fmla="*/ 61 h 97"/>
                  <a:gd name="T22" fmla="*/ 9 w 52"/>
                  <a:gd name="T23" fmla="*/ 54 h 97"/>
                  <a:gd name="T24" fmla="*/ 5 w 52"/>
                  <a:gd name="T25" fmla="*/ 37 h 97"/>
                  <a:gd name="T26" fmla="*/ 4 w 52"/>
                  <a:gd name="T27" fmla="*/ 19 h 97"/>
                  <a:gd name="T28" fmla="*/ 23 w 52"/>
                  <a:gd name="T29" fmla="*/ 3 h 97"/>
                  <a:gd name="T30" fmla="*/ 29 w 52"/>
                  <a:gd name="T31" fmla="*/ 2 h 97"/>
                  <a:gd name="T32" fmla="*/ 44 w 52"/>
                  <a:gd name="T33" fmla="*/ 4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2" h="97">
                    <a:moveTo>
                      <a:pt x="44" y="4"/>
                    </a:moveTo>
                    <a:cubicBezTo>
                      <a:pt x="50" y="32"/>
                      <a:pt x="50" y="32"/>
                      <a:pt x="50" y="32"/>
                    </a:cubicBezTo>
                    <a:cubicBezTo>
                      <a:pt x="50" y="32"/>
                      <a:pt x="52" y="37"/>
                      <a:pt x="51" y="40"/>
                    </a:cubicBezTo>
                    <a:cubicBezTo>
                      <a:pt x="51" y="44"/>
                      <a:pt x="47" y="48"/>
                      <a:pt x="47" y="48"/>
                    </a:cubicBezTo>
                    <a:cubicBezTo>
                      <a:pt x="45" y="52"/>
                      <a:pt x="43" y="56"/>
                      <a:pt x="44" y="62"/>
                    </a:cubicBezTo>
                    <a:cubicBezTo>
                      <a:pt x="46" y="79"/>
                      <a:pt x="46" y="79"/>
                      <a:pt x="46" y="79"/>
                    </a:cubicBezTo>
                    <a:cubicBezTo>
                      <a:pt x="46" y="79"/>
                      <a:pt x="46" y="83"/>
                      <a:pt x="35" y="88"/>
                    </a:cubicBezTo>
                    <a:cubicBezTo>
                      <a:pt x="9" y="97"/>
                      <a:pt x="3" y="87"/>
                      <a:pt x="3" y="87"/>
                    </a:cubicBezTo>
                    <a:cubicBezTo>
                      <a:pt x="3" y="87"/>
                      <a:pt x="2" y="85"/>
                      <a:pt x="2" y="84"/>
                    </a:cubicBezTo>
                    <a:cubicBezTo>
                      <a:pt x="3" y="80"/>
                      <a:pt x="4" y="77"/>
                      <a:pt x="5" y="75"/>
                    </a:cubicBezTo>
                    <a:cubicBezTo>
                      <a:pt x="8" y="61"/>
                      <a:pt x="8" y="61"/>
                      <a:pt x="8" y="61"/>
                    </a:cubicBezTo>
                    <a:cubicBezTo>
                      <a:pt x="8" y="59"/>
                      <a:pt x="9" y="57"/>
                      <a:pt x="9" y="54"/>
                    </a:cubicBezTo>
                    <a:cubicBezTo>
                      <a:pt x="5" y="37"/>
                      <a:pt x="5" y="37"/>
                      <a:pt x="5" y="37"/>
                    </a:cubicBezTo>
                    <a:cubicBezTo>
                      <a:pt x="5" y="37"/>
                      <a:pt x="0" y="24"/>
                      <a:pt x="4" y="19"/>
                    </a:cubicBezTo>
                    <a:cubicBezTo>
                      <a:pt x="8" y="13"/>
                      <a:pt x="19" y="5"/>
                      <a:pt x="23" y="3"/>
                    </a:cubicBezTo>
                    <a:cubicBezTo>
                      <a:pt x="24" y="3"/>
                      <a:pt x="27" y="2"/>
                      <a:pt x="29" y="2"/>
                    </a:cubicBezTo>
                    <a:cubicBezTo>
                      <a:pt x="29" y="2"/>
                      <a:pt x="39" y="0"/>
                      <a:pt x="44" y="4"/>
                    </a:cubicBezTo>
                    <a:close/>
                  </a:path>
                </a:pathLst>
              </a:custGeom>
              <a:solidFill>
                <a:srgbClr val="C91D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4" name="Freeform: Shape 613" descr="041e0670-f0fd-43c3-9bf5-df33c3ea9eb0"/>
              <p:cNvSpPr/>
              <p:nvPr/>
            </p:nvSpPr>
            <p:spPr bwMode="auto">
              <a:xfrm>
                <a:off x="6526" y="3272"/>
                <a:ext cx="62" cy="68"/>
              </a:xfrm>
              <a:custGeom>
                <a:avLst/>
                <a:gdLst>
                  <a:gd name="T0" fmla="*/ 62 w 62"/>
                  <a:gd name="T1" fmla="*/ 54 h 68"/>
                  <a:gd name="T2" fmla="*/ 59 w 62"/>
                  <a:gd name="T3" fmla="*/ 58 h 68"/>
                  <a:gd name="T4" fmla="*/ 59 w 62"/>
                  <a:gd name="T5" fmla="*/ 62 h 68"/>
                  <a:gd name="T6" fmla="*/ 15 w 62"/>
                  <a:gd name="T7" fmla="*/ 62 h 68"/>
                  <a:gd name="T8" fmla="*/ 8 w 62"/>
                  <a:gd name="T9" fmla="*/ 55 h 68"/>
                  <a:gd name="T10" fmla="*/ 1 w 62"/>
                  <a:gd name="T11" fmla="*/ 16 h 68"/>
                  <a:gd name="T12" fmla="*/ 12 w 62"/>
                  <a:gd name="T13" fmla="*/ 1 h 68"/>
                  <a:gd name="T14" fmla="*/ 21 w 62"/>
                  <a:gd name="T15" fmla="*/ 24 h 68"/>
                  <a:gd name="T16" fmla="*/ 24 w 62"/>
                  <a:gd name="T17" fmla="*/ 45 h 68"/>
                  <a:gd name="T18" fmla="*/ 28 w 62"/>
                  <a:gd name="T19" fmla="*/ 50 h 68"/>
                  <a:gd name="T20" fmla="*/ 62 w 62"/>
                  <a:gd name="T21" fmla="*/ 54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2" h="68">
                    <a:moveTo>
                      <a:pt x="62" y="54"/>
                    </a:moveTo>
                    <a:cubicBezTo>
                      <a:pt x="62" y="54"/>
                      <a:pt x="59" y="56"/>
                      <a:pt x="59" y="58"/>
                    </a:cubicBezTo>
                    <a:cubicBezTo>
                      <a:pt x="58" y="60"/>
                      <a:pt x="59" y="62"/>
                      <a:pt x="59" y="62"/>
                    </a:cubicBezTo>
                    <a:cubicBezTo>
                      <a:pt x="59" y="62"/>
                      <a:pt x="30" y="68"/>
                      <a:pt x="15" y="62"/>
                    </a:cubicBezTo>
                    <a:cubicBezTo>
                      <a:pt x="9" y="60"/>
                      <a:pt x="8" y="55"/>
                      <a:pt x="8" y="55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0" y="4"/>
                      <a:pt x="6" y="0"/>
                      <a:pt x="12" y="1"/>
                    </a:cubicBezTo>
                    <a:cubicBezTo>
                      <a:pt x="19" y="3"/>
                      <a:pt x="21" y="18"/>
                      <a:pt x="21" y="24"/>
                    </a:cubicBezTo>
                    <a:cubicBezTo>
                      <a:pt x="21" y="29"/>
                      <a:pt x="23" y="40"/>
                      <a:pt x="24" y="45"/>
                    </a:cubicBezTo>
                    <a:cubicBezTo>
                      <a:pt x="25" y="49"/>
                      <a:pt x="26" y="49"/>
                      <a:pt x="28" y="50"/>
                    </a:cubicBezTo>
                    <a:lnTo>
                      <a:pt x="62" y="54"/>
                    </a:lnTo>
                    <a:close/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5" name="Freeform: Shape 614" descr="b0304f95-f754-4e25-9b5a-e22f0a70dab4"/>
              <p:cNvSpPr/>
              <p:nvPr/>
            </p:nvSpPr>
            <p:spPr bwMode="auto">
              <a:xfrm>
                <a:off x="6553" y="3229"/>
                <a:ext cx="30" cy="36"/>
              </a:xfrm>
              <a:custGeom>
                <a:avLst/>
                <a:gdLst>
                  <a:gd name="T0" fmla="*/ 21 w 30"/>
                  <a:gd name="T1" fmla="*/ 0 h 36"/>
                  <a:gd name="T2" fmla="*/ 30 w 30"/>
                  <a:gd name="T3" fmla="*/ 10 h 36"/>
                  <a:gd name="T4" fmla="*/ 25 w 30"/>
                  <a:gd name="T5" fmla="*/ 27 h 36"/>
                  <a:gd name="T6" fmla="*/ 14 w 30"/>
                  <a:gd name="T7" fmla="*/ 36 h 36"/>
                  <a:gd name="T8" fmla="*/ 7 w 30"/>
                  <a:gd name="T9" fmla="*/ 32 h 36"/>
                  <a:gd name="T10" fmla="*/ 1 w 30"/>
                  <a:gd name="T11" fmla="*/ 26 h 36"/>
                  <a:gd name="T12" fmla="*/ 1 w 30"/>
                  <a:gd name="T13" fmla="*/ 13 h 36"/>
                  <a:gd name="T14" fmla="*/ 21 w 30"/>
                  <a:gd name="T1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" h="36">
                    <a:moveTo>
                      <a:pt x="21" y="0"/>
                    </a:moveTo>
                    <a:cubicBezTo>
                      <a:pt x="29" y="0"/>
                      <a:pt x="30" y="5"/>
                      <a:pt x="30" y="10"/>
                    </a:cubicBezTo>
                    <a:cubicBezTo>
                      <a:pt x="29" y="15"/>
                      <a:pt x="25" y="27"/>
                      <a:pt x="25" y="27"/>
                    </a:cubicBezTo>
                    <a:cubicBezTo>
                      <a:pt x="23" y="33"/>
                      <a:pt x="18" y="36"/>
                      <a:pt x="14" y="36"/>
                    </a:cubicBezTo>
                    <a:cubicBezTo>
                      <a:pt x="12" y="35"/>
                      <a:pt x="10" y="35"/>
                      <a:pt x="7" y="32"/>
                    </a:cubicBezTo>
                    <a:cubicBezTo>
                      <a:pt x="5" y="30"/>
                      <a:pt x="3" y="29"/>
                      <a:pt x="1" y="26"/>
                    </a:cubicBezTo>
                    <a:cubicBezTo>
                      <a:pt x="1" y="26"/>
                      <a:pt x="0" y="16"/>
                      <a:pt x="1" y="13"/>
                    </a:cubicBezTo>
                    <a:cubicBezTo>
                      <a:pt x="1" y="7"/>
                      <a:pt x="9" y="0"/>
                      <a:pt x="21" y="0"/>
                    </a:cubicBezTo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6" name="Freeform: Shape 615" descr="ff67d516-7211-4b36-877a-ee4e52961fc0"/>
              <p:cNvSpPr/>
              <p:nvPr/>
            </p:nvSpPr>
            <p:spPr bwMode="auto">
              <a:xfrm>
                <a:off x="6544" y="3239"/>
                <a:ext cx="16" cy="6"/>
              </a:xfrm>
              <a:custGeom>
                <a:avLst/>
                <a:gdLst>
                  <a:gd name="T0" fmla="*/ 0 w 16"/>
                  <a:gd name="T1" fmla="*/ 4 h 6"/>
                  <a:gd name="T2" fmla="*/ 0 w 16"/>
                  <a:gd name="T3" fmla="*/ 4 h 6"/>
                  <a:gd name="T4" fmla="*/ 5 w 16"/>
                  <a:gd name="T5" fmla="*/ 1 h 6"/>
                  <a:gd name="T6" fmla="*/ 8 w 16"/>
                  <a:gd name="T7" fmla="*/ 1 h 6"/>
                  <a:gd name="T8" fmla="*/ 16 w 16"/>
                  <a:gd name="T9" fmla="*/ 5 h 6"/>
                  <a:gd name="T10" fmla="*/ 16 w 16"/>
                  <a:gd name="T11" fmla="*/ 5 h 6"/>
                  <a:gd name="T12" fmla="*/ 15 w 16"/>
                  <a:gd name="T13" fmla="*/ 6 h 6"/>
                  <a:gd name="T14" fmla="*/ 15 w 16"/>
                  <a:gd name="T15" fmla="*/ 6 h 6"/>
                  <a:gd name="T16" fmla="*/ 7 w 16"/>
                  <a:gd name="T17" fmla="*/ 2 h 6"/>
                  <a:gd name="T18" fmla="*/ 6 w 16"/>
                  <a:gd name="T19" fmla="*/ 2 h 6"/>
                  <a:gd name="T20" fmla="*/ 1 w 16"/>
                  <a:gd name="T21" fmla="*/ 5 h 6"/>
                  <a:gd name="T22" fmla="*/ 1 w 16"/>
                  <a:gd name="T23" fmla="*/ 5 h 6"/>
                  <a:gd name="T24" fmla="*/ 0 w 16"/>
                  <a:gd name="T25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" h="6">
                    <a:moveTo>
                      <a:pt x="0" y="4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7" y="0"/>
                      <a:pt x="8" y="1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4"/>
                      <a:pt x="0" y="4"/>
                      <a:pt x="0" y="4"/>
                    </a:cubicBezTo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7" name="Freeform: Shape 616" descr="56037ce1-b3af-4e6e-8ad2-e7187dbbee4a"/>
              <p:cNvSpPr/>
              <p:nvPr/>
            </p:nvSpPr>
            <p:spPr bwMode="auto">
              <a:xfrm>
                <a:off x="6558" y="3243"/>
                <a:ext cx="12" cy="7"/>
              </a:xfrm>
              <a:custGeom>
                <a:avLst/>
                <a:gdLst>
                  <a:gd name="T0" fmla="*/ 11 w 12"/>
                  <a:gd name="T1" fmla="*/ 0 h 7"/>
                  <a:gd name="T2" fmla="*/ 3 w 12"/>
                  <a:gd name="T3" fmla="*/ 0 h 7"/>
                  <a:gd name="T4" fmla="*/ 3 w 12"/>
                  <a:gd name="T5" fmla="*/ 0 h 7"/>
                  <a:gd name="T6" fmla="*/ 3 w 12"/>
                  <a:gd name="T7" fmla="*/ 0 h 7"/>
                  <a:gd name="T8" fmla="*/ 3 w 12"/>
                  <a:gd name="T9" fmla="*/ 0 h 7"/>
                  <a:gd name="T10" fmla="*/ 2 w 12"/>
                  <a:gd name="T11" fmla="*/ 0 h 7"/>
                  <a:gd name="T12" fmla="*/ 1 w 12"/>
                  <a:gd name="T13" fmla="*/ 1 h 7"/>
                  <a:gd name="T14" fmla="*/ 2 w 12"/>
                  <a:gd name="T15" fmla="*/ 1 h 7"/>
                  <a:gd name="T16" fmla="*/ 2 w 12"/>
                  <a:gd name="T17" fmla="*/ 1 h 7"/>
                  <a:gd name="T18" fmla="*/ 1 w 12"/>
                  <a:gd name="T19" fmla="*/ 2 h 7"/>
                  <a:gd name="T20" fmla="*/ 1 w 12"/>
                  <a:gd name="T21" fmla="*/ 2 h 7"/>
                  <a:gd name="T22" fmla="*/ 0 w 12"/>
                  <a:gd name="T23" fmla="*/ 1 h 7"/>
                  <a:gd name="T24" fmla="*/ 2 w 12"/>
                  <a:gd name="T25" fmla="*/ 5 h 7"/>
                  <a:gd name="T26" fmla="*/ 3 w 12"/>
                  <a:gd name="T27" fmla="*/ 6 h 7"/>
                  <a:gd name="T28" fmla="*/ 5 w 12"/>
                  <a:gd name="T29" fmla="*/ 7 h 7"/>
                  <a:gd name="T30" fmla="*/ 6 w 12"/>
                  <a:gd name="T31" fmla="*/ 7 h 7"/>
                  <a:gd name="T32" fmla="*/ 8 w 12"/>
                  <a:gd name="T33" fmla="*/ 6 h 7"/>
                  <a:gd name="T34" fmla="*/ 11 w 12"/>
                  <a:gd name="T35" fmla="*/ 3 h 7"/>
                  <a:gd name="T36" fmla="*/ 12 w 12"/>
                  <a:gd name="T37" fmla="*/ 2 h 7"/>
                  <a:gd name="T38" fmla="*/ 12 w 12"/>
                  <a:gd name="T39" fmla="*/ 0 h 7"/>
                  <a:gd name="T40" fmla="*/ 11 w 12"/>
                  <a:gd name="T41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" h="7">
                    <a:moveTo>
                      <a:pt x="11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" y="5"/>
                      <a:pt x="2" y="5"/>
                    </a:cubicBezTo>
                    <a:cubicBezTo>
                      <a:pt x="2" y="6"/>
                      <a:pt x="3" y="6"/>
                      <a:pt x="3" y="6"/>
                    </a:cubicBezTo>
                    <a:cubicBezTo>
                      <a:pt x="4" y="6"/>
                      <a:pt x="4" y="7"/>
                      <a:pt x="5" y="7"/>
                    </a:cubicBezTo>
                    <a:cubicBezTo>
                      <a:pt x="5" y="7"/>
                      <a:pt x="6" y="7"/>
                      <a:pt x="6" y="7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0" y="6"/>
                      <a:pt x="11" y="3"/>
                      <a:pt x="11" y="3"/>
                    </a:cubicBezTo>
                    <a:cubicBezTo>
                      <a:pt x="11" y="3"/>
                      <a:pt x="11" y="3"/>
                      <a:pt x="12" y="2"/>
                    </a:cubicBezTo>
                    <a:cubicBezTo>
                      <a:pt x="12" y="1"/>
                      <a:pt x="12" y="1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</a:path>
                </a:pathLst>
              </a:custGeom>
              <a:solidFill>
                <a:srgbClr val="D6BA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8" name="Freeform: Shape 617" descr="8dac396c-dcf3-4409-96a1-5e7df43e601c"/>
              <p:cNvSpPr/>
              <p:nvPr/>
            </p:nvSpPr>
            <p:spPr bwMode="auto">
              <a:xfrm>
                <a:off x="6558" y="3244"/>
                <a:ext cx="2" cy="1"/>
              </a:xfrm>
              <a:custGeom>
                <a:avLst/>
                <a:gdLst>
                  <a:gd name="T0" fmla="*/ 1 w 2"/>
                  <a:gd name="T1" fmla="*/ 0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1 w 2"/>
                  <a:gd name="T9" fmla="*/ 1 h 1"/>
                  <a:gd name="T10" fmla="*/ 2 w 2"/>
                  <a:gd name="T11" fmla="*/ 0 h 1"/>
                  <a:gd name="T12" fmla="*/ 2 w 2"/>
                  <a:gd name="T13" fmla="*/ 0 h 1"/>
                  <a:gd name="T14" fmla="*/ 1 w 2"/>
                  <a:gd name="T1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7339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9" name="Freeform: Shape 618" descr="bc2f2eea-7f58-4f77-87b5-83a496066405"/>
              <p:cNvSpPr/>
              <p:nvPr/>
            </p:nvSpPr>
            <p:spPr bwMode="auto">
              <a:xfrm>
                <a:off x="6570" y="3244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3 w 3"/>
                  <a:gd name="T3" fmla="*/ 2 h 2"/>
                  <a:gd name="T4" fmla="*/ 2 w 3"/>
                  <a:gd name="T5" fmla="*/ 1 h 2"/>
                  <a:gd name="T6" fmla="*/ 0 w 3"/>
                  <a:gd name="T7" fmla="*/ 2 h 2"/>
                  <a:gd name="T8" fmla="*/ 0 w 3"/>
                  <a:gd name="T9" fmla="*/ 2 h 2"/>
                  <a:gd name="T10" fmla="*/ 2 w 3"/>
                  <a:gd name="T11" fmla="*/ 0 h 2"/>
                  <a:gd name="T12" fmla="*/ 3 w 3"/>
                  <a:gd name="T13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3" y="1"/>
                      <a:pt x="3" y="2"/>
                      <a:pt x="3" y="2"/>
                    </a:cubicBezTo>
                    <a:cubicBezTo>
                      <a:pt x="3" y="2"/>
                      <a:pt x="3" y="1"/>
                      <a:pt x="2" y="1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0"/>
                      <a:pt x="2" y="0"/>
                    </a:cubicBezTo>
                    <a:cubicBezTo>
                      <a:pt x="3" y="0"/>
                      <a:pt x="3" y="1"/>
                      <a:pt x="3" y="1"/>
                    </a:cubicBezTo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0" name="Freeform: Shape 619" descr="a9135847-877f-4121-b7c2-304da463b3a9"/>
              <p:cNvSpPr>
                <a:spLocks noEditPoints="1"/>
              </p:cNvSpPr>
              <p:nvPr/>
            </p:nvSpPr>
            <p:spPr bwMode="auto">
              <a:xfrm>
                <a:off x="6558" y="3242"/>
                <a:ext cx="13" cy="8"/>
              </a:xfrm>
              <a:custGeom>
                <a:avLst/>
                <a:gdLst>
                  <a:gd name="T0" fmla="*/ 7 w 13"/>
                  <a:gd name="T1" fmla="*/ 8 h 8"/>
                  <a:gd name="T2" fmla="*/ 7 w 13"/>
                  <a:gd name="T3" fmla="*/ 8 h 8"/>
                  <a:gd name="T4" fmla="*/ 4 w 13"/>
                  <a:gd name="T5" fmla="*/ 8 h 8"/>
                  <a:gd name="T6" fmla="*/ 1 w 13"/>
                  <a:gd name="T7" fmla="*/ 7 h 8"/>
                  <a:gd name="T8" fmla="*/ 0 w 13"/>
                  <a:gd name="T9" fmla="*/ 3 h 8"/>
                  <a:gd name="T10" fmla="*/ 1 w 13"/>
                  <a:gd name="T11" fmla="*/ 1 h 8"/>
                  <a:gd name="T12" fmla="*/ 4 w 13"/>
                  <a:gd name="T13" fmla="*/ 0 h 8"/>
                  <a:gd name="T14" fmla="*/ 10 w 13"/>
                  <a:gd name="T15" fmla="*/ 0 h 8"/>
                  <a:gd name="T16" fmla="*/ 12 w 13"/>
                  <a:gd name="T17" fmla="*/ 1 h 8"/>
                  <a:gd name="T18" fmla="*/ 13 w 13"/>
                  <a:gd name="T19" fmla="*/ 3 h 8"/>
                  <a:gd name="T20" fmla="*/ 11 w 13"/>
                  <a:gd name="T21" fmla="*/ 6 h 8"/>
                  <a:gd name="T22" fmla="*/ 7 w 13"/>
                  <a:gd name="T23" fmla="*/ 8 h 8"/>
                  <a:gd name="T24" fmla="*/ 4 w 13"/>
                  <a:gd name="T25" fmla="*/ 2 h 8"/>
                  <a:gd name="T26" fmla="*/ 1 w 13"/>
                  <a:gd name="T27" fmla="*/ 3 h 8"/>
                  <a:gd name="T28" fmla="*/ 2 w 13"/>
                  <a:gd name="T29" fmla="*/ 6 h 8"/>
                  <a:gd name="T30" fmla="*/ 8 w 13"/>
                  <a:gd name="T31" fmla="*/ 7 h 8"/>
                  <a:gd name="T32" fmla="*/ 10 w 13"/>
                  <a:gd name="T33" fmla="*/ 5 h 8"/>
                  <a:gd name="T34" fmla="*/ 11 w 13"/>
                  <a:gd name="T35" fmla="*/ 3 h 8"/>
                  <a:gd name="T36" fmla="*/ 11 w 13"/>
                  <a:gd name="T37" fmla="*/ 1 h 8"/>
                  <a:gd name="T38" fmla="*/ 10 w 13"/>
                  <a:gd name="T39" fmla="*/ 1 h 8"/>
                  <a:gd name="T40" fmla="*/ 4 w 13"/>
                  <a:gd name="T41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3" h="8">
                    <a:moveTo>
                      <a:pt x="7" y="8"/>
                    </a:moveTo>
                    <a:cubicBezTo>
                      <a:pt x="7" y="8"/>
                      <a:pt x="7" y="8"/>
                      <a:pt x="7" y="8"/>
                    </a:cubicBezTo>
                    <a:cubicBezTo>
                      <a:pt x="5" y="8"/>
                      <a:pt x="4" y="8"/>
                      <a:pt x="4" y="8"/>
                    </a:cubicBezTo>
                    <a:cubicBezTo>
                      <a:pt x="4" y="8"/>
                      <a:pt x="2" y="8"/>
                      <a:pt x="1" y="7"/>
                    </a:cubicBezTo>
                    <a:cubicBezTo>
                      <a:pt x="0" y="6"/>
                      <a:pt x="0" y="4"/>
                      <a:pt x="0" y="3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10" y="0"/>
                      <a:pt x="11" y="0"/>
                      <a:pt x="12" y="1"/>
                    </a:cubicBezTo>
                    <a:cubicBezTo>
                      <a:pt x="13" y="1"/>
                      <a:pt x="13" y="2"/>
                      <a:pt x="13" y="3"/>
                    </a:cubicBezTo>
                    <a:cubicBezTo>
                      <a:pt x="12" y="4"/>
                      <a:pt x="11" y="6"/>
                      <a:pt x="11" y="6"/>
                    </a:cubicBezTo>
                    <a:cubicBezTo>
                      <a:pt x="11" y="6"/>
                      <a:pt x="10" y="8"/>
                      <a:pt x="7" y="8"/>
                    </a:cubicBezTo>
                    <a:close/>
                    <a:moveTo>
                      <a:pt x="4" y="2"/>
                    </a:moveTo>
                    <a:cubicBezTo>
                      <a:pt x="3" y="2"/>
                      <a:pt x="1" y="2"/>
                      <a:pt x="1" y="3"/>
                    </a:cubicBezTo>
                    <a:cubicBezTo>
                      <a:pt x="1" y="4"/>
                      <a:pt x="1" y="5"/>
                      <a:pt x="2" y="6"/>
                    </a:cubicBezTo>
                    <a:cubicBezTo>
                      <a:pt x="3" y="8"/>
                      <a:pt x="6" y="8"/>
                      <a:pt x="8" y="7"/>
                    </a:cubicBezTo>
                    <a:cubicBezTo>
                      <a:pt x="9" y="7"/>
                      <a:pt x="10" y="5"/>
                      <a:pt x="10" y="5"/>
                    </a:cubicBezTo>
                    <a:cubicBezTo>
                      <a:pt x="10" y="5"/>
                      <a:pt x="11" y="4"/>
                      <a:pt x="11" y="3"/>
                    </a:cubicBezTo>
                    <a:cubicBezTo>
                      <a:pt x="12" y="2"/>
                      <a:pt x="12" y="2"/>
                      <a:pt x="11" y="1"/>
                    </a:cubicBezTo>
                    <a:cubicBezTo>
                      <a:pt x="10" y="1"/>
                      <a:pt x="10" y="1"/>
                      <a:pt x="10" y="1"/>
                    </a:cubicBez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1" name="Freeform: Shape 620" descr="b5364d6d-92e1-40df-bda6-e8feb495c980"/>
              <p:cNvSpPr/>
              <p:nvPr/>
            </p:nvSpPr>
            <p:spPr bwMode="auto">
              <a:xfrm flipH="1">
                <a:off x="6584" y="3243"/>
                <a:ext cx="0" cy="2"/>
              </a:xfrm>
              <a:custGeom>
                <a:avLst/>
                <a:gdLst>
                  <a:gd name="T0" fmla="*/ 0 h 2"/>
                  <a:gd name="T1" fmla="*/ 2 h 2"/>
                  <a:gd name="T2" fmla="*/ 1 h 2"/>
                  <a:gd name="T3" fmla="*/ 0 h 2"/>
                  <a:gd name="T4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0"/>
                      <a:pt x="0" y="1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4836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2" name="Freeform: Shape 621" descr="adbc3f2a-f0d8-40e1-9ffb-362f3841c986"/>
              <p:cNvSpPr/>
              <p:nvPr/>
            </p:nvSpPr>
            <p:spPr bwMode="auto">
              <a:xfrm>
                <a:off x="6580" y="3242"/>
                <a:ext cx="4" cy="6"/>
              </a:xfrm>
              <a:custGeom>
                <a:avLst/>
                <a:gdLst>
                  <a:gd name="T0" fmla="*/ 3 w 4"/>
                  <a:gd name="T1" fmla="*/ 0 h 6"/>
                  <a:gd name="T2" fmla="*/ 2 w 4"/>
                  <a:gd name="T3" fmla="*/ 0 h 6"/>
                  <a:gd name="T4" fmla="*/ 0 w 4"/>
                  <a:gd name="T5" fmla="*/ 6 h 6"/>
                  <a:gd name="T6" fmla="*/ 3 w 4"/>
                  <a:gd name="T7" fmla="*/ 4 h 6"/>
                  <a:gd name="T8" fmla="*/ 4 w 4"/>
                  <a:gd name="T9" fmla="*/ 3 h 6"/>
                  <a:gd name="T10" fmla="*/ 4 w 4"/>
                  <a:gd name="T11" fmla="*/ 1 h 6"/>
                  <a:gd name="T12" fmla="*/ 3 w 4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6">
                    <a:moveTo>
                      <a:pt x="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2"/>
                      <a:pt x="1" y="4"/>
                      <a:pt x="0" y="6"/>
                    </a:cubicBezTo>
                    <a:cubicBezTo>
                      <a:pt x="3" y="6"/>
                      <a:pt x="3" y="4"/>
                      <a:pt x="3" y="4"/>
                    </a:cubicBezTo>
                    <a:cubicBezTo>
                      <a:pt x="3" y="4"/>
                      <a:pt x="3" y="3"/>
                      <a:pt x="4" y="3"/>
                    </a:cubicBezTo>
                    <a:cubicBezTo>
                      <a:pt x="4" y="2"/>
                      <a:pt x="4" y="1"/>
                      <a:pt x="4" y="1"/>
                    </a:cubicBezTo>
                    <a:cubicBezTo>
                      <a:pt x="3" y="0"/>
                      <a:pt x="3" y="0"/>
                      <a:pt x="3" y="0"/>
                    </a:cubicBezTo>
                  </a:path>
                </a:pathLst>
              </a:custGeom>
              <a:solidFill>
                <a:srgbClr val="4836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3" name="Freeform: Shape 622" descr="f9128721-b41b-48ed-9ae8-7ea984936105"/>
              <p:cNvSpPr/>
              <p:nvPr/>
            </p:nvSpPr>
            <p:spPr bwMode="auto">
              <a:xfrm>
                <a:off x="6573" y="3242"/>
                <a:ext cx="9" cy="7"/>
              </a:xfrm>
              <a:custGeom>
                <a:avLst/>
                <a:gdLst>
                  <a:gd name="T0" fmla="*/ 9 w 9"/>
                  <a:gd name="T1" fmla="*/ 0 h 7"/>
                  <a:gd name="T2" fmla="*/ 3 w 9"/>
                  <a:gd name="T3" fmla="*/ 1 h 7"/>
                  <a:gd name="T4" fmla="*/ 3 w 9"/>
                  <a:gd name="T5" fmla="*/ 1 h 7"/>
                  <a:gd name="T6" fmla="*/ 3 w 9"/>
                  <a:gd name="T7" fmla="*/ 1 h 7"/>
                  <a:gd name="T8" fmla="*/ 2 w 9"/>
                  <a:gd name="T9" fmla="*/ 1 h 7"/>
                  <a:gd name="T10" fmla="*/ 2 w 9"/>
                  <a:gd name="T11" fmla="*/ 1 h 7"/>
                  <a:gd name="T12" fmla="*/ 0 w 9"/>
                  <a:gd name="T13" fmla="*/ 2 h 7"/>
                  <a:gd name="T14" fmla="*/ 1 w 9"/>
                  <a:gd name="T15" fmla="*/ 5 h 7"/>
                  <a:gd name="T16" fmla="*/ 3 w 9"/>
                  <a:gd name="T17" fmla="*/ 7 h 7"/>
                  <a:gd name="T18" fmla="*/ 5 w 9"/>
                  <a:gd name="T19" fmla="*/ 7 h 7"/>
                  <a:gd name="T20" fmla="*/ 6 w 9"/>
                  <a:gd name="T21" fmla="*/ 7 h 7"/>
                  <a:gd name="T22" fmla="*/ 7 w 9"/>
                  <a:gd name="T23" fmla="*/ 6 h 7"/>
                  <a:gd name="T24" fmla="*/ 7 w 9"/>
                  <a:gd name="T25" fmla="*/ 6 h 7"/>
                  <a:gd name="T26" fmla="*/ 9 w 9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" h="7">
                    <a:moveTo>
                      <a:pt x="9" y="0"/>
                    </a:move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0" y="2"/>
                      <a:pt x="1" y="5"/>
                      <a:pt x="1" y="5"/>
                    </a:cubicBezTo>
                    <a:cubicBezTo>
                      <a:pt x="2" y="6"/>
                      <a:pt x="3" y="7"/>
                      <a:pt x="3" y="7"/>
                    </a:cubicBezTo>
                    <a:cubicBezTo>
                      <a:pt x="3" y="7"/>
                      <a:pt x="3" y="7"/>
                      <a:pt x="5" y="7"/>
                    </a:cubicBezTo>
                    <a:cubicBezTo>
                      <a:pt x="5" y="7"/>
                      <a:pt x="5" y="7"/>
                      <a:pt x="6" y="7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8" y="4"/>
                      <a:pt x="9" y="2"/>
                      <a:pt x="9" y="0"/>
                    </a:cubicBezTo>
                  </a:path>
                </a:pathLst>
              </a:custGeom>
              <a:solidFill>
                <a:srgbClr val="D6BA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4" name="Freeform: Shape 623" descr="b252da8f-da71-4dd5-9bf1-bd82688f9940"/>
              <p:cNvSpPr>
                <a:spLocks noEditPoints="1"/>
              </p:cNvSpPr>
              <p:nvPr/>
            </p:nvSpPr>
            <p:spPr bwMode="auto">
              <a:xfrm>
                <a:off x="6573" y="3241"/>
                <a:ext cx="12" cy="9"/>
              </a:xfrm>
              <a:custGeom>
                <a:avLst/>
                <a:gdLst>
                  <a:gd name="T0" fmla="*/ 7 w 12"/>
                  <a:gd name="T1" fmla="*/ 8 h 9"/>
                  <a:gd name="T2" fmla="*/ 6 w 12"/>
                  <a:gd name="T3" fmla="*/ 8 h 9"/>
                  <a:gd name="T4" fmla="*/ 4 w 12"/>
                  <a:gd name="T5" fmla="*/ 8 h 9"/>
                  <a:gd name="T6" fmla="*/ 1 w 12"/>
                  <a:gd name="T7" fmla="*/ 7 h 9"/>
                  <a:gd name="T8" fmla="*/ 0 w 12"/>
                  <a:gd name="T9" fmla="*/ 4 h 9"/>
                  <a:gd name="T10" fmla="*/ 2 w 12"/>
                  <a:gd name="T11" fmla="*/ 1 h 9"/>
                  <a:gd name="T12" fmla="*/ 4 w 12"/>
                  <a:gd name="T13" fmla="*/ 1 h 9"/>
                  <a:gd name="T14" fmla="*/ 9 w 12"/>
                  <a:gd name="T15" fmla="*/ 1 h 9"/>
                  <a:gd name="T16" fmla="*/ 11 w 12"/>
                  <a:gd name="T17" fmla="*/ 1 h 9"/>
                  <a:gd name="T18" fmla="*/ 12 w 12"/>
                  <a:gd name="T19" fmla="*/ 4 h 9"/>
                  <a:gd name="T20" fmla="*/ 10 w 12"/>
                  <a:gd name="T21" fmla="*/ 6 h 9"/>
                  <a:gd name="T22" fmla="*/ 7 w 12"/>
                  <a:gd name="T23" fmla="*/ 8 h 9"/>
                  <a:gd name="T24" fmla="*/ 3 w 12"/>
                  <a:gd name="T25" fmla="*/ 2 h 9"/>
                  <a:gd name="T26" fmla="*/ 1 w 12"/>
                  <a:gd name="T27" fmla="*/ 4 h 9"/>
                  <a:gd name="T28" fmla="*/ 2 w 12"/>
                  <a:gd name="T29" fmla="*/ 7 h 9"/>
                  <a:gd name="T30" fmla="*/ 7 w 12"/>
                  <a:gd name="T31" fmla="*/ 7 h 9"/>
                  <a:gd name="T32" fmla="*/ 10 w 12"/>
                  <a:gd name="T33" fmla="*/ 5 h 9"/>
                  <a:gd name="T34" fmla="*/ 11 w 12"/>
                  <a:gd name="T35" fmla="*/ 3 h 9"/>
                  <a:gd name="T36" fmla="*/ 11 w 12"/>
                  <a:gd name="T37" fmla="*/ 2 h 9"/>
                  <a:gd name="T38" fmla="*/ 10 w 12"/>
                  <a:gd name="T39" fmla="*/ 2 h 9"/>
                  <a:gd name="T40" fmla="*/ 3 w 12"/>
                  <a:gd name="T41" fmla="*/ 2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" h="9">
                    <a:moveTo>
                      <a:pt x="7" y="8"/>
                    </a:moveTo>
                    <a:cubicBezTo>
                      <a:pt x="6" y="8"/>
                      <a:pt x="6" y="8"/>
                      <a:pt x="6" y="8"/>
                    </a:cubicBezTo>
                    <a:cubicBezTo>
                      <a:pt x="4" y="9"/>
                      <a:pt x="4" y="9"/>
                      <a:pt x="4" y="8"/>
                    </a:cubicBezTo>
                    <a:cubicBezTo>
                      <a:pt x="4" y="8"/>
                      <a:pt x="2" y="8"/>
                      <a:pt x="1" y="7"/>
                    </a:cubicBezTo>
                    <a:cubicBezTo>
                      <a:pt x="0" y="6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11" y="0"/>
                      <a:pt x="11" y="1"/>
                    </a:cubicBezTo>
                    <a:cubicBezTo>
                      <a:pt x="12" y="2"/>
                      <a:pt x="12" y="3"/>
                      <a:pt x="12" y="4"/>
                    </a:cubicBezTo>
                    <a:cubicBezTo>
                      <a:pt x="11" y="5"/>
                      <a:pt x="10" y="6"/>
                      <a:pt x="10" y="6"/>
                    </a:cubicBezTo>
                    <a:cubicBezTo>
                      <a:pt x="10" y="6"/>
                      <a:pt x="9" y="8"/>
                      <a:pt x="7" y="8"/>
                    </a:cubicBezTo>
                    <a:close/>
                    <a:moveTo>
                      <a:pt x="3" y="2"/>
                    </a:moveTo>
                    <a:cubicBezTo>
                      <a:pt x="3" y="2"/>
                      <a:pt x="1" y="3"/>
                      <a:pt x="1" y="4"/>
                    </a:cubicBezTo>
                    <a:cubicBezTo>
                      <a:pt x="1" y="4"/>
                      <a:pt x="1" y="5"/>
                      <a:pt x="2" y="7"/>
                    </a:cubicBezTo>
                    <a:cubicBezTo>
                      <a:pt x="3" y="8"/>
                      <a:pt x="5" y="8"/>
                      <a:pt x="7" y="7"/>
                    </a:cubicBezTo>
                    <a:cubicBezTo>
                      <a:pt x="9" y="7"/>
                      <a:pt x="10" y="5"/>
                      <a:pt x="10" y="5"/>
                    </a:cubicBezTo>
                    <a:cubicBezTo>
                      <a:pt x="10" y="5"/>
                      <a:pt x="10" y="4"/>
                      <a:pt x="11" y="3"/>
                    </a:cubicBezTo>
                    <a:cubicBezTo>
                      <a:pt x="11" y="3"/>
                      <a:pt x="11" y="2"/>
                      <a:pt x="11" y="2"/>
                    </a:cubicBezTo>
                    <a:cubicBezTo>
                      <a:pt x="10" y="2"/>
                      <a:pt x="10" y="2"/>
                      <a:pt x="10" y="2"/>
                    </a:cubicBez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5" name="Freeform: Shape 624" descr="0551d900-e9a2-4510-992b-26373ae87275"/>
              <p:cNvSpPr/>
              <p:nvPr/>
            </p:nvSpPr>
            <p:spPr bwMode="auto">
              <a:xfrm>
                <a:off x="6537" y="3213"/>
                <a:ext cx="49" cy="53"/>
              </a:xfrm>
              <a:custGeom>
                <a:avLst/>
                <a:gdLst>
                  <a:gd name="T0" fmla="*/ 13 w 49"/>
                  <a:gd name="T1" fmla="*/ 44 h 54"/>
                  <a:gd name="T2" fmla="*/ 9 w 49"/>
                  <a:gd name="T3" fmla="*/ 53 h 54"/>
                  <a:gd name="T4" fmla="*/ 6 w 49"/>
                  <a:gd name="T5" fmla="*/ 51 h 54"/>
                  <a:gd name="T6" fmla="*/ 0 w 49"/>
                  <a:gd name="T7" fmla="*/ 42 h 54"/>
                  <a:gd name="T8" fmla="*/ 6 w 49"/>
                  <a:gd name="T9" fmla="*/ 23 h 54"/>
                  <a:gd name="T10" fmla="*/ 26 w 49"/>
                  <a:gd name="T11" fmla="*/ 1 h 54"/>
                  <a:gd name="T12" fmla="*/ 46 w 49"/>
                  <a:gd name="T13" fmla="*/ 12 h 54"/>
                  <a:gd name="T14" fmla="*/ 46 w 49"/>
                  <a:gd name="T15" fmla="*/ 24 h 54"/>
                  <a:gd name="T16" fmla="*/ 37 w 49"/>
                  <a:gd name="T17" fmla="*/ 20 h 54"/>
                  <a:gd name="T18" fmla="*/ 21 w 49"/>
                  <a:gd name="T19" fmla="*/ 32 h 54"/>
                  <a:gd name="T20" fmla="*/ 12 w 49"/>
                  <a:gd name="T21" fmla="*/ 54 h 54"/>
                  <a:gd name="T22" fmla="*/ 13 w 49"/>
                  <a:gd name="T23" fmla="*/ 4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" h="54">
                    <a:moveTo>
                      <a:pt x="13" y="44"/>
                    </a:moveTo>
                    <a:cubicBezTo>
                      <a:pt x="13" y="44"/>
                      <a:pt x="12" y="51"/>
                      <a:pt x="9" y="53"/>
                    </a:cubicBezTo>
                    <a:cubicBezTo>
                      <a:pt x="8" y="53"/>
                      <a:pt x="7" y="53"/>
                      <a:pt x="6" y="51"/>
                    </a:cubicBezTo>
                    <a:cubicBezTo>
                      <a:pt x="2" y="47"/>
                      <a:pt x="0" y="43"/>
                      <a:pt x="0" y="42"/>
                    </a:cubicBezTo>
                    <a:cubicBezTo>
                      <a:pt x="9" y="35"/>
                      <a:pt x="5" y="27"/>
                      <a:pt x="6" y="23"/>
                    </a:cubicBezTo>
                    <a:cubicBezTo>
                      <a:pt x="7" y="9"/>
                      <a:pt x="14" y="2"/>
                      <a:pt x="26" y="1"/>
                    </a:cubicBezTo>
                    <a:cubicBezTo>
                      <a:pt x="34" y="0"/>
                      <a:pt x="43" y="6"/>
                      <a:pt x="46" y="12"/>
                    </a:cubicBezTo>
                    <a:cubicBezTo>
                      <a:pt x="49" y="19"/>
                      <a:pt x="46" y="25"/>
                      <a:pt x="46" y="24"/>
                    </a:cubicBezTo>
                    <a:cubicBezTo>
                      <a:pt x="46" y="24"/>
                      <a:pt x="42" y="17"/>
                      <a:pt x="37" y="20"/>
                    </a:cubicBezTo>
                    <a:cubicBezTo>
                      <a:pt x="28" y="27"/>
                      <a:pt x="21" y="29"/>
                      <a:pt x="21" y="32"/>
                    </a:cubicBezTo>
                    <a:cubicBezTo>
                      <a:pt x="16" y="51"/>
                      <a:pt x="13" y="53"/>
                      <a:pt x="12" y="54"/>
                    </a:cubicBezTo>
                    <a:cubicBezTo>
                      <a:pt x="14" y="51"/>
                      <a:pt x="13" y="44"/>
                      <a:pt x="13" y="44"/>
                    </a:cubicBezTo>
                    <a:close/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6" name="Freeform: Shape 625" descr="8d5f22a2-b356-4ec2-a8a5-214a47cd7eaa"/>
              <p:cNvSpPr/>
              <p:nvPr/>
            </p:nvSpPr>
            <p:spPr bwMode="auto">
              <a:xfrm>
                <a:off x="6500" y="1473"/>
                <a:ext cx="422" cy="261"/>
              </a:xfrm>
              <a:custGeom>
                <a:avLst/>
                <a:gdLst>
                  <a:gd name="T0" fmla="*/ 410 w 422"/>
                  <a:gd name="T1" fmla="*/ 235 h 261"/>
                  <a:gd name="T2" fmla="*/ 375 w 422"/>
                  <a:gd name="T3" fmla="*/ 258 h 261"/>
                  <a:gd name="T4" fmla="*/ 356 w 422"/>
                  <a:gd name="T5" fmla="*/ 258 h 261"/>
                  <a:gd name="T6" fmla="*/ 12 w 422"/>
                  <a:gd name="T7" fmla="*/ 58 h 261"/>
                  <a:gd name="T8" fmla="*/ 12 w 422"/>
                  <a:gd name="T9" fmla="*/ 26 h 261"/>
                  <a:gd name="T10" fmla="*/ 47 w 422"/>
                  <a:gd name="T11" fmla="*/ 4 h 261"/>
                  <a:gd name="T12" fmla="*/ 65 w 422"/>
                  <a:gd name="T13" fmla="*/ 4 h 261"/>
                  <a:gd name="T14" fmla="*/ 410 w 422"/>
                  <a:gd name="T15" fmla="*/ 203 h 261"/>
                  <a:gd name="T16" fmla="*/ 410 w 422"/>
                  <a:gd name="T17" fmla="*/ 235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2" h="261">
                    <a:moveTo>
                      <a:pt x="410" y="235"/>
                    </a:moveTo>
                    <a:cubicBezTo>
                      <a:pt x="375" y="258"/>
                      <a:pt x="375" y="258"/>
                      <a:pt x="375" y="258"/>
                    </a:cubicBezTo>
                    <a:cubicBezTo>
                      <a:pt x="369" y="261"/>
                      <a:pt x="362" y="261"/>
                      <a:pt x="356" y="258"/>
                    </a:cubicBezTo>
                    <a:cubicBezTo>
                      <a:pt x="12" y="58"/>
                      <a:pt x="12" y="58"/>
                      <a:pt x="12" y="58"/>
                    </a:cubicBezTo>
                    <a:cubicBezTo>
                      <a:pt x="0" y="50"/>
                      <a:pt x="0" y="33"/>
                      <a:pt x="12" y="26"/>
                    </a:cubicBezTo>
                    <a:cubicBezTo>
                      <a:pt x="47" y="4"/>
                      <a:pt x="47" y="4"/>
                      <a:pt x="47" y="4"/>
                    </a:cubicBezTo>
                    <a:cubicBezTo>
                      <a:pt x="52" y="0"/>
                      <a:pt x="60" y="0"/>
                      <a:pt x="65" y="4"/>
                    </a:cubicBezTo>
                    <a:cubicBezTo>
                      <a:pt x="410" y="203"/>
                      <a:pt x="410" y="203"/>
                      <a:pt x="410" y="203"/>
                    </a:cubicBezTo>
                    <a:cubicBezTo>
                      <a:pt x="422" y="211"/>
                      <a:pt x="422" y="228"/>
                      <a:pt x="410" y="235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7" name="Freeform: Shape 626" descr="a48f69da-b4d6-452e-b1e5-85fd1160ddb3"/>
              <p:cNvSpPr/>
              <p:nvPr/>
            </p:nvSpPr>
            <p:spPr bwMode="auto">
              <a:xfrm>
                <a:off x="6541" y="1226"/>
                <a:ext cx="354" cy="481"/>
              </a:xfrm>
              <a:custGeom>
                <a:avLst/>
                <a:gdLst>
                  <a:gd name="T0" fmla="*/ 0 w 354"/>
                  <a:gd name="T1" fmla="*/ 13 h 481"/>
                  <a:gd name="T2" fmla="*/ 0 w 354"/>
                  <a:gd name="T3" fmla="*/ 275 h 481"/>
                  <a:gd name="T4" fmla="*/ 5 w 354"/>
                  <a:gd name="T5" fmla="*/ 284 h 481"/>
                  <a:gd name="T6" fmla="*/ 337 w 354"/>
                  <a:gd name="T7" fmla="*/ 477 h 481"/>
                  <a:gd name="T8" fmla="*/ 353 w 354"/>
                  <a:gd name="T9" fmla="*/ 468 h 481"/>
                  <a:gd name="T10" fmla="*/ 354 w 354"/>
                  <a:gd name="T11" fmla="*/ 206 h 481"/>
                  <a:gd name="T12" fmla="*/ 349 w 354"/>
                  <a:gd name="T13" fmla="*/ 197 h 481"/>
                  <a:gd name="T14" fmla="*/ 16 w 354"/>
                  <a:gd name="T15" fmla="*/ 4 h 481"/>
                  <a:gd name="T16" fmla="*/ 0 w 354"/>
                  <a:gd name="T17" fmla="*/ 13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481">
                    <a:moveTo>
                      <a:pt x="0" y="13"/>
                    </a:moveTo>
                    <a:cubicBezTo>
                      <a:pt x="0" y="275"/>
                      <a:pt x="0" y="275"/>
                      <a:pt x="0" y="275"/>
                    </a:cubicBezTo>
                    <a:cubicBezTo>
                      <a:pt x="0" y="278"/>
                      <a:pt x="2" y="282"/>
                      <a:pt x="5" y="284"/>
                    </a:cubicBezTo>
                    <a:cubicBezTo>
                      <a:pt x="337" y="477"/>
                      <a:pt x="337" y="477"/>
                      <a:pt x="337" y="477"/>
                    </a:cubicBezTo>
                    <a:cubicBezTo>
                      <a:pt x="344" y="481"/>
                      <a:pt x="353" y="476"/>
                      <a:pt x="353" y="468"/>
                    </a:cubicBezTo>
                    <a:cubicBezTo>
                      <a:pt x="354" y="206"/>
                      <a:pt x="354" y="206"/>
                      <a:pt x="354" y="206"/>
                    </a:cubicBezTo>
                    <a:cubicBezTo>
                      <a:pt x="354" y="203"/>
                      <a:pt x="352" y="199"/>
                      <a:pt x="349" y="197"/>
                    </a:cubicBezTo>
                    <a:cubicBezTo>
                      <a:pt x="16" y="4"/>
                      <a:pt x="16" y="4"/>
                      <a:pt x="16" y="4"/>
                    </a:cubicBezTo>
                    <a:cubicBezTo>
                      <a:pt x="9" y="0"/>
                      <a:pt x="0" y="5"/>
                      <a:pt x="0" y="13"/>
                    </a:cubicBezTo>
                    <a:close/>
                  </a:path>
                </a:pathLst>
              </a:custGeom>
              <a:solidFill>
                <a:srgbClr val="AEF4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8" name="Freeform: Shape 627" descr="64de2429-21ca-46c0-baf3-ec9dfe761a80"/>
              <p:cNvSpPr/>
              <p:nvPr/>
            </p:nvSpPr>
            <p:spPr bwMode="auto">
              <a:xfrm>
                <a:off x="6534" y="1232"/>
                <a:ext cx="355" cy="481"/>
              </a:xfrm>
              <a:custGeom>
                <a:avLst/>
                <a:gdLst>
                  <a:gd name="T0" fmla="*/ 1 w 355"/>
                  <a:gd name="T1" fmla="*/ 13 h 481"/>
                  <a:gd name="T2" fmla="*/ 0 w 355"/>
                  <a:gd name="T3" fmla="*/ 275 h 481"/>
                  <a:gd name="T4" fmla="*/ 6 w 355"/>
                  <a:gd name="T5" fmla="*/ 284 h 481"/>
                  <a:gd name="T6" fmla="*/ 338 w 355"/>
                  <a:gd name="T7" fmla="*/ 477 h 481"/>
                  <a:gd name="T8" fmla="*/ 354 w 355"/>
                  <a:gd name="T9" fmla="*/ 468 h 481"/>
                  <a:gd name="T10" fmla="*/ 355 w 355"/>
                  <a:gd name="T11" fmla="*/ 206 h 481"/>
                  <a:gd name="T12" fmla="*/ 350 w 355"/>
                  <a:gd name="T13" fmla="*/ 197 h 481"/>
                  <a:gd name="T14" fmla="*/ 17 w 355"/>
                  <a:gd name="T15" fmla="*/ 4 h 481"/>
                  <a:gd name="T16" fmla="*/ 1 w 355"/>
                  <a:gd name="T17" fmla="*/ 13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5" h="481">
                    <a:moveTo>
                      <a:pt x="1" y="13"/>
                    </a:moveTo>
                    <a:cubicBezTo>
                      <a:pt x="0" y="275"/>
                      <a:pt x="0" y="275"/>
                      <a:pt x="0" y="275"/>
                    </a:cubicBezTo>
                    <a:cubicBezTo>
                      <a:pt x="0" y="278"/>
                      <a:pt x="2" y="282"/>
                      <a:pt x="6" y="284"/>
                    </a:cubicBezTo>
                    <a:cubicBezTo>
                      <a:pt x="338" y="477"/>
                      <a:pt x="338" y="477"/>
                      <a:pt x="338" y="477"/>
                    </a:cubicBezTo>
                    <a:cubicBezTo>
                      <a:pt x="345" y="481"/>
                      <a:pt x="354" y="476"/>
                      <a:pt x="354" y="468"/>
                    </a:cubicBezTo>
                    <a:cubicBezTo>
                      <a:pt x="355" y="206"/>
                      <a:pt x="355" y="206"/>
                      <a:pt x="355" y="206"/>
                    </a:cubicBezTo>
                    <a:cubicBezTo>
                      <a:pt x="355" y="203"/>
                      <a:pt x="353" y="199"/>
                      <a:pt x="350" y="197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10" y="0"/>
                      <a:pt x="1" y="5"/>
                      <a:pt x="1" y="13"/>
                    </a:cubicBezTo>
                    <a:close/>
                  </a:path>
                </a:pathLst>
              </a:custGeom>
              <a:solidFill>
                <a:srgbClr val="F0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9" name="Freeform: Shape 628" descr="04d63dca-507b-4517-98a5-c8b477fa9776"/>
              <p:cNvSpPr/>
              <p:nvPr/>
            </p:nvSpPr>
            <p:spPr bwMode="auto">
              <a:xfrm>
                <a:off x="6563" y="1277"/>
                <a:ext cx="80" cy="79"/>
              </a:xfrm>
              <a:custGeom>
                <a:avLst/>
                <a:gdLst>
                  <a:gd name="T0" fmla="*/ 73 w 80"/>
                  <a:gd name="T1" fmla="*/ 78 h 79"/>
                  <a:gd name="T2" fmla="*/ 2 w 80"/>
                  <a:gd name="T3" fmla="*/ 36 h 79"/>
                  <a:gd name="T4" fmla="*/ 0 w 80"/>
                  <a:gd name="T5" fmla="*/ 32 h 79"/>
                  <a:gd name="T6" fmla="*/ 0 w 80"/>
                  <a:gd name="T7" fmla="*/ 6 h 79"/>
                  <a:gd name="T8" fmla="*/ 7 w 80"/>
                  <a:gd name="T9" fmla="*/ 2 h 79"/>
                  <a:gd name="T10" fmla="*/ 78 w 80"/>
                  <a:gd name="T11" fmla="*/ 44 h 79"/>
                  <a:gd name="T12" fmla="*/ 80 w 80"/>
                  <a:gd name="T13" fmla="*/ 48 h 79"/>
                  <a:gd name="T14" fmla="*/ 80 w 80"/>
                  <a:gd name="T15" fmla="*/ 74 h 79"/>
                  <a:gd name="T16" fmla="*/ 73 w 80"/>
                  <a:gd name="T17" fmla="*/ 78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0" h="79">
                    <a:moveTo>
                      <a:pt x="73" y="78"/>
                    </a:moveTo>
                    <a:cubicBezTo>
                      <a:pt x="2" y="36"/>
                      <a:pt x="2" y="36"/>
                      <a:pt x="2" y="36"/>
                    </a:cubicBezTo>
                    <a:cubicBezTo>
                      <a:pt x="1" y="35"/>
                      <a:pt x="0" y="33"/>
                      <a:pt x="0" y="3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2"/>
                      <a:pt x="4" y="0"/>
                      <a:pt x="7" y="2"/>
                    </a:cubicBezTo>
                    <a:cubicBezTo>
                      <a:pt x="78" y="44"/>
                      <a:pt x="78" y="44"/>
                      <a:pt x="78" y="44"/>
                    </a:cubicBezTo>
                    <a:cubicBezTo>
                      <a:pt x="79" y="45"/>
                      <a:pt x="80" y="46"/>
                      <a:pt x="80" y="48"/>
                    </a:cubicBezTo>
                    <a:cubicBezTo>
                      <a:pt x="80" y="74"/>
                      <a:pt x="80" y="74"/>
                      <a:pt x="80" y="74"/>
                    </a:cubicBezTo>
                    <a:cubicBezTo>
                      <a:pt x="80" y="77"/>
                      <a:pt x="76" y="79"/>
                      <a:pt x="73" y="78"/>
                    </a:cubicBezTo>
                    <a:close/>
                  </a:path>
                </a:pathLst>
              </a:custGeom>
              <a:solidFill>
                <a:srgbClr val="BAE1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0" name="Freeform: Shape 629" descr="fda31994-4ce4-4aab-ac8d-5b3dc854e286"/>
              <p:cNvSpPr/>
              <p:nvPr/>
            </p:nvSpPr>
            <p:spPr bwMode="auto">
              <a:xfrm>
                <a:off x="6563" y="1417"/>
                <a:ext cx="176" cy="135"/>
              </a:xfrm>
              <a:custGeom>
                <a:avLst/>
                <a:gdLst>
                  <a:gd name="T0" fmla="*/ 169 w 176"/>
                  <a:gd name="T1" fmla="*/ 134 h 135"/>
                  <a:gd name="T2" fmla="*/ 2 w 176"/>
                  <a:gd name="T3" fmla="*/ 36 h 135"/>
                  <a:gd name="T4" fmla="*/ 0 w 176"/>
                  <a:gd name="T5" fmla="*/ 32 h 135"/>
                  <a:gd name="T6" fmla="*/ 0 w 176"/>
                  <a:gd name="T7" fmla="*/ 6 h 135"/>
                  <a:gd name="T8" fmla="*/ 7 w 176"/>
                  <a:gd name="T9" fmla="*/ 2 h 135"/>
                  <a:gd name="T10" fmla="*/ 174 w 176"/>
                  <a:gd name="T11" fmla="*/ 100 h 135"/>
                  <a:gd name="T12" fmla="*/ 176 w 176"/>
                  <a:gd name="T13" fmla="*/ 104 h 135"/>
                  <a:gd name="T14" fmla="*/ 176 w 176"/>
                  <a:gd name="T15" fmla="*/ 130 h 135"/>
                  <a:gd name="T16" fmla="*/ 169 w 176"/>
                  <a:gd name="T17" fmla="*/ 134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6" h="135">
                    <a:moveTo>
                      <a:pt x="169" y="134"/>
                    </a:moveTo>
                    <a:cubicBezTo>
                      <a:pt x="2" y="36"/>
                      <a:pt x="2" y="36"/>
                      <a:pt x="2" y="36"/>
                    </a:cubicBezTo>
                    <a:cubicBezTo>
                      <a:pt x="1" y="35"/>
                      <a:pt x="0" y="33"/>
                      <a:pt x="0" y="3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2"/>
                      <a:pt x="4" y="0"/>
                      <a:pt x="7" y="2"/>
                    </a:cubicBezTo>
                    <a:cubicBezTo>
                      <a:pt x="174" y="100"/>
                      <a:pt x="174" y="100"/>
                      <a:pt x="174" y="100"/>
                    </a:cubicBezTo>
                    <a:cubicBezTo>
                      <a:pt x="175" y="101"/>
                      <a:pt x="176" y="102"/>
                      <a:pt x="176" y="104"/>
                    </a:cubicBezTo>
                    <a:cubicBezTo>
                      <a:pt x="176" y="130"/>
                      <a:pt x="176" y="130"/>
                      <a:pt x="176" y="130"/>
                    </a:cubicBezTo>
                    <a:cubicBezTo>
                      <a:pt x="176" y="133"/>
                      <a:pt x="172" y="135"/>
                      <a:pt x="169" y="134"/>
                    </a:cubicBezTo>
                    <a:close/>
                  </a:path>
                </a:pathLst>
              </a:custGeom>
              <a:solidFill>
                <a:srgbClr val="7EC5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1" name="Freeform: Shape 630" descr="1f34d46f-bf63-4878-a85e-8b4637d8a19c"/>
              <p:cNvSpPr/>
              <p:nvPr/>
            </p:nvSpPr>
            <p:spPr bwMode="auto">
              <a:xfrm>
                <a:off x="6563" y="1357"/>
                <a:ext cx="292" cy="203"/>
              </a:xfrm>
              <a:custGeom>
                <a:avLst/>
                <a:gdLst>
                  <a:gd name="T0" fmla="*/ 285 w 292"/>
                  <a:gd name="T1" fmla="*/ 202 h 203"/>
                  <a:gd name="T2" fmla="*/ 2 w 292"/>
                  <a:gd name="T3" fmla="*/ 36 h 203"/>
                  <a:gd name="T4" fmla="*/ 0 w 292"/>
                  <a:gd name="T5" fmla="*/ 32 h 203"/>
                  <a:gd name="T6" fmla="*/ 0 w 292"/>
                  <a:gd name="T7" fmla="*/ 6 h 203"/>
                  <a:gd name="T8" fmla="*/ 7 w 292"/>
                  <a:gd name="T9" fmla="*/ 2 h 203"/>
                  <a:gd name="T10" fmla="*/ 290 w 292"/>
                  <a:gd name="T11" fmla="*/ 168 h 203"/>
                  <a:gd name="T12" fmla="*/ 292 w 292"/>
                  <a:gd name="T13" fmla="*/ 172 h 203"/>
                  <a:gd name="T14" fmla="*/ 292 w 292"/>
                  <a:gd name="T15" fmla="*/ 198 h 203"/>
                  <a:gd name="T16" fmla="*/ 285 w 292"/>
                  <a:gd name="T17" fmla="*/ 2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2" h="203">
                    <a:moveTo>
                      <a:pt x="285" y="202"/>
                    </a:moveTo>
                    <a:cubicBezTo>
                      <a:pt x="2" y="36"/>
                      <a:pt x="2" y="36"/>
                      <a:pt x="2" y="36"/>
                    </a:cubicBezTo>
                    <a:cubicBezTo>
                      <a:pt x="1" y="35"/>
                      <a:pt x="0" y="33"/>
                      <a:pt x="0" y="3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2"/>
                      <a:pt x="4" y="0"/>
                      <a:pt x="7" y="2"/>
                    </a:cubicBezTo>
                    <a:cubicBezTo>
                      <a:pt x="290" y="168"/>
                      <a:pt x="290" y="168"/>
                      <a:pt x="290" y="168"/>
                    </a:cubicBezTo>
                    <a:cubicBezTo>
                      <a:pt x="291" y="169"/>
                      <a:pt x="292" y="170"/>
                      <a:pt x="292" y="172"/>
                    </a:cubicBezTo>
                    <a:cubicBezTo>
                      <a:pt x="292" y="198"/>
                      <a:pt x="292" y="198"/>
                      <a:pt x="292" y="198"/>
                    </a:cubicBezTo>
                    <a:cubicBezTo>
                      <a:pt x="292" y="201"/>
                      <a:pt x="288" y="203"/>
                      <a:pt x="285" y="202"/>
                    </a:cubicBezTo>
                    <a:close/>
                  </a:path>
                </a:pathLst>
              </a:custGeom>
              <a:solidFill>
                <a:srgbClr val="7EC5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2" name="Freeform: Shape 631" descr="138e781a-418b-4a9b-8a98-6ac99b77af19"/>
              <p:cNvSpPr/>
              <p:nvPr/>
            </p:nvSpPr>
            <p:spPr bwMode="auto">
              <a:xfrm>
                <a:off x="6799" y="1427"/>
                <a:ext cx="16" cy="36"/>
              </a:xfrm>
              <a:custGeom>
                <a:avLst/>
                <a:gdLst>
                  <a:gd name="T0" fmla="*/ 12 w 16"/>
                  <a:gd name="T1" fmla="*/ 35 h 36"/>
                  <a:gd name="T2" fmla="*/ 2 w 16"/>
                  <a:gd name="T3" fmla="*/ 29 h 36"/>
                  <a:gd name="T4" fmla="*/ 0 w 16"/>
                  <a:gd name="T5" fmla="*/ 26 h 36"/>
                  <a:gd name="T6" fmla="*/ 0 w 16"/>
                  <a:gd name="T7" fmla="*/ 3 h 36"/>
                  <a:gd name="T8" fmla="*/ 4 w 16"/>
                  <a:gd name="T9" fmla="*/ 1 h 36"/>
                  <a:gd name="T10" fmla="*/ 15 w 16"/>
                  <a:gd name="T11" fmla="*/ 7 h 36"/>
                  <a:gd name="T12" fmla="*/ 16 w 16"/>
                  <a:gd name="T13" fmla="*/ 9 h 36"/>
                  <a:gd name="T14" fmla="*/ 16 w 16"/>
                  <a:gd name="T15" fmla="*/ 33 h 36"/>
                  <a:gd name="T16" fmla="*/ 12 w 16"/>
                  <a:gd name="T17" fmla="*/ 3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36">
                    <a:moveTo>
                      <a:pt x="12" y="35"/>
                    </a:moveTo>
                    <a:cubicBezTo>
                      <a:pt x="2" y="29"/>
                      <a:pt x="2" y="29"/>
                      <a:pt x="2" y="29"/>
                    </a:cubicBezTo>
                    <a:cubicBezTo>
                      <a:pt x="1" y="28"/>
                      <a:pt x="0" y="27"/>
                      <a:pt x="0" y="2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1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6" y="8"/>
                      <a:pt x="16" y="9"/>
                      <a:pt x="16" y="9"/>
                    </a:cubicBezTo>
                    <a:cubicBezTo>
                      <a:pt x="16" y="33"/>
                      <a:pt x="16" y="33"/>
                      <a:pt x="16" y="33"/>
                    </a:cubicBezTo>
                    <a:cubicBezTo>
                      <a:pt x="16" y="35"/>
                      <a:pt x="14" y="36"/>
                      <a:pt x="12" y="3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3" name="Freeform: Shape 632" descr="5379607b-9503-45a3-a901-74a1aeb091be"/>
              <p:cNvSpPr/>
              <p:nvPr/>
            </p:nvSpPr>
            <p:spPr bwMode="auto">
              <a:xfrm>
                <a:off x="6820" y="1424"/>
                <a:ext cx="16" cy="52"/>
              </a:xfrm>
              <a:custGeom>
                <a:avLst/>
                <a:gdLst>
                  <a:gd name="T0" fmla="*/ 12 w 16"/>
                  <a:gd name="T1" fmla="*/ 50 h 52"/>
                  <a:gd name="T2" fmla="*/ 1 w 16"/>
                  <a:gd name="T3" fmla="*/ 44 h 52"/>
                  <a:gd name="T4" fmla="*/ 0 w 16"/>
                  <a:gd name="T5" fmla="*/ 42 h 52"/>
                  <a:gd name="T6" fmla="*/ 0 w 16"/>
                  <a:gd name="T7" fmla="*/ 3 h 52"/>
                  <a:gd name="T8" fmla="*/ 4 w 16"/>
                  <a:gd name="T9" fmla="*/ 1 h 52"/>
                  <a:gd name="T10" fmla="*/ 14 w 16"/>
                  <a:gd name="T11" fmla="*/ 8 h 52"/>
                  <a:gd name="T12" fmla="*/ 16 w 16"/>
                  <a:gd name="T13" fmla="*/ 10 h 52"/>
                  <a:gd name="T14" fmla="*/ 16 w 16"/>
                  <a:gd name="T15" fmla="*/ 49 h 52"/>
                  <a:gd name="T16" fmla="*/ 12 w 16"/>
                  <a:gd name="T17" fmla="*/ 5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52">
                    <a:moveTo>
                      <a:pt x="12" y="50"/>
                    </a:moveTo>
                    <a:cubicBezTo>
                      <a:pt x="1" y="44"/>
                      <a:pt x="1" y="44"/>
                      <a:pt x="1" y="44"/>
                    </a:cubicBezTo>
                    <a:cubicBezTo>
                      <a:pt x="0" y="44"/>
                      <a:pt x="0" y="43"/>
                      <a:pt x="0" y="42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1"/>
                    </a:cubicBezTo>
                    <a:cubicBezTo>
                      <a:pt x="14" y="8"/>
                      <a:pt x="14" y="8"/>
                      <a:pt x="14" y="8"/>
                    </a:cubicBezTo>
                    <a:cubicBezTo>
                      <a:pt x="15" y="8"/>
                      <a:pt x="16" y="9"/>
                      <a:pt x="16" y="10"/>
                    </a:cubicBezTo>
                    <a:cubicBezTo>
                      <a:pt x="16" y="49"/>
                      <a:pt x="16" y="49"/>
                      <a:pt x="16" y="49"/>
                    </a:cubicBezTo>
                    <a:cubicBezTo>
                      <a:pt x="16" y="51"/>
                      <a:pt x="13" y="52"/>
                      <a:pt x="12" y="5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4" name="Freeform: Shape 633" descr="99b918b7-eedb-4ed3-b171-7da34a6a9571"/>
              <p:cNvSpPr/>
              <p:nvPr/>
            </p:nvSpPr>
            <p:spPr bwMode="auto">
              <a:xfrm>
                <a:off x="6839" y="1460"/>
                <a:ext cx="16" cy="27"/>
              </a:xfrm>
              <a:custGeom>
                <a:avLst/>
                <a:gdLst>
                  <a:gd name="T0" fmla="*/ 12 w 16"/>
                  <a:gd name="T1" fmla="*/ 26 h 27"/>
                  <a:gd name="T2" fmla="*/ 1 w 16"/>
                  <a:gd name="T3" fmla="*/ 20 h 27"/>
                  <a:gd name="T4" fmla="*/ 0 w 16"/>
                  <a:gd name="T5" fmla="*/ 17 h 27"/>
                  <a:gd name="T6" fmla="*/ 0 w 16"/>
                  <a:gd name="T7" fmla="*/ 3 h 27"/>
                  <a:gd name="T8" fmla="*/ 4 w 16"/>
                  <a:gd name="T9" fmla="*/ 1 h 27"/>
                  <a:gd name="T10" fmla="*/ 14 w 16"/>
                  <a:gd name="T11" fmla="*/ 7 h 27"/>
                  <a:gd name="T12" fmla="*/ 16 w 16"/>
                  <a:gd name="T13" fmla="*/ 9 h 27"/>
                  <a:gd name="T14" fmla="*/ 16 w 16"/>
                  <a:gd name="T15" fmla="*/ 24 h 27"/>
                  <a:gd name="T16" fmla="*/ 12 w 16"/>
                  <a:gd name="T17" fmla="*/ 26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27">
                    <a:moveTo>
                      <a:pt x="12" y="26"/>
                    </a:moveTo>
                    <a:cubicBezTo>
                      <a:pt x="1" y="20"/>
                      <a:pt x="1" y="20"/>
                      <a:pt x="1" y="20"/>
                    </a:cubicBezTo>
                    <a:cubicBezTo>
                      <a:pt x="0" y="19"/>
                      <a:pt x="0" y="18"/>
                      <a:pt x="0" y="17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1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15" y="8"/>
                      <a:pt x="16" y="8"/>
                      <a:pt x="16" y="9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16" y="26"/>
                      <a:pt x="14" y="27"/>
                      <a:pt x="12" y="2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5" name="Freeform: Shape 634" descr="9aee7d0b-2d88-4645-8009-1f32ee6ff908"/>
              <p:cNvSpPr>
                <a:spLocks noEditPoints="1"/>
              </p:cNvSpPr>
              <p:nvPr/>
            </p:nvSpPr>
            <p:spPr bwMode="auto">
              <a:xfrm>
                <a:off x="4950" y="1231"/>
                <a:ext cx="210" cy="141"/>
              </a:xfrm>
              <a:custGeom>
                <a:avLst/>
                <a:gdLst>
                  <a:gd name="T0" fmla="*/ 160 w 210"/>
                  <a:gd name="T1" fmla="*/ 24 h 141"/>
                  <a:gd name="T2" fmla="*/ 159 w 210"/>
                  <a:gd name="T3" fmla="*/ 25 h 141"/>
                  <a:gd name="T4" fmla="*/ 159 w 210"/>
                  <a:gd name="T5" fmla="*/ 26 h 141"/>
                  <a:gd name="T6" fmla="*/ 160 w 210"/>
                  <a:gd name="T7" fmla="*/ 24 h 141"/>
                  <a:gd name="T8" fmla="*/ 206 w 210"/>
                  <a:gd name="T9" fmla="*/ 0 h 141"/>
                  <a:gd name="T10" fmla="*/ 187 w 210"/>
                  <a:gd name="T11" fmla="*/ 6 h 141"/>
                  <a:gd name="T12" fmla="*/ 167 w 210"/>
                  <a:gd name="T13" fmla="*/ 19 h 141"/>
                  <a:gd name="T14" fmla="*/ 162 w 210"/>
                  <a:gd name="T15" fmla="*/ 41 h 141"/>
                  <a:gd name="T16" fmla="*/ 152 w 210"/>
                  <a:gd name="T17" fmla="*/ 30 h 141"/>
                  <a:gd name="T18" fmla="*/ 162 w 210"/>
                  <a:gd name="T19" fmla="*/ 41 h 141"/>
                  <a:gd name="T20" fmla="*/ 154 w 210"/>
                  <a:gd name="T21" fmla="*/ 37 h 141"/>
                  <a:gd name="T22" fmla="*/ 143 w 210"/>
                  <a:gd name="T23" fmla="*/ 24 h 141"/>
                  <a:gd name="T24" fmla="*/ 73 w 210"/>
                  <a:gd name="T25" fmla="*/ 60 h 141"/>
                  <a:gd name="T26" fmla="*/ 70 w 210"/>
                  <a:gd name="T27" fmla="*/ 75 h 141"/>
                  <a:gd name="T28" fmla="*/ 68 w 210"/>
                  <a:gd name="T29" fmla="*/ 74 h 141"/>
                  <a:gd name="T30" fmla="*/ 68 w 210"/>
                  <a:gd name="T31" fmla="*/ 73 h 141"/>
                  <a:gd name="T32" fmla="*/ 67 w 210"/>
                  <a:gd name="T33" fmla="*/ 71 h 141"/>
                  <a:gd name="T34" fmla="*/ 68 w 210"/>
                  <a:gd name="T35" fmla="*/ 63 h 141"/>
                  <a:gd name="T36" fmla="*/ 0 w 210"/>
                  <a:gd name="T37" fmla="*/ 120 h 141"/>
                  <a:gd name="T38" fmla="*/ 3 w 210"/>
                  <a:gd name="T39" fmla="*/ 141 h 141"/>
                  <a:gd name="T40" fmla="*/ 210 w 210"/>
                  <a:gd name="T41" fmla="*/ 21 h 141"/>
                  <a:gd name="T42" fmla="*/ 206 w 210"/>
                  <a:gd name="T43" fmla="*/ 2 h 141"/>
                  <a:gd name="T44" fmla="*/ 206 w 210"/>
                  <a:gd name="T45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0" h="141">
                    <a:moveTo>
                      <a:pt x="160" y="24"/>
                    </a:moveTo>
                    <a:cubicBezTo>
                      <a:pt x="159" y="25"/>
                      <a:pt x="159" y="25"/>
                      <a:pt x="159" y="25"/>
                    </a:cubicBezTo>
                    <a:cubicBezTo>
                      <a:pt x="159" y="26"/>
                      <a:pt x="159" y="26"/>
                      <a:pt x="159" y="26"/>
                    </a:cubicBezTo>
                    <a:cubicBezTo>
                      <a:pt x="160" y="24"/>
                      <a:pt x="160" y="24"/>
                      <a:pt x="160" y="24"/>
                    </a:cubicBezTo>
                    <a:moveTo>
                      <a:pt x="206" y="0"/>
                    </a:moveTo>
                    <a:cubicBezTo>
                      <a:pt x="200" y="2"/>
                      <a:pt x="194" y="4"/>
                      <a:pt x="187" y="6"/>
                    </a:cubicBezTo>
                    <a:cubicBezTo>
                      <a:pt x="167" y="19"/>
                      <a:pt x="167" y="19"/>
                      <a:pt x="167" y="19"/>
                    </a:cubicBezTo>
                    <a:cubicBezTo>
                      <a:pt x="162" y="41"/>
                      <a:pt x="162" y="41"/>
                      <a:pt x="162" y="41"/>
                    </a:cubicBezTo>
                    <a:cubicBezTo>
                      <a:pt x="152" y="30"/>
                      <a:pt x="152" y="30"/>
                      <a:pt x="152" y="30"/>
                    </a:cubicBezTo>
                    <a:cubicBezTo>
                      <a:pt x="162" y="41"/>
                      <a:pt x="162" y="41"/>
                      <a:pt x="162" y="41"/>
                    </a:cubicBezTo>
                    <a:cubicBezTo>
                      <a:pt x="154" y="37"/>
                      <a:pt x="154" y="37"/>
                      <a:pt x="154" y="37"/>
                    </a:cubicBezTo>
                    <a:cubicBezTo>
                      <a:pt x="143" y="24"/>
                      <a:pt x="143" y="24"/>
                      <a:pt x="143" y="24"/>
                    </a:cubicBezTo>
                    <a:cubicBezTo>
                      <a:pt x="119" y="35"/>
                      <a:pt x="95" y="48"/>
                      <a:pt x="73" y="60"/>
                    </a:cubicBezTo>
                    <a:cubicBezTo>
                      <a:pt x="70" y="75"/>
                      <a:pt x="70" y="75"/>
                      <a:pt x="70" y="75"/>
                    </a:cubicBezTo>
                    <a:cubicBezTo>
                      <a:pt x="68" y="74"/>
                      <a:pt x="68" y="74"/>
                      <a:pt x="68" y="74"/>
                    </a:cubicBezTo>
                    <a:cubicBezTo>
                      <a:pt x="68" y="73"/>
                      <a:pt x="68" y="73"/>
                      <a:pt x="68" y="73"/>
                    </a:cubicBezTo>
                    <a:cubicBezTo>
                      <a:pt x="67" y="73"/>
                      <a:pt x="66" y="72"/>
                      <a:pt x="67" y="71"/>
                    </a:cubicBezTo>
                    <a:cubicBezTo>
                      <a:pt x="68" y="63"/>
                      <a:pt x="68" y="63"/>
                      <a:pt x="68" y="63"/>
                    </a:cubicBezTo>
                    <a:cubicBezTo>
                      <a:pt x="35" y="83"/>
                      <a:pt x="9" y="104"/>
                      <a:pt x="0" y="120"/>
                    </a:cubicBezTo>
                    <a:cubicBezTo>
                      <a:pt x="0" y="120"/>
                      <a:pt x="0" y="130"/>
                      <a:pt x="3" y="141"/>
                    </a:cubicBezTo>
                    <a:cubicBezTo>
                      <a:pt x="210" y="21"/>
                      <a:pt x="210" y="21"/>
                      <a:pt x="210" y="21"/>
                    </a:cubicBezTo>
                    <a:cubicBezTo>
                      <a:pt x="207" y="16"/>
                      <a:pt x="206" y="9"/>
                      <a:pt x="206" y="2"/>
                    </a:cubicBezTo>
                    <a:cubicBezTo>
                      <a:pt x="206" y="1"/>
                      <a:pt x="206" y="0"/>
                      <a:pt x="206" y="0"/>
                    </a:cubicBezTo>
                  </a:path>
                </a:pathLst>
              </a:custGeom>
              <a:solidFill>
                <a:srgbClr val="1B9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6" name="Freeform: Shape 635" descr="03e472dc-7703-45e7-9840-11582fb9d1da"/>
              <p:cNvSpPr>
                <a:spLocks noEditPoints="1"/>
              </p:cNvSpPr>
              <p:nvPr/>
            </p:nvSpPr>
            <p:spPr bwMode="auto">
              <a:xfrm>
                <a:off x="4953" y="1225"/>
                <a:ext cx="290" cy="165"/>
              </a:xfrm>
              <a:custGeom>
                <a:avLst/>
                <a:gdLst>
                  <a:gd name="T0" fmla="*/ 207 w 290"/>
                  <a:gd name="T1" fmla="*/ 27 h 165"/>
                  <a:gd name="T2" fmla="*/ 0 w 290"/>
                  <a:gd name="T3" fmla="*/ 147 h 165"/>
                  <a:gd name="T4" fmla="*/ 8 w 290"/>
                  <a:gd name="T5" fmla="*/ 165 h 165"/>
                  <a:gd name="T6" fmla="*/ 220 w 290"/>
                  <a:gd name="T7" fmla="*/ 41 h 165"/>
                  <a:gd name="T8" fmla="*/ 207 w 290"/>
                  <a:gd name="T9" fmla="*/ 27 h 165"/>
                  <a:gd name="T10" fmla="*/ 289 w 290"/>
                  <a:gd name="T11" fmla="*/ 0 h 165"/>
                  <a:gd name="T12" fmla="*/ 287 w 290"/>
                  <a:gd name="T13" fmla="*/ 3 h 165"/>
                  <a:gd name="T14" fmla="*/ 290 w 290"/>
                  <a:gd name="T15" fmla="*/ 1 h 165"/>
                  <a:gd name="T16" fmla="*/ 289 w 290"/>
                  <a:gd name="T17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0" h="165">
                    <a:moveTo>
                      <a:pt x="207" y="27"/>
                    </a:moveTo>
                    <a:cubicBezTo>
                      <a:pt x="0" y="147"/>
                      <a:pt x="0" y="147"/>
                      <a:pt x="0" y="147"/>
                    </a:cubicBezTo>
                    <a:cubicBezTo>
                      <a:pt x="2" y="153"/>
                      <a:pt x="4" y="160"/>
                      <a:pt x="8" y="165"/>
                    </a:cubicBezTo>
                    <a:cubicBezTo>
                      <a:pt x="220" y="41"/>
                      <a:pt x="220" y="41"/>
                      <a:pt x="220" y="41"/>
                    </a:cubicBezTo>
                    <a:cubicBezTo>
                      <a:pt x="214" y="39"/>
                      <a:pt x="210" y="34"/>
                      <a:pt x="207" y="27"/>
                    </a:cubicBezTo>
                    <a:moveTo>
                      <a:pt x="289" y="0"/>
                    </a:moveTo>
                    <a:cubicBezTo>
                      <a:pt x="288" y="1"/>
                      <a:pt x="288" y="2"/>
                      <a:pt x="287" y="3"/>
                    </a:cubicBezTo>
                    <a:cubicBezTo>
                      <a:pt x="290" y="1"/>
                      <a:pt x="290" y="1"/>
                      <a:pt x="290" y="1"/>
                    </a:cubicBezTo>
                    <a:cubicBezTo>
                      <a:pt x="289" y="1"/>
                      <a:pt x="289" y="1"/>
                      <a:pt x="289" y="0"/>
                    </a:cubicBezTo>
                  </a:path>
                </a:pathLst>
              </a:custGeom>
              <a:solidFill>
                <a:srgbClr val="8BC3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7" name="Freeform: Shape 636" descr="1afd584e-e4f7-49fc-badc-0935f9d217ad"/>
              <p:cNvSpPr/>
              <p:nvPr/>
            </p:nvSpPr>
            <p:spPr bwMode="auto">
              <a:xfrm>
                <a:off x="4961" y="1226"/>
                <a:ext cx="312" cy="176"/>
              </a:xfrm>
              <a:custGeom>
                <a:avLst/>
                <a:gdLst>
                  <a:gd name="T0" fmla="*/ 282 w 312"/>
                  <a:gd name="T1" fmla="*/ 0 h 176"/>
                  <a:gd name="T2" fmla="*/ 279 w 312"/>
                  <a:gd name="T3" fmla="*/ 2 h 176"/>
                  <a:gd name="T4" fmla="*/ 246 w 312"/>
                  <a:gd name="T5" fmla="*/ 36 h 176"/>
                  <a:gd name="T6" fmla="*/ 223 w 312"/>
                  <a:gd name="T7" fmla="*/ 42 h 176"/>
                  <a:gd name="T8" fmla="*/ 212 w 312"/>
                  <a:gd name="T9" fmla="*/ 40 h 176"/>
                  <a:gd name="T10" fmla="*/ 0 w 312"/>
                  <a:gd name="T11" fmla="*/ 164 h 176"/>
                  <a:gd name="T12" fmla="*/ 23 w 312"/>
                  <a:gd name="T13" fmla="*/ 176 h 176"/>
                  <a:gd name="T14" fmla="*/ 61 w 312"/>
                  <a:gd name="T15" fmla="*/ 161 h 176"/>
                  <a:gd name="T16" fmla="*/ 164 w 312"/>
                  <a:gd name="T17" fmla="*/ 104 h 176"/>
                  <a:gd name="T18" fmla="*/ 173 w 312"/>
                  <a:gd name="T19" fmla="*/ 105 h 176"/>
                  <a:gd name="T20" fmla="*/ 177 w 312"/>
                  <a:gd name="T21" fmla="*/ 105 h 176"/>
                  <a:gd name="T22" fmla="*/ 237 w 312"/>
                  <a:gd name="T23" fmla="*/ 57 h 176"/>
                  <a:gd name="T24" fmla="*/ 282 w 312"/>
                  <a:gd name="T25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2" h="176">
                    <a:moveTo>
                      <a:pt x="282" y="0"/>
                    </a:moveTo>
                    <a:cubicBezTo>
                      <a:pt x="279" y="2"/>
                      <a:pt x="279" y="2"/>
                      <a:pt x="279" y="2"/>
                    </a:cubicBezTo>
                    <a:cubicBezTo>
                      <a:pt x="270" y="16"/>
                      <a:pt x="259" y="28"/>
                      <a:pt x="246" y="36"/>
                    </a:cubicBezTo>
                    <a:cubicBezTo>
                      <a:pt x="238" y="40"/>
                      <a:pt x="230" y="42"/>
                      <a:pt x="223" y="42"/>
                    </a:cubicBezTo>
                    <a:cubicBezTo>
                      <a:pt x="219" y="42"/>
                      <a:pt x="216" y="42"/>
                      <a:pt x="212" y="40"/>
                    </a:cubicBezTo>
                    <a:cubicBezTo>
                      <a:pt x="0" y="164"/>
                      <a:pt x="0" y="164"/>
                      <a:pt x="0" y="164"/>
                    </a:cubicBezTo>
                    <a:cubicBezTo>
                      <a:pt x="5" y="171"/>
                      <a:pt x="12" y="176"/>
                      <a:pt x="23" y="176"/>
                    </a:cubicBezTo>
                    <a:cubicBezTo>
                      <a:pt x="33" y="176"/>
                      <a:pt x="45" y="172"/>
                      <a:pt x="61" y="161"/>
                    </a:cubicBezTo>
                    <a:cubicBezTo>
                      <a:pt x="125" y="119"/>
                      <a:pt x="141" y="104"/>
                      <a:pt x="164" y="104"/>
                    </a:cubicBezTo>
                    <a:cubicBezTo>
                      <a:pt x="167" y="104"/>
                      <a:pt x="170" y="105"/>
                      <a:pt x="173" y="105"/>
                    </a:cubicBezTo>
                    <a:cubicBezTo>
                      <a:pt x="174" y="105"/>
                      <a:pt x="175" y="105"/>
                      <a:pt x="177" y="105"/>
                    </a:cubicBezTo>
                    <a:cubicBezTo>
                      <a:pt x="203" y="105"/>
                      <a:pt x="226" y="65"/>
                      <a:pt x="237" y="57"/>
                    </a:cubicBezTo>
                    <a:cubicBezTo>
                      <a:pt x="248" y="49"/>
                      <a:pt x="312" y="22"/>
                      <a:pt x="282" y="0"/>
                    </a:cubicBezTo>
                  </a:path>
                </a:pathLst>
              </a:custGeom>
              <a:solidFill>
                <a:srgbClr val="C0C1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8" name="Freeform: Shape 637" descr="85e245ae-9d64-4671-91fe-0ae7f9b3cecf"/>
              <p:cNvSpPr/>
              <p:nvPr/>
            </p:nvSpPr>
            <p:spPr bwMode="auto">
              <a:xfrm>
                <a:off x="5165" y="1219"/>
                <a:ext cx="53" cy="28"/>
              </a:xfrm>
              <a:custGeom>
                <a:avLst/>
                <a:gdLst>
                  <a:gd name="T0" fmla="*/ 52 w 53"/>
                  <a:gd name="T1" fmla="*/ 0 h 28"/>
                  <a:gd name="T2" fmla="*/ 0 w 53"/>
                  <a:gd name="T3" fmla="*/ 9 h 28"/>
                  <a:gd name="T4" fmla="*/ 4 w 53"/>
                  <a:gd name="T5" fmla="*/ 28 h 28"/>
                  <a:gd name="T6" fmla="*/ 53 w 53"/>
                  <a:gd name="T7" fmla="*/ 0 h 28"/>
                  <a:gd name="T8" fmla="*/ 52 w 53"/>
                  <a:gd name="T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8">
                    <a:moveTo>
                      <a:pt x="52" y="0"/>
                    </a:moveTo>
                    <a:cubicBezTo>
                      <a:pt x="38" y="0"/>
                      <a:pt x="20" y="3"/>
                      <a:pt x="0" y="9"/>
                    </a:cubicBezTo>
                    <a:cubicBezTo>
                      <a:pt x="0" y="17"/>
                      <a:pt x="1" y="23"/>
                      <a:pt x="4" y="28"/>
                    </a:cubicBezTo>
                    <a:cubicBezTo>
                      <a:pt x="53" y="0"/>
                      <a:pt x="53" y="0"/>
                      <a:pt x="53" y="0"/>
                    </a:cubicBezTo>
                    <a:cubicBezTo>
                      <a:pt x="52" y="0"/>
                      <a:pt x="52" y="0"/>
                      <a:pt x="52" y="0"/>
                    </a:cubicBezTo>
                  </a:path>
                </a:pathLst>
              </a:custGeom>
              <a:solidFill>
                <a:srgbClr val="1B9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9" name="Freeform: Shape 638" descr="0ee56bda-d3f3-4e46-8ae6-73689233c37c"/>
              <p:cNvSpPr/>
              <p:nvPr/>
            </p:nvSpPr>
            <p:spPr bwMode="auto">
              <a:xfrm>
                <a:off x="5169" y="1219"/>
                <a:ext cx="67" cy="39"/>
              </a:xfrm>
              <a:custGeom>
                <a:avLst/>
                <a:gdLst>
                  <a:gd name="T0" fmla="*/ 49 w 67"/>
                  <a:gd name="T1" fmla="*/ 0 h 39"/>
                  <a:gd name="T2" fmla="*/ 0 w 67"/>
                  <a:gd name="T3" fmla="*/ 28 h 39"/>
                  <a:gd name="T4" fmla="*/ 19 w 67"/>
                  <a:gd name="T5" fmla="*/ 39 h 39"/>
                  <a:gd name="T6" fmla="*/ 20 w 67"/>
                  <a:gd name="T7" fmla="*/ 39 h 39"/>
                  <a:gd name="T8" fmla="*/ 56 w 67"/>
                  <a:gd name="T9" fmla="*/ 18 h 39"/>
                  <a:gd name="T10" fmla="*/ 67 w 67"/>
                  <a:gd name="T11" fmla="*/ 3 h 39"/>
                  <a:gd name="T12" fmla="*/ 67 w 67"/>
                  <a:gd name="T13" fmla="*/ 3 h 39"/>
                  <a:gd name="T14" fmla="*/ 49 w 67"/>
                  <a:gd name="T15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7" h="39">
                    <a:moveTo>
                      <a:pt x="49" y="0"/>
                    </a:moveTo>
                    <a:cubicBezTo>
                      <a:pt x="0" y="28"/>
                      <a:pt x="0" y="28"/>
                      <a:pt x="0" y="28"/>
                    </a:cubicBezTo>
                    <a:cubicBezTo>
                      <a:pt x="4" y="35"/>
                      <a:pt x="11" y="39"/>
                      <a:pt x="19" y="39"/>
                    </a:cubicBezTo>
                    <a:cubicBezTo>
                      <a:pt x="19" y="39"/>
                      <a:pt x="19" y="39"/>
                      <a:pt x="20" y="39"/>
                    </a:cubicBezTo>
                    <a:cubicBezTo>
                      <a:pt x="56" y="18"/>
                      <a:pt x="56" y="18"/>
                      <a:pt x="56" y="18"/>
                    </a:cubicBezTo>
                    <a:cubicBezTo>
                      <a:pt x="60" y="13"/>
                      <a:pt x="63" y="8"/>
                      <a:pt x="67" y="3"/>
                    </a:cubicBezTo>
                    <a:cubicBezTo>
                      <a:pt x="67" y="3"/>
                      <a:pt x="67" y="3"/>
                      <a:pt x="67" y="3"/>
                    </a:cubicBezTo>
                    <a:cubicBezTo>
                      <a:pt x="62" y="1"/>
                      <a:pt x="56" y="0"/>
                      <a:pt x="49" y="0"/>
                    </a:cubicBezTo>
                  </a:path>
                </a:pathLst>
              </a:custGeom>
              <a:solidFill>
                <a:srgbClr val="8BC3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0" name="Freeform: Shape 639" descr="9a661bd5-e321-41cd-95bb-8b4cb3afb4c0"/>
              <p:cNvSpPr/>
              <p:nvPr/>
            </p:nvSpPr>
            <p:spPr bwMode="auto">
              <a:xfrm>
                <a:off x="5189" y="1237"/>
                <a:ext cx="36" cy="21"/>
              </a:xfrm>
              <a:custGeom>
                <a:avLst/>
                <a:gdLst>
                  <a:gd name="T0" fmla="*/ 36 w 36"/>
                  <a:gd name="T1" fmla="*/ 0 h 21"/>
                  <a:gd name="T2" fmla="*/ 0 w 36"/>
                  <a:gd name="T3" fmla="*/ 21 h 21"/>
                  <a:gd name="T4" fmla="*/ 18 w 36"/>
                  <a:gd name="T5" fmla="*/ 15 h 21"/>
                  <a:gd name="T6" fmla="*/ 36 w 36"/>
                  <a:gd name="T7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21">
                    <a:moveTo>
                      <a:pt x="36" y="0"/>
                    </a:moveTo>
                    <a:cubicBezTo>
                      <a:pt x="0" y="21"/>
                      <a:pt x="0" y="21"/>
                      <a:pt x="0" y="21"/>
                    </a:cubicBezTo>
                    <a:cubicBezTo>
                      <a:pt x="5" y="20"/>
                      <a:pt x="11" y="19"/>
                      <a:pt x="18" y="15"/>
                    </a:cubicBezTo>
                    <a:cubicBezTo>
                      <a:pt x="24" y="11"/>
                      <a:pt x="30" y="6"/>
                      <a:pt x="36" y="0"/>
                    </a:cubicBezTo>
                  </a:path>
                </a:pathLst>
              </a:custGeom>
              <a:solidFill>
                <a:srgbClr val="C0C1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1" name="Freeform: Shape 640" descr="9dfe5d82-be45-4f98-a4d6-8228276452ed"/>
              <p:cNvSpPr>
                <a:spLocks noEditPoints="1"/>
              </p:cNvSpPr>
              <p:nvPr/>
            </p:nvSpPr>
            <p:spPr bwMode="auto">
              <a:xfrm>
                <a:off x="5186" y="1256"/>
                <a:ext cx="20" cy="6"/>
              </a:xfrm>
              <a:custGeom>
                <a:avLst/>
                <a:gdLst>
                  <a:gd name="T0" fmla="*/ 0 w 20"/>
                  <a:gd name="T1" fmla="*/ 6 h 6"/>
                  <a:gd name="T2" fmla="*/ 0 w 20"/>
                  <a:gd name="T3" fmla="*/ 6 h 6"/>
                  <a:gd name="T4" fmla="*/ 0 w 20"/>
                  <a:gd name="T5" fmla="*/ 6 h 6"/>
                  <a:gd name="T6" fmla="*/ 0 w 20"/>
                  <a:gd name="T7" fmla="*/ 6 h 6"/>
                  <a:gd name="T8" fmla="*/ 20 w 20"/>
                  <a:gd name="T9" fmla="*/ 0 h 6"/>
                  <a:gd name="T10" fmla="*/ 1 w 20"/>
                  <a:gd name="T11" fmla="*/ 6 h 6"/>
                  <a:gd name="T12" fmla="*/ 20 w 20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6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moveTo>
                      <a:pt x="20" y="0"/>
                    </a:moveTo>
                    <a:cubicBezTo>
                      <a:pt x="13" y="4"/>
                      <a:pt x="6" y="6"/>
                      <a:pt x="1" y="6"/>
                    </a:cubicBezTo>
                    <a:cubicBezTo>
                      <a:pt x="6" y="6"/>
                      <a:pt x="13" y="4"/>
                      <a:pt x="20" y="0"/>
                    </a:cubicBezTo>
                  </a:path>
                </a:pathLst>
              </a:custGeom>
              <a:solidFill>
                <a:srgbClr val="C0C1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2" name="Freeform: Shape 641" descr="9f190b4a-7b5a-40c1-b002-9d94e4563d81"/>
              <p:cNvSpPr/>
              <p:nvPr/>
            </p:nvSpPr>
            <p:spPr bwMode="auto">
              <a:xfrm>
                <a:off x="5098" y="1240"/>
                <a:ext cx="5" cy="6"/>
              </a:xfrm>
              <a:custGeom>
                <a:avLst/>
                <a:gdLst>
                  <a:gd name="T0" fmla="*/ 3 w 5"/>
                  <a:gd name="T1" fmla="*/ 6 h 6"/>
                  <a:gd name="T2" fmla="*/ 5 w 5"/>
                  <a:gd name="T3" fmla="*/ 5 h 6"/>
                  <a:gd name="T4" fmla="*/ 3 w 5"/>
                  <a:gd name="T5" fmla="*/ 0 h 6"/>
                  <a:gd name="T6" fmla="*/ 0 w 5"/>
                  <a:gd name="T7" fmla="*/ 1 h 6"/>
                  <a:gd name="T8" fmla="*/ 3 w 5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6">
                    <a:moveTo>
                      <a:pt x="3" y="6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4" y="4"/>
                      <a:pt x="3" y="2"/>
                      <a:pt x="3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3"/>
                      <a:pt x="2" y="5"/>
                      <a:pt x="3" y="6"/>
                    </a:cubicBez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3" name="Freeform: Shape 642" descr="095965b5-6a05-4bd3-b03b-0546788f5664"/>
              <p:cNvSpPr/>
              <p:nvPr/>
            </p:nvSpPr>
            <p:spPr bwMode="auto">
              <a:xfrm>
                <a:off x="5098" y="1235"/>
                <a:ext cx="3" cy="6"/>
              </a:xfrm>
              <a:custGeom>
                <a:avLst/>
                <a:gdLst>
                  <a:gd name="T0" fmla="*/ 0 w 3"/>
                  <a:gd name="T1" fmla="*/ 6 h 6"/>
                  <a:gd name="T2" fmla="*/ 3 w 3"/>
                  <a:gd name="T3" fmla="*/ 5 h 6"/>
                  <a:gd name="T4" fmla="*/ 3 w 3"/>
                  <a:gd name="T5" fmla="*/ 0 h 6"/>
                  <a:gd name="T6" fmla="*/ 0 w 3"/>
                  <a:gd name="T7" fmla="*/ 2 h 6"/>
                  <a:gd name="T8" fmla="*/ 0 w 3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6">
                    <a:moveTo>
                      <a:pt x="0" y="6"/>
                    </a:moveTo>
                    <a:lnTo>
                      <a:pt x="3" y="5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4" name="Freeform: Shape 643" descr="c893b09d-6965-485c-8855-de7c9362f5be"/>
              <p:cNvSpPr/>
              <p:nvPr/>
            </p:nvSpPr>
            <p:spPr bwMode="auto">
              <a:xfrm>
                <a:off x="5088" y="1225"/>
                <a:ext cx="9" cy="5"/>
              </a:xfrm>
              <a:custGeom>
                <a:avLst/>
                <a:gdLst>
                  <a:gd name="T0" fmla="*/ 7 w 9"/>
                  <a:gd name="T1" fmla="*/ 5 h 5"/>
                  <a:gd name="T2" fmla="*/ 9 w 9"/>
                  <a:gd name="T3" fmla="*/ 4 h 5"/>
                  <a:gd name="T4" fmla="*/ 2 w 9"/>
                  <a:gd name="T5" fmla="*/ 0 h 5"/>
                  <a:gd name="T6" fmla="*/ 0 w 9"/>
                  <a:gd name="T7" fmla="*/ 1 h 5"/>
                  <a:gd name="T8" fmla="*/ 7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7" y="5"/>
                    </a:moveTo>
                    <a:lnTo>
                      <a:pt x="9" y="4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5" name="Freeform: Shape 644" descr="1c22d6d8-e525-42d1-84e6-bebbb5a155c2"/>
              <p:cNvSpPr/>
              <p:nvPr/>
            </p:nvSpPr>
            <p:spPr bwMode="auto">
              <a:xfrm>
                <a:off x="5095" y="1229"/>
                <a:ext cx="6" cy="8"/>
              </a:xfrm>
              <a:custGeom>
                <a:avLst/>
                <a:gdLst>
                  <a:gd name="T0" fmla="*/ 3 w 6"/>
                  <a:gd name="T1" fmla="*/ 8 h 8"/>
                  <a:gd name="T2" fmla="*/ 6 w 6"/>
                  <a:gd name="T3" fmla="*/ 6 h 8"/>
                  <a:gd name="T4" fmla="*/ 2 w 6"/>
                  <a:gd name="T5" fmla="*/ 0 h 8"/>
                  <a:gd name="T6" fmla="*/ 0 w 6"/>
                  <a:gd name="T7" fmla="*/ 1 h 8"/>
                  <a:gd name="T8" fmla="*/ 3 w 6"/>
                  <a:gd name="T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8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4"/>
                      <a:pt x="4" y="1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2"/>
                      <a:pt x="3" y="5"/>
                      <a:pt x="3" y="8"/>
                    </a:cubicBez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6" name="Freeform: Shape 645" descr="a3147e15-27c8-49c5-ae98-93b61f4aea94"/>
              <p:cNvSpPr/>
              <p:nvPr/>
            </p:nvSpPr>
            <p:spPr bwMode="auto">
              <a:xfrm>
                <a:off x="5101" y="1245"/>
                <a:ext cx="9" cy="5"/>
              </a:xfrm>
              <a:custGeom>
                <a:avLst/>
                <a:gdLst>
                  <a:gd name="T0" fmla="*/ 7 w 9"/>
                  <a:gd name="T1" fmla="*/ 5 h 5"/>
                  <a:gd name="T2" fmla="*/ 9 w 9"/>
                  <a:gd name="T3" fmla="*/ 4 h 5"/>
                  <a:gd name="T4" fmla="*/ 2 w 9"/>
                  <a:gd name="T5" fmla="*/ 0 h 5"/>
                  <a:gd name="T6" fmla="*/ 0 w 9"/>
                  <a:gd name="T7" fmla="*/ 1 h 5"/>
                  <a:gd name="T8" fmla="*/ 7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7" y="5"/>
                    </a:moveTo>
                    <a:lnTo>
                      <a:pt x="9" y="4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7" name="Freeform: Shape 646" descr="cce226be-cd90-4f58-80ce-3199bc9e7f37"/>
              <p:cNvSpPr/>
              <p:nvPr/>
            </p:nvSpPr>
            <p:spPr bwMode="auto">
              <a:xfrm>
                <a:off x="5108" y="1249"/>
                <a:ext cx="2" cy="2"/>
              </a:xfrm>
              <a:custGeom>
                <a:avLst/>
                <a:gdLst>
                  <a:gd name="T0" fmla="*/ 0 w 2"/>
                  <a:gd name="T1" fmla="*/ 2 h 2"/>
                  <a:gd name="T2" fmla="*/ 2 w 2"/>
                  <a:gd name="T3" fmla="*/ 1 h 2"/>
                  <a:gd name="T4" fmla="*/ 2 w 2"/>
                  <a:gd name="T5" fmla="*/ 0 h 2"/>
                  <a:gd name="T6" fmla="*/ 0 w 2"/>
                  <a:gd name="T7" fmla="*/ 1 h 2"/>
                  <a:gd name="T8" fmla="*/ 0 w 2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lnTo>
                      <a:pt x="2" y="1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1930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8" name="Freeform: Shape 647" descr="6decc980-632d-4fe6-b56b-df6e3973bd5e"/>
              <p:cNvSpPr/>
              <p:nvPr/>
            </p:nvSpPr>
            <p:spPr bwMode="auto">
              <a:xfrm>
                <a:off x="5088" y="1226"/>
                <a:ext cx="20" cy="25"/>
              </a:xfrm>
              <a:custGeom>
                <a:avLst/>
                <a:gdLst>
                  <a:gd name="T0" fmla="*/ 0 w 20"/>
                  <a:gd name="T1" fmla="*/ 0 h 25"/>
                  <a:gd name="T2" fmla="*/ 0 w 20"/>
                  <a:gd name="T3" fmla="*/ 1 h 25"/>
                  <a:gd name="T4" fmla="*/ 7 w 20"/>
                  <a:gd name="T5" fmla="*/ 5 h 25"/>
                  <a:gd name="T6" fmla="*/ 9 w 20"/>
                  <a:gd name="T7" fmla="*/ 10 h 25"/>
                  <a:gd name="T8" fmla="*/ 9 w 20"/>
                  <a:gd name="T9" fmla="*/ 15 h 25"/>
                  <a:gd name="T10" fmla="*/ 13 w 20"/>
                  <a:gd name="T11" fmla="*/ 21 h 25"/>
                  <a:gd name="T12" fmla="*/ 20 w 20"/>
                  <a:gd name="T13" fmla="*/ 25 h 25"/>
                  <a:gd name="T14" fmla="*/ 20 w 20"/>
                  <a:gd name="T15" fmla="*/ 24 h 25"/>
                  <a:gd name="T16" fmla="*/ 13 w 20"/>
                  <a:gd name="T17" fmla="*/ 20 h 25"/>
                  <a:gd name="T18" fmla="*/ 10 w 20"/>
                  <a:gd name="T19" fmla="*/ 15 h 25"/>
                  <a:gd name="T20" fmla="*/ 10 w 20"/>
                  <a:gd name="T21" fmla="*/ 11 h 25"/>
                  <a:gd name="T22" fmla="*/ 7 w 20"/>
                  <a:gd name="T23" fmla="*/ 4 h 25"/>
                  <a:gd name="T24" fmla="*/ 0 w 20"/>
                  <a:gd name="T2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25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8" y="6"/>
                      <a:pt x="9" y="8"/>
                      <a:pt x="9" y="10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9" y="17"/>
                      <a:pt x="11" y="20"/>
                      <a:pt x="13" y="21"/>
                    </a:cubicBezTo>
                    <a:cubicBezTo>
                      <a:pt x="20" y="25"/>
                      <a:pt x="20" y="25"/>
                      <a:pt x="20" y="25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13" y="20"/>
                      <a:pt x="13" y="20"/>
                      <a:pt x="13" y="20"/>
                    </a:cubicBezTo>
                    <a:cubicBezTo>
                      <a:pt x="12" y="19"/>
                      <a:pt x="10" y="17"/>
                      <a:pt x="10" y="15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0" y="8"/>
                      <a:pt x="9" y="5"/>
                      <a:pt x="7" y="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9" name="Freeform: Shape 648" descr="d01fc52f-21ef-42dd-8039-938104c18c20"/>
              <p:cNvSpPr/>
              <p:nvPr/>
            </p:nvSpPr>
            <p:spPr bwMode="auto">
              <a:xfrm>
                <a:off x="5078" y="1223"/>
                <a:ext cx="2" cy="5"/>
              </a:xfrm>
              <a:custGeom>
                <a:avLst/>
                <a:gdLst>
                  <a:gd name="T0" fmla="*/ 0 w 2"/>
                  <a:gd name="T1" fmla="*/ 0 h 5"/>
                  <a:gd name="T2" fmla="*/ 0 w 2"/>
                  <a:gd name="T3" fmla="*/ 2 h 5"/>
                  <a:gd name="T4" fmla="*/ 2 w 2"/>
                  <a:gd name="T5" fmla="*/ 5 h 5"/>
                  <a:gd name="T6" fmla="*/ 2 w 2"/>
                  <a:gd name="T7" fmla="*/ 2 h 5"/>
                  <a:gd name="T8" fmla="*/ 0 w 2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5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0" y="4"/>
                      <a:pt x="2" y="5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0" name="Freeform: Shape 649" descr="8b4e0c2a-15ae-459b-bcad-6c591b27b664"/>
              <p:cNvSpPr/>
              <p:nvPr/>
            </p:nvSpPr>
            <p:spPr bwMode="auto">
              <a:xfrm flipH="1">
                <a:off x="5101" y="1225"/>
                <a:ext cx="0" cy="3"/>
              </a:xfrm>
              <a:custGeom>
                <a:avLst/>
                <a:gdLst>
                  <a:gd name="T0" fmla="*/ 2 h 3"/>
                  <a:gd name="T1" fmla="*/ 0 h 3"/>
                  <a:gd name="T2" fmla="*/ 1 h 3"/>
                  <a:gd name="T3" fmla="*/ 3 h 3"/>
                  <a:gd name="T4" fmla="*/ 2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3">
                    <a:moveTo>
                      <a:pt x="0" y="2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1" name="Freeform: Shape 650" descr="0e610b75-0547-4d23-847b-91b675673c83"/>
              <p:cNvSpPr/>
              <p:nvPr/>
            </p:nvSpPr>
            <p:spPr bwMode="auto">
              <a:xfrm flipH="1">
                <a:off x="5101" y="1225"/>
                <a:ext cx="0" cy="3"/>
              </a:xfrm>
              <a:custGeom>
                <a:avLst/>
                <a:gdLst>
                  <a:gd name="T0" fmla="*/ 1 h 3"/>
                  <a:gd name="T1" fmla="*/ 3 h 3"/>
                  <a:gd name="T2" fmla="*/ 2 h 3"/>
                  <a:gd name="T3" fmla="*/ 0 h 3"/>
                  <a:gd name="T4" fmla="*/ 1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3">
                    <a:moveTo>
                      <a:pt x="0" y="1"/>
                    </a:moveTo>
                    <a:lnTo>
                      <a:pt x="0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2" name="Freeform: Shape 651" descr="fc994b22-11de-4c4a-9951-aa04508d6efa"/>
              <p:cNvSpPr/>
              <p:nvPr/>
            </p:nvSpPr>
            <p:spPr bwMode="auto">
              <a:xfrm>
                <a:off x="5080" y="1225"/>
                <a:ext cx="10" cy="8"/>
              </a:xfrm>
              <a:custGeom>
                <a:avLst/>
                <a:gdLst>
                  <a:gd name="T0" fmla="*/ 0 w 10"/>
                  <a:gd name="T1" fmla="*/ 0 h 8"/>
                  <a:gd name="T2" fmla="*/ 0 w 10"/>
                  <a:gd name="T3" fmla="*/ 3 h 8"/>
                  <a:gd name="T4" fmla="*/ 10 w 10"/>
                  <a:gd name="T5" fmla="*/ 8 h 8"/>
                  <a:gd name="T6" fmla="*/ 10 w 10"/>
                  <a:gd name="T7" fmla="*/ 6 h 8"/>
                  <a:gd name="T8" fmla="*/ 0 w 10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0" y="3"/>
                    </a:lnTo>
                    <a:lnTo>
                      <a:pt x="10" y="8"/>
                    </a:lnTo>
                    <a:lnTo>
                      <a:pt x="1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3" name="Freeform: Shape 652" descr="2114ab52-25d5-4cfd-8184-95a9b5a7752f"/>
              <p:cNvSpPr/>
              <p:nvPr/>
            </p:nvSpPr>
            <p:spPr bwMode="auto">
              <a:xfrm>
                <a:off x="5091" y="1226"/>
                <a:ext cx="10" cy="7"/>
              </a:xfrm>
              <a:custGeom>
                <a:avLst/>
                <a:gdLst>
                  <a:gd name="T0" fmla="*/ 0 w 10"/>
                  <a:gd name="T1" fmla="*/ 5 h 7"/>
                  <a:gd name="T2" fmla="*/ 0 w 10"/>
                  <a:gd name="T3" fmla="*/ 7 h 7"/>
                  <a:gd name="T4" fmla="*/ 10 w 10"/>
                  <a:gd name="T5" fmla="*/ 2 h 7"/>
                  <a:gd name="T6" fmla="*/ 10 w 10"/>
                  <a:gd name="T7" fmla="*/ 0 h 7"/>
                  <a:gd name="T8" fmla="*/ 0 w 10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7">
                    <a:moveTo>
                      <a:pt x="0" y="5"/>
                    </a:moveTo>
                    <a:lnTo>
                      <a:pt x="0" y="7"/>
                    </a:lnTo>
                    <a:lnTo>
                      <a:pt x="10" y="2"/>
                    </a:lnTo>
                    <a:lnTo>
                      <a:pt x="10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4" name="Freeform: Shape 653" descr="6f9c51ef-0d34-4ff6-9d67-0445c303031c"/>
              <p:cNvSpPr/>
              <p:nvPr/>
            </p:nvSpPr>
            <p:spPr bwMode="auto">
              <a:xfrm>
                <a:off x="5090" y="1231"/>
                <a:ext cx="1" cy="3"/>
              </a:xfrm>
              <a:custGeom>
                <a:avLst/>
                <a:gdLst>
                  <a:gd name="T0" fmla="*/ 0 w 1"/>
                  <a:gd name="T1" fmla="*/ 0 h 3"/>
                  <a:gd name="T2" fmla="*/ 0 w 1"/>
                  <a:gd name="T3" fmla="*/ 2 h 3"/>
                  <a:gd name="T4" fmla="*/ 1 w 1"/>
                  <a:gd name="T5" fmla="*/ 2 h 3"/>
                  <a:gd name="T6" fmla="*/ 1 w 1"/>
                  <a:gd name="T7" fmla="*/ 0 h 3"/>
                  <a:gd name="T8" fmla="*/ 0 w 1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3"/>
                      <a:pt x="1" y="2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5" name="Freeform: Shape 654" descr="50a0e556-817c-4d36-be6b-c8ab0790d03c"/>
              <p:cNvSpPr/>
              <p:nvPr/>
            </p:nvSpPr>
            <p:spPr bwMode="auto">
              <a:xfrm>
                <a:off x="5090" y="1231"/>
                <a:ext cx="1" cy="3"/>
              </a:xfrm>
              <a:custGeom>
                <a:avLst/>
                <a:gdLst>
                  <a:gd name="T0" fmla="*/ 0 w 1"/>
                  <a:gd name="T1" fmla="*/ 0 h 3"/>
                  <a:gd name="T2" fmla="*/ 0 w 1"/>
                  <a:gd name="T3" fmla="*/ 2 h 3"/>
                  <a:gd name="T4" fmla="*/ 1 w 1"/>
                  <a:gd name="T5" fmla="*/ 2 h 3"/>
                  <a:gd name="T6" fmla="*/ 1 w 1"/>
                  <a:gd name="T7" fmla="*/ 0 h 3"/>
                  <a:gd name="T8" fmla="*/ 0 w 1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3"/>
                      <a:pt x="1" y="2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6" name="Freeform: Shape 655" descr="d31693ae-c948-44e9-b81c-4a521bc822b8"/>
              <p:cNvSpPr/>
              <p:nvPr/>
            </p:nvSpPr>
            <p:spPr bwMode="auto">
              <a:xfrm>
                <a:off x="5077" y="1217"/>
                <a:ext cx="24" cy="14"/>
              </a:xfrm>
              <a:custGeom>
                <a:avLst/>
                <a:gdLst>
                  <a:gd name="T0" fmla="*/ 3 w 24"/>
                  <a:gd name="T1" fmla="*/ 3 h 14"/>
                  <a:gd name="T2" fmla="*/ 3 w 24"/>
                  <a:gd name="T3" fmla="*/ 8 h 14"/>
                  <a:gd name="T4" fmla="*/ 13 w 24"/>
                  <a:gd name="T5" fmla="*/ 14 h 14"/>
                  <a:gd name="T6" fmla="*/ 14 w 24"/>
                  <a:gd name="T7" fmla="*/ 14 h 14"/>
                  <a:gd name="T8" fmla="*/ 24 w 24"/>
                  <a:gd name="T9" fmla="*/ 9 h 14"/>
                  <a:gd name="T10" fmla="*/ 24 w 24"/>
                  <a:gd name="T11" fmla="*/ 7 h 14"/>
                  <a:gd name="T12" fmla="*/ 14 w 24"/>
                  <a:gd name="T13" fmla="*/ 2 h 14"/>
                  <a:gd name="T14" fmla="*/ 5 w 24"/>
                  <a:gd name="T15" fmla="*/ 2 h 14"/>
                  <a:gd name="T16" fmla="*/ 3 w 24"/>
                  <a:gd name="T17" fmla="*/ 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" h="14">
                    <a:moveTo>
                      <a:pt x="3" y="3"/>
                    </a:moveTo>
                    <a:cubicBezTo>
                      <a:pt x="0" y="5"/>
                      <a:pt x="0" y="7"/>
                      <a:pt x="3" y="8"/>
                    </a:cubicBezTo>
                    <a:cubicBezTo>
                      <a:pt x="13" y="14"/>
                      <a:pt x="13" y="14"/>
                      <a:pt x="13" y="14"/>
                    </a:cubicBezTo>
                    <a:cubicBezTo>
                      <a:pt x="13" y="14"/>
                      <a:pt x="14" y="14"/>
                      <a:pt x="14" y="14"/>
                    </a:cubicBezTo>
                    <a:cubicBezTo>
                      <a:pt x="24" y="9"/>
                      <a:pt x="24" y="9"/>
                      <a:pt x="24" y="9"/>
                    </a:cubicBezTo>
                    <a:cubicBezTo>
                      <a:pt x="24" y="8"/>
                      <a:pt x="24" y="8"/>
                      <a:pt x="24" y="7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2" y="0"/>
                      <a:pt x="8" y="0"/>
                      <a:pt x="5" y="2"/>
                    </a:cubicBezTo>
                    <a:lnTo>
                      <a:pt x="3" y="3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7" name="Freeform: Shape 656" descr="623c38c4-4255-4e30-aff6-f5cce7c8a6d9"/>
              <p:cNvSpPr/>
              <p:nvPr/>
            </p:nvSpPr>
            <p:spPr bwMode="auto">
              <a:xfrm>
                <a:off x="5043" y="1198"/>
                <a:ext cx="52" cy="42"/>
              </a:xfrm>
              <a:custGeom>
                <a:avLst/>
                <a:gdLst>
                  <a:gd name="T0" fmla="*/ 26 w 52"/>
                  <a:gd name="T1" fmla="*/ 6 h 42"/>
                  <a:gd name="T2" fmla="*/ 24 w 52"/>
                  <a:gd name="T3" fmla="*/ 11 h 42"/>
                  <a:gd name="T4" fmla="*/ 10 w 52"/>
                  <a:gd name="T5" fmla="*/ 22 h 42"/>
                  <a:gd name="T6" fmla="*/ 1 w 52"/>
                  <a:gd name="T7" fmla="*/ 30 h 42"/>
                  <a:gd name="T8" fmla="*/ 0 w 52"/>
                  <a:gd name="T9" fmla="*/ 35 h 42"/>
                  <a:gd name="T10" fmla="*/ 1 w 52"/>
                  <a:gd name="T11" fmla="*/ 39 h 42"/>
                  <a:gd name="T12" fmla="*/ 9 w 52"/>
                  <a:gd name="T13" fmla="*/ 42 h 42"/>
                  <a:gd name="T14" fmla="*/ 25 w 52"/>
                  <a:gd name="T15" fmla="*/ 36 h 42"/>
                  <a:gd name="T16" fmla="*/ 52 w 52"/>
                  <a:gd name="T17" fmla="*/ 20 h 42"/>
                  <a:gd name="T18" fmla="*/ 52 w 52"/>
                  <a:gd name="T19" fmla="*/ 16 h 42"/>
                  <a:gd name="T20" fmla="*/ 47 w 52"/>
                  <a:gd name="T21" fmla="*/ 0 h 42"/>
                  <a:gd name="T22" fmla="*/ 26 w 52"/>
                  <a:gd name="T23" fmla="*/ 6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42">
                    <a:moveTo>
                      <a:pt x="26" y="6"/>
                    </a:moveTo>
                    <a:cubicBezTo>
                      <a:pt x="24" y="11"/>
                      <a:pt x="24" y="11"/>
                      <a:pt x="24" y="11"/>
                    </a:cubicBezTo>
                    <a:cubicBezTo>
                      <a:pt x="10" y="22"/>
                      <a:pt x="10" y="22"/>
                      <a:pt x="10" y="22"/>
                    </a:cubicBezTo>
                    <a:cubicBezTo>
                      <a:pt x="10" y="22"/>
                      <a:pt x="4" y="27"/>
                      <a:pt x="1" y="30"/>
                    </a:cubicBezTo>
                    <a:cubicBezTo>
                      <a:pt x="0" y="31"/>
                      <a:pt x="0" y="34"/>
                      <a:pt x="0" y="35"/>
                    </a:cubicBezTo>
                    <a:cubicBezTo>
                      <a:pt x="0" y="36"/>
                      <a:pt x="1" y="39"/>
                      <a:pt x="1" y="39"/>
                    </a:cubicBezTo>
                    <a:cubicBezTo>
                      <a:pt x="3" y="41"/>
                      <a:pt x="6" y="41"/>
                      <a:pt x="9" y="42"/>
                    </a:cubicBezTo>
                    <a:cubicBezTo>
                      <a:pt x="17" y="42"/>
                      <a:pt x="25" y="36"/>
                      <a:pt x="25" y="36"/>
                    </a:cubicBezTo>
                    <a:cubicBezTo>
                      <a:pt x="26" y="35"/>
                      <a:pt x="52" y="20"/>
                      <a:pt x="52" y="20"/>
                    </a:cubicBezTo>
                    <a:cubicBezTo>
                      <a:pt x="52" y="20"/>
                      <a:pt x="52" y="18"/>
                      <a:pt x="52" y="16"/>
                    </a:cubicBezTo>
                    <a:cubicBezTo>
                      <a:pt x="51" y="6"/>
                      <a:pt x="47" y="0"/>
                      <a:pt x="47" y="0"/>
                    </a:cubicBezTo>
                    <a:lnTo>
                      <a:pt x="26" y="6"/>
                    </a:lnTo>
                    <a:close/>
                  </a:path>
                </a:pathLst>
              </a:custGeom>
              <a:solidFill>
                <a:srgbClr val="269F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8" name="Freeform: Shape 657" descr="4632bc25-e11b-4773-b3cc-ddee3d96dda8"/>
              <p:cNvSpPr/>
              <p:nvPr/>
            </p:nvSpPr>
            <p:spPr bwMode="auto">
              <a:xfrm>
                <a:off x="5056" y="1216"/>
                <a:ext cx="13" cy="7"/>
              </a:xfrm>
              <a:custGeom>
                <a:avLst/>
                <a:gdLst>
                  <a:gd name="T0" fmla="*/ 13 w 13"/>
                  <a:gd name="T1" fmla="*/ 7 h 7"/>
                  <a:gd name="T2" fmla="*/ 13 w 13"/>
                  <a:gd name="T3" fmla="*/ 7 h 7"/>
                  <a:gd name="T4" fmla="*/ 13 w 13"/>
                  <a:gd name="T5" fmla="*/ 6 h 7"/>
                  <a:gd name="T6" fmla="*/ 6 w 13"/>
                  <a:gd name="T7" fmla="*/ 1 h 7"/>
                  <a:gd name="T8" fmla="*/ 0 w 13"/>
                  <a:gd name="T9" fmla="*/ 1 h 7"/>
                  <a:gd name="T10" fmla="*/ 0 w 13"/>
                  <a:gd name="T11" fmla="*/ 1 h 7"/>
                  <a:gd name="T12" fmla="*/ 0 w 13"/>
                  <a:gd name="T13" fmla="*/ 2 h 7"/>
                  <a:gd name="T14" fmla="*/ 6 w 13"/>
                  <a:gd name="T15" fmla="*/ 2 h 7"/>
                  <a:gd name="T16" fmla="*/ 13 w 13"/>
                  <a:gd name="T1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" h="7">
                    <a:moveTo>
                      <a:pt x="13" y="7"/>
                    </a:moveTo>
                    <a:cubicBezTo>
                      <a:pt x="13" y="7"/>
                      <a:pt x="13" y="7"/>
                      <a:pt x="13" y="7"/>
                    </a:cubicBezTo>
                    <a:cubicBezTo>
                      <a:pt x="13" y="6"/>
                      <a:pt x="13" y="6"/>
                      <a:pt x="13" y="6"/>
                    </a:cubicBezTo>
                    <a:cubicBezTo>
                      <a:pt x="13" y="5"/>
                      <a:pt x="9" y="2"/>
                      <a:pt x="6" y="1"/>
                    </a:cubicBezTo>
                    <a:cubicBezTo>
                      <a:pt x="3" y="0"/>
                      <a:pt x="1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1"/>
                      <a:pt x="3" y="1"/>
                      <a:pt x="6" y="2"/>
                    </a:cubicBezTo>
                    <a:cubicBezTo>
                      <a:pt x="8" y="3"/>
                      <a:pt x="11" y="6"/>
                      <a:pt x="13" y="7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9" name="Freeform: Shape 658" descr="ae630ea6-f41c-4e54-8f4a-85410048b890"/>
              <p:cNvSpPr/>
              <p:nvPr/>
            </p:nvSpPr>
            <p:spPr bwMode="auto">
              <a:xfrm>
                <a:off x="5053" y="1218"/>
                <a:ext cx="14" cy="7"/>
              </a:xfrm>
              <a:custGeom>
                <a:avLst/>
                <a:gdLst>
                  <a:gd name="T0" fmla="*/ 13 w 14"/>
                  <a:gd name="T1" fmla="*/ 7 h 7"/>
                  <a:gd name="T2" fmla="*/ 13 w 14"/>
                  <a:gd name="T3" fmla="*/ 7 h 7"/>
                  <a:gd name="T4" fmla="*/ 14 w 14"/>
                  <a:gd name="T5" fmla="*/ 6 h 7"/>
                  <a:gd name="T6" fmla="*/ 6 w 14"/>
                  <a:gd name="T7" fmla="*/ 1 h 7"/>
                  <a:gd name="T8" fmla="*/ 0 w 14"/>
                  <a:gd name="T9" fmla="*/ 1 h 7"/>
                  <a:gd name="T10" fmla="*/ 0 w 14"/>
                  <a:gd name="T11" fmla="*/ 2 h 7"/>
                  <a:gd name="T12" fmla="*/ 0 w 14"/>
                  <a:gd name="T13" fmla="*/ 2 h 7"/>
                  <a:gd name="T14" fmla="*/ 6 w 14"/>
                  <a:gd name="T15" fmla="*/ 2 h 7"/>
                  <a:gd name="T16" fmla="*/ 13 w 14"/>
                  <a:gd name="T1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7">
                    <a:moveTo>
                      <a:pt x="13" y="7"/>
                    </a:moveTo>
                    <a:cubicBezTo>
                      <a:pt x="13" y="7"/>
                      <a:pt x="13" y="7"/>
                      <a:pt x="13" y="7"/>
                    </a:cubicBezTo>
                    <a:cubicBezTo>
                      <a:pt x="14" y="6"/>
                      <a:pt x="14" y="6"/>
                      <a:pt x="14" y="6"/>
                    </a:cubicBezTo>
                    <a:cubicBezTo>
                      <a:pt x="13" y="5"/>
                      <a:pt x="9" y="3"/>
                      <a:pt x="6" y="1"/>
                    </a:cubicBezTo>
                    <a:cubicBezTo>
                      <a:pt x="3" y="0"/>
                      <a:pt x="1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3" y="1"/>
                      <a:pt x="6" y="2"/>
                    </a:cubicBezTo>
                    <a:cubicBezTo>
                      <a:pt x="9" y="3"/>
                      <a:pt x="12" y="6"/>
                      <a:pt x="13" y="7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0" name="Freeform: Shape 659" descr="bce7053f-e3ca-4a5a-8eeb-bee6238dd0e2"/>
              <p:cNvSpPr/>
              <p:nvPr/>
            </p:nvSpPr>
            <p:spPr bwMode="auto">
              <a:xfrm>
                <a:off x="5050" y="1221"/>
                <a:ext cx="14" cy="6"/>
              </a:xfrm>
              <a:custGeom>
                <a:avLst/>
                <a:gdLst>
                  <a:gd name="T0" fmla="*/ 13 w 14"/>
                  <a:gd name="T1" fmla="*/ 6 h 6"/>
                  <a:gd name="T2" fmla="*/ 14 w 14"/>
                  <a:gd name="T3" fmla="*/ 6 h 6"/>
                  <a:gd name="T4" fmla="*/ 14 w 14"/>
                  <a:gd name="T5" fmla="*/ 5 h 6"/>
                  <a:gd name="T6" fmla="*/ 6 w 14"/>
                  <a:gd name="T7" fmla="*/ 1 h 6"/>
                  <a:gd name="T8" fmla="*/ 0 w 14"/>
                  <a:gd name="T9" fmla="*/ 1 h 6"/>
                  <a:gd name="T10" fmla="*/ 0 w 14"/>
                  <a:gd name="T11" fmla="*/ 2 h 6"/>
                  <a:gd name="T12" fmla="*/ 1 w 14"/>
                  <a:gd name="T13" fmla="*/ 2 h 6"/>
                  <a:gd name="T14" fmla="*/ 6 w 14"/>
                  <a:gd name="T15" fmla="*/ 2 h 6"/>
                  <a:gd name="T16" fmla="*/ 13 w 14"/>
                  <a:gd name="T1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6">
                    <a:moveTo>
                      <a:pt x="13" y="6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0" y="2"/>
                      <a:pt x="6" y="1"/>
                    </a:cubicBezTo>
                    <a:cubicBezTo>
                      <a:pt x="4" y="0"/>
                      <a:pt x="1" y="0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1"/>
                      <a:pt x="4" y="1"/>
                      <a:pt x="6" y="2"/>
                    </a:cubicBezTo>
                    <a:cubicBezTo>
                      <a:pt x="9" y="2"/>
                      <a:pt x="12" y="5"/>
                      <a:pt x="13" y="6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1" name="Freeform: Shape 660" descr="1079e93f-bc14-4c38-81c4-4f04a4f7aa4b"/>
              <p:cNvSpPr/>
              <p:nvPr/>
            </p:nvSpPr>
            <p:spPr bwMode="auto">
              <a:xfrm>
                <a:off x="5043" y="1226"/>
                <a:ext cx="21" cy="13"/>
              </a:xfrm>
              <a:custGeom>
                <a:avLst/>
                <a:gdLst>
                  <a:gd name="T0" fmla="*/ 1 w 21"/>
                  <a:gd name="T1" fmla="*/ 2 h 13"/>
                  <a:gd name="T2" fmla="*/ 3 w 21"/>
                  <a:gd name="T3" fmla="*/ 1 h 13"/>
                  <a:gd name="T4" fmla="*/ 11 w 21"/>
                  <a:gd name="T5" fmla="*/ 2 h 13"/>
                  <a:gd name="T6" fmla="*/ 21 w 21"/>
                  <a:gd name="T7" fmla="*/ 9 h 13"/>
                  <a:gd name="T8" fmla="*/ 6 w 21"/>
                  <a:gd name="T9" fmla="*/ 13 h 13"/>
                  <a:gd name="T10" fmla="*/ 5 w 21"/>
                  <a:gd name="T11" fmla="*/ 13 h 13"/>
                  <a:gd name="T12" fmla="*/ 1 w 21"/>
                  <a:gd name="T13" fmla="*/ 11 h 13"/>
                  <a:gd name="T14" fmla="*/ 0 w 21"/>
                  <a:gd name="T15" fmla="*/ 7 h 13"/>
                  <a:gd name="T16" fmla="*/ 1 w 21"/>
                  <a:gd name="T17" fmla="*/ 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13">
                    <a:moveTo>
                      <a:pt x="1" y="2"/>
                    </a:moveTo>
                    <a:cubicBezTo>
                      <a:pt x="2" y="2"/>
                      <a:pt x="2" y="1"/>
                      <a:pt x="3" y="1"/>
                    </a:cubicBezTo>
                    <a:cubicBezTo>
                      <a:pt x="4" y="0"/>
                      <a:pt x="6" y="0"/>
                      <a:pt x="11" y="2"/>
                    </a:cubicBezTo>
                    <a:cubicBezTo>
                      <a:pt x="17" y="4"/>
                      <a:pt x="21" y="9"/>
                      <a:pt x="21" y="9"/>
                    </a:cubicBezTo>
                    <a:cubicBezTo>
                      <a:pt x="21" y="9"/>
                      <a:pt x="17" y="12"/>
                      <a:pt x="6" y="13"/>
                    </a:cubicBezTo>
                    <a:cubicBezTo>
                      <a:pt x="5" y="13"/>
                      <a:pt x="5" y="13"/>
                      <a:pt x="5" y="13"/>
                    </a:cubicBezTo>
                    <a:cubicBezTo>
                      <a:pt x="4" y="13"/>
                      <a:pt x="2" y="12"/>
                      <a:pt x="1" y="11"/>
                    </a:cubicBezTo>
                    <a:cubicBezTo>
                      <a:pt x="1" y="11"/>
                      <a:pt x="0" y="8"/>
                      <a:pt x="0" y="7"/>
                    </a:cubicBezTo>
                    <a:cubicBezTo>
                      <a:pt x="0" y="6"/>
                      <a:pt x="0" y="3"/>
                      <a:pt x="1" y="2"/>
                    </a:cubicBezTo>
                    <a:close/>
                  </a:path>
                </a:pathLst>
              </a:custGeom>
              <a:solidFill>
                <a:srgbClr val="254B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2" name="Freeform: Shape 661" descr="a939ce40-9c47-4214-8ab0-75e14481eb53"/>
              <p:cNvSpPr/>
              <p:nvPr/>
            </p:nvSpPr>
            <p:spPr bwMode="auto">
              <a:xfrm>
                <a:off x="5043" y="1215"/>
                <a:ext cx="52" cy="27"/>
              </a:xfrm>
              <a:custGeom>
                <a:avLst/>
                <a:gdLst>
                  <a:gd name="T0" fmla="*/ 0 w 52"/>
                  <a:gd name="T1" fmla="*/ 18 h 27"/>
                  <a:gd name="T2" fmla="*/ 9 w 52"/>
                  <a:gd name="T3" fmla="*/ 22 h 27"/>
                  <a:gd name="T4" fmla="*/ 49 w 52"/>
                  <a:gd name="T5" fmla="*/ 3 h 27"/>
                  <a:gd name="T6" fmla="*/ 52 w 52"/>
                  <a:gd name="T7" fmla="*/ 0 h 27"/>
                  <a:gd name="T8" fmla="*/ 52 w 52"/>
                  <a:gd name="T9" fmla="*/ 3 h 27"/>
                  <a:gd name="T10" fmla="*/ 50 w 52"/>
                  <a:gd name="T11" fmla="*/ 8 h 27"/>
                  <a:gd name="T12" fmla="*/ 29 w 52"/>
                  <a:gd name="T13" fmla="*/ 20 h 27"/>
                  <a:gd name="T14" fmla="*/ 9 w 52"/>
                  <a:gd name="T15" fmla="*/ 26 h 27"/>
                  <a:gd name="T16" fmla="*/ 0 w 52"/>
                  <a:gd name="T17" fmla="*/ 22 h 27"/>
                  <a:gd name="T18" fmla="*/ 0 w 52"/>
                  <a:gd name="T19" fmla="*/ 18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27">
                    <a:moveTo>
                      <a:pt x="0" y="18"/>
                    </a:moveTo>
                    <a:cubicBezTo>
                      <a:pt x="0" y="20"/>
                      <a:pt x="6" y="22"/>
                      <a:pt x="9" y="22"/>
                    </a:cubicBezTo>
                    <a:cubicBezTo>
                      <a:pt x="23" y="24"/>
                      <a:pt x="48" y="4"/>
                      <a:pt x="49" y="3"/>
                    </a:cubicBezTo>
                    <a:cubicBezTo>
                      <a:pt x="51" y="1"/>
                      <a:pt x="52" y="0"/>
                      <a:pt x="52" y="0"/>
                    </a:cubicBezTo>
                    <a:cubicBezTo>
                      <a:pt x="52" y="3"/>
                      <a:pt x="52" y="3"/>
                      <a:pt x="52" y="3"/>
                    </a:cubicBezTo>
                    <a:cubicBezTo>
                      <a:pt x="52" y="3"/>
                      <a:pt x="52" y="7"/>
                      <a:pt x="50" y="8"/>
                    </a:cubicBezTo>
                    <a:cubicBezTo>
                      <a:pt x="49" y="9"/>
                      <a:pt x="31" y="19"/>
                      <a:pt x="29" y="20"/>
                    </a:cubicBezTo>
                    <a:cubicBezTo>
                      <a:pt x="29" y="20"/>
                      <a:pt x="18" y="27"/>
                      <a:pt x="9" y="26"/>
                    </a:cubicBezTo>
                    <a:cubicBezTo>
                      <a:pt x="6" y="25"/>
                      <a:pt x="2" y="25"/>
                      <a:pt x="0" y="22"/>
                    </a:cubicBezTo>
                    <a:cubicBezTo>
                      <a:pt x="0" y="22"/>
                      <a:pt x="0" y="18"/>
                      <a:pt x="0" y="18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3" name="Freeform: Shape 662" descr="de67a7e2-6a80-4e86-b0fd-c6d0ef41f54a"/>
              <p:cNvSpPr/>
              <p:nvPr/>
            </p:nvSpPr>
            <p:spPr bwMode="auto">
              <a:xfrm>
                <a:off x="5023" y="1108"/>
                <a:ext cx="105" cy="107"/>
              </a:xfrm>
              <a:custGeom>
                <a:avLst/>
                <a:gdLst>
                  <a:gd name="T0" fmla="*/ 84 w 105"/>
                  <a:gd name="T1" fmla="*/ 0 h 107"/>
                  <a:gd name="T2" fmla="*/ 24 w 105"/>
                  <a:gd name="T3" fmla="*/ 25 h 107"/>
                  <a:gd name="T4" fmla="*/ 16 w 105"/>
                  <a:gd name="T5" fmla="*/ 56 h 107"/>
                  <a:gd name="T6" fmla="*/ 45 w 105"/>
                  <a:gd name="T7" fmla="*/ 102 h 107"/>
                  <a:gd name="T8" fmla="*/ 62 w 105"/>
                  <a:gd name="T9" fmla="*/ 105 h 107"/>
                  <a:gd name="T10" fmla="*/ 71 w 105"/>
                  <a:gd name="T11" fmla="*/ 93 h 107"/>
                  <a:gd name="T12" fmla="*/ 48 w 105"/>
                  <a:gd name="T13" fmla="*/ 52 h 107"/>
                  <a:gd name="T14" fmla="*/ 52 w 105"/>
                  <a:gd name="T15" fmla="*/ 48 h 107"/>
                  <a:gd name="T16" fmla="*/ 105 w 105"/>
                  <a:gd name="T17" fmla="*/ 25 h 107"/>
                  <a:gd name="T18" fmla="*/ 84 w 105"/>
                  <a:gd name="T19" fmla="*/ 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5" h="107">
                    <a:moveTo>
                      <a:pt x="84" y="0"/>
                    </a:moveTo>
                    <a:cubicBezTo>
                      <a:pt x="24" y="25"/>
                      <a:pt x="24" y="25"/>
                      <a:pt x="24" y="25"/>
                    </a:cubicBezTo>
                    <a:cubicBezTo>
                      <a:pt x="24" y="25"/>
                      <a:pt x="0" y="34"/>
                      <a:pt x="16" y="56"/>
                    </a:cubicBezTo>
                    <a:cubicBezTo>
                      <a:pt x="29" y="75"/>
                      <a:pt x="45" y="102"/>
                      <a:pt x="45" y="102"/>
                    </a:cubicBezTo>
                    <a:cubicBezTo>
                      <a:pt x="45" y="102"/>
                      <a:pt x="56" y="107"/>
                      <a:pt x="62" y="105"/>
                    </a:cubicBezTo>
                    <a:cubicBezTo>
                      <a:pt x="71" y="101"/>
                      <a:pt x="71" y="93"/>
                      <a:pt x="71" y="93"/>
                    </a:cubicBezTo>
                    <a:cubicBezTo>
                      <a:pt x="71" y="93"/>
                      <a:pt x="59" y="67"/>
                      <a:pt x="48" y="52"/>
                    </a:cubicBezTo>
                    <a:cubicBezTo>
                      <a:pt x="47" y="51"/>
                      <a:pt x="52" y="48"/>
                      <a:pt x="52" y="48"/>
                    </a:cubicBezTo>
                    <a:cubicBezTo>
                      <a:pt x="105" y="25"/>
                      <a:pt x="105" y="25"/>
                      <a:pt x="105" y="25"/>
                    </a:cubicBezTo>
                    <a:cubicBezTo>
                      <a:pt x="84" y="0"/>
                      <a:pt x="84" y="0"/>
                      <a:pt x="84" y="0"/>
                    </a:cubicBezTo>
                  </a:path>
                </a:pathLst>
              </a:custGeom>
              <a:solidFill>
                <a:srgbClr val="1634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4" name="Freeform: Shape 663" descr="5548ad29-0191-4ad1-963e-2abac845ef94"/>
              <p:cNvSpPr/>
              <p:nvPr/>
            </p:nvSpPr>
            <p:spPr bwMode="auto">
              <a:xfrm>
                <a:off x="5095" y="1192"/>
                <a:ext cx="97" cy="65"/>
              </a:xfrm>
              <a:custGeom>
                <a:avLst/>
                <a:gdLst>
                  <a:gd name="T0" fmla="*/ 92 w 97"/>
                  <a:gd name="T1" fmla="*/ 2 h 65"/>
                  <a:gd name="T2" fmla="*/ 92 w 97"/>
                  <a:gd name="T3" fmla="*/ 2 h 65"/>
                  <a:gd name="T4" fmla="*/ 92 w 97"/>
                  <a:gd name="T5" fmla="*/ 1 h 65"/>
                  <a:gd name="T6" fmla="*/ 93 w 97"/>
                  <a:gd name="T7" fmla="*/ 1 h 65"/>
                  <a:gd name="T8" fmla="*/ 93 w 97"/>
                  <a:gd name="T9" fmla="*/ 1 h 65"/>
                  <a:gd name="T10" fmla="*/ 93 w 97"/>
                  <a:gd name="T11" fmla="*/ 1 h 65"/>
                  <a:gd name="T12" fmla="*/ 93 w 97"/>
                  <a:gd name="T13" fmla="*/ 0 h 65"/>
                  <a:gd name="T14" fmla="*/ 96 w 97"/>
                  <a:gd name="T15" fmla="*/ 3 h 65"/>
                  <a:gd name="T16" fmla="*/ 97 w 97"/>
                  <a:gd name="T17" fmla="*/ 3 h 65"/>
                  <a:gd name="T18" fmla="*/ 96 w 97"/>
                  <a:gd name="T19" fmla="*/ 3 h 65"/>
                  <a:gd name="T20" fmla="*/ 96 w 97"/>
                  <a:gd name="T21" fmla="*/ 3 h 65"/>
                  <a:gd name="T22" fmla="*/ 96 w 97"/>
                  <a:gd name="T23" fmla="*/ 4 h 65"/>
                  <a:gd name="T24" fmla="*/ 96 w 97"/>
                  <a:gd name="T25" fmla="*/ 4 h 65"/>
                  <a:gd name="T26" fmla="*/ 96 w 97"/>
                  <a:gd name="T27" fmla="*/ 4 h 65"/>
                  <a:gd name="T28" fmla="*/ 96 w 97"/>
                  <a:gd name="T29" fmla="*/ 4 h 65"/>
                  <a:gd name="T30" fmla="*/ 96 w 97"/>
                  <a:gd name="T31" fmla="*/ 4 h 65"/>
                  <a:gd name="T32" fmla="*/ 4 w 97"/>
                  <a:gd name="T33" fmla="*/ 65 h 65"/>
                  <a:gd name="T34" fmla="*/ 0 w 97"/>
                  <a:gd name="T35" fmla="*/ 63 h 65"/>
                  <a:gd name="T36" fmla="*/ 92 w 97"/>
                  <a:gd name="T37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7" h="65">
                    <a:moveTo>
                      <a:pt x="92" y="2"/>
                    </a:moveTo>
                    <a:lnTo>
                      <a:pt x="92" y="2"/>
                    </a:lnTo>
                    <a:lnTo>
                      <a:pt x="92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0"/>
                    </a:lnTo>
                    <a:lnTo>
                      <a:pt x="96" y="3"/>
                    </a:lnTo>
                    <a:lnTo>
                      <a:pt x="97" y="3"/>
                    </a:lnTo>
                    <a:lnTo>
                      <a:pt x="96" y="3"/>
                    </a:lnTo>
                    <a:lnTo>
                      <a:pt x="96" y="3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4" y="65"/>
                    </a:lnTo>
                    <a:lnTo>
                      <a:pt x="0" y="63"/>
                    </a:lnTo>
                    <a:lnTo>
                      <a:pt x="92" y="2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5" name="Freeform: Shape 664" descr="f1adaffb-8fa8-415b-b9b3-8d3bdfc8b85a"/>
              <p:cNvSpPr/>
              <p:nvPr/>
            </p:nvSpPr>
            <p:spPr bwMode="auto">
              <a:xfrm>
                <a:off x="5095" y="1192"/>
                <a:ext cx="97" cy="65"/>
              </a:xfrm>
              <a:custGeom>
                <a:avLst/>
                <a:gdLst>
                  <a:gd name="T0" fmla="*/ 92 w 97"/>
                  <a:gd name="T1" fmla="*/ 2 h 65"/>
                  <a:gd name="T2" fmla="*/ 92 w 97"/>
                  <a:gd name="T3" fmla="*/ 2 h 65"/>
                  <a:gd name="T4" fmla="*/ 92 w 97"/>
                  <a:gd name="T5" fmla="*/ 1 h 65"/>
                  <a:gd name="T6" fmla="*/ 93 w 97"/>
                  <a:gd name="T7" fmla="*/ 1 h 65"/>
                  <a:gd name="T8" fmla="*/ 93 w 97"/>
                  <a:gd name="T9" fmla="*/ 1 h 65"/>
                  <a:gd name="T10" fmla="*/ 93 w 97"/>
                  <a:gd name="T11" fmla="*/ 1 h 65"/>
                  <a:gd name="T12" fmla="*/ 93 w 97"/>
                  <a:gd name="T13" fmla="*/ 0 h 65"/>
                  <a:gd name="T14" fmla="*/ 96 w 97"/>
                  <a:gd name="T15" fmla="*/ 3 h 65"/>
                  <a:gd name="T16" fmla="*/ 97 w 97"/>
                  <a:gd name="T17" fmla="*/ 3 h 65"/>
                  <a:gd name="T18" fmla="*/ 96 w 97"/>
                  <a:gd name="T19" fmla="*/ 3 h 65"/>
                  <a:gd name="T20" fmla="*/ 96 w 97"/>
                  <a:gd name="T21" fmla="*/ 3 h 65"/>
                  <a:gd name="T22" fmla="*/ 96 w 97"/>
                  <a:gd name="T23" fmla="*/ 4 h 65"/>
                  <a:gd name="T24" fmla="*/ 96 w 97"/>
                  <a:gd name="T25" fmla="*/ 4 h 65"/>
                  <a:gd name="T26" fmla="*/ 96 w 97"/>
                  <a:gd name="T27" fmla="*/ 4 h 65"/>
                  <a:gd name="T28" fmla="*/ 96 w 97"/>
                  <a:gd name="T29" fmla="*/ 4 h 65"/>
                  <a:gd name="T30" fmla="*/ 96 w 97"/>
                  <a:gd name="T31" fmla="*/ 4 h 65"/>
                  <a:gd name="T32" fmla="*/ 4 w 97"/>
                  <a:gd name="T33" fmla="*/ 65 h 65"/>
                  <a:gd name="T34" fmla="*/ 0 w 97"/>
                  <a:gd name="T35" fmla="*/ 63 h 65"/>
                  <a:gd name="T36" fmla="*/ 92 w 97"/>
                  <a:gd name="T37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7" h="65">
                    <a:moveTo>
                      <a:pt x="92" y="2"/>
                    </a:moveTo>
                    <a:lnTo>
                      <a:pt x="92" y="2"/>
                    </a:lnTo>
                    <a:lnTo>
                      <a:pt x="92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0"/>
                    </a:lnTo>
                    <a:lnTo>
                      <a:pt x="96" y="3"/>
                    </a:lnTo>
                    <a:lnTo>
                      <a:pt x="97" y="3"/>
                    </a:lnTo>
                    <a:lnTo>
                      <a:pt x="96" y="3"/>
                    </a:lnTo>
                    <a:lnTo>
                      <a:pt x="96" y="3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4" y="65"/>
                    </a:lnTo>
                    <a:lnTo>
                      <a:pt x="0" y="63"/>
                    </a:lnTo>
                    <a:lnTo>
                      <a:pt x="92" y="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6" name="Freeform: Shape 665" descr="b75f8e62-8d69-483a-823c-d56014a5665d"/>
              <p:cNvSpPr/>
              <p:nvPr/>
            </p:nvSpPr>
            <p:spPr bwMode="auto">
              <a:xfrm>
                <a:off x="5124" y="1152"/>
                <a:ext cx="67" cy="43"/>
              </a:xfrm>
              <a:custGeom>
                <a:avLst/>
                <a:gdLst>
                  <a:gd name="T0" fmla="*/ 4 w 67"/>
                  <a:gd name="T1" fmla="*/ 2 h 43"/>
                  <a:gd name="T2" fmla="*/ 0 w 67"/>
                  <a:gd name="T3" fmla="*/ 0 h 43"/>
                  <a:gd name="T4" fmla="*/ 64 w 67"/>
                  <a:gd name="T5" fmla="*/ 40 h 43"/>
                  <a:gd name="T6" fmla="*/ 67 w 67"/>
                  <a:gd name="T7" fmla="*/ 43 h 43"/>
                  <a:gd name="T8" fmla="*/ 4 w 67"/>
                  <a:gd name="T9" fmla="*/ 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43">
                    <a:moveTo>
                      <a:pt x="4" y="2"/>
                    </a:moveTo>
                    <a:lnTo>
                      <a:pt x="0" y="0"/>
                    </a:lnTo>
                    <a:lnTo>
                      <a:pt x="64" y="40"/>
                    </a:lnTo>
                    <a:lnTo>
                      <a:pt x="67" y="43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1324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7" name="Freeform: Shape 666" descr="58fe5980-e182-46ad-930f-a575eef8ec9d"/>
              <p:cNvSpPr/>
              <p:nvPr/>
            </p:nvSpPr>
            <p:spPr bwMode="auto">
              <a:xfrm>
                <a:off x="5124" y="1152"/>
                <a:ext cx="67" cy="43"/>
              </a:xfrm>
              <a:custGeom>
                <a:avLst/>
                <a:gdLst>
                  <a:gd name="T0" fmla="*/ 4 w 67"/>
                  <a:gd name="T1" fmla="*/ 2 h 43"/>
                  <a:gd name="T2" fmla="*/ 0 w 67"/>
                  <a:gd name="T3" fmla="*/ 0 h 43"/>
                  <a:gd name="T4" fmla="*/ 64 w 67"/>
                  <a:gd name="T5" fmla="*/ 40 h 43"/>
                  <a:gd name="T6" fmla="*/ 67 w 67"/>
                  <a:gd name="T7" fmla="*/ 43 h 43"/>
                  <a:gd name="T8" fmla="*/ 4 w 67"/>
                  <a:gd name="T9" fmla="*/ 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43">
                    <a:moveTo>
                      <a:pt x="4" y="2"/>
                    </a:moveTo>
                    <a:lnTo>
                      <a:pt x="0" y="0"/>
                    </a:lnTo>
                    <a:lnTo>
                      <a:pt x="64" y="40"/>
                    </a:lnTo>
                    <a:lnTo>
                      <a:pt x="67" y="43"/>
                    </a:lnTo>
                    <a:lnTo>
                      <a:pt x="4" y="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8" name="Freeform: Shape 667" descr="7513929c-1071-47f1-9c69-2b851fbade49"/>
              <p:cNvSpPr/>
              <p:nvPr/>
            </p:nvSpPr>
            <p:spPr bwMode="auto">
              <a:xfrm>
                <a:off x="5124" y="1146"/>
                <a:ext cx="8" cy="8"/>
              </a:xfrm>
              <a:custGeom>
                <a:avLst/>
                <a:gdLst>
                  <a:gd name="T0" fmla="*/ 8 w 8"/>
                  <a:gd name="T1" fmla="*/ 2 h 8"/>
                  <a:gd name="T2" fmla="*/ 4 w 8"/>
                  <a:gd name="T3" fmla="*/ 0 h 8"/>
                  <a:gd name="T4" fmla="*/ 0 w 8"/>
                  <a:gd name="T5" fmla="*/ 6 h 8"/>
                  <a:gd name="T6" fmla="*/ 4 w 8"/>
                  <a:gd name="T7" fmla="*/ 8 h 8"/>
                  <a:gd name="T8" fmla="*/ 8 w 8"/>
                  <a:gd name="T9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8" y="2"/>
                    </a:moveTo>
                    <a:lnTo>
                      <a:pt x="4" y="0"/>
                    </a:lnTo>
                    <a:lnTo>
                      <a:pt x="0" y="6"/>
                    </a:lnTo>
                    <a:lnTo>
                      <a:pt x="4" y="8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rgbClr val="2344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9" name="Freeform: Shape 668" descr="aa7a76ad-c86f-4fba-acb4-feba9b8ed072"/>
              <p:cNvSpPr/>
              <p:nvPr/>
            </p:nvSpPr>
            <p:spPr bwMode="auto">
              <a:xfrm>
                <a:off x="5099" y="1148"/>
                <a:ext cx="99" cy="113"/>
              </a:xfrm>
              <a:custGeom>
                <a:avLst/>
                <a:gdLst>
                  <a:gd name="T0" fmla="*/ 33 w 99"/>
                  <a:gd name="T1" fmla="*/ 0 h 113"/>
                  <a:gd name="T2" fmla="*/ 29 w 99"/>
                  <a:gd name="T3" fmla="*/ 6 h 113"/>
                  <a:gd name="T4" fmla="*/ 92 w 99"/>
                  <a:gd name="T5" fmla="*/ 47 h 113"/>
                  <a:gd name="T6" fmla="*/ 93 w 99"/>
                  <a:gd name="T7" fmla="*/ 47 h 113"/>
                  <a:gd name="T8" fmla="*/ 92 w 99"/>
                  <a:gd name="T9" fmla="*/ 48 h 113"/>
                  <a:gd name="T10" fmla="*/ 0 w 99"/>
                  <a:gd name="T11" fmla="*/ 109 h 113"/>
                  <a:gd name="T12" fmla="*/ 2 w 99"/>
                  <a:gd name="T13" fmla="*/ 113 h 113"/>
                  <a:gd name="T14" fmla="*/ 92 w 99"/>
                  <a:gd name="T15" fmla="*/ 54 h 113"/>
                  <a:gd name="T16" fmla="*/ 98 w 99"/>
                  <a:gd name="T17" fmla="*/ 47 h 113"/>
                  <a:gd name="T18" fmla="*/ 96 w 99"/>
                  <a:gd name="T19" fmla="*/ 40 h 113"/>
                  <a:gd name="T20" fmla="*/ 33 w 99"/>
                  <a:gd name="T21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9" h="113">
                    <a:moveTo>
                      <a:pt x="33" y="0"/>
                    </a:moveTo>
                    <a:cubicBezTo>
                      <a:pt x="29" y="6"/>
                      <a:pt x="29" y="6"/>
                      <a:pt x="29" y="6"/>
                    </a:cubicBezTo>
                    <a:cubicBezTo>
                      <a:pt x="92" y="47"/>
                      <a:pt x="92" y="47"/>
                      <a:pt x="92" y="47"/>
                    </a:cubicBezTo>
                    <a:cubicBezTo>
                      <a:pt x="93" y="47"/>
                      <a:pt x="93" y="47"/>
                      <a:pt x="93" y="47"/>
                    </a:cubicBezTo>
                    <a:cubicBezTo>
                      <a:pt x="92" y="48"/>
                      <a:pt x="92" y="48"/>
                      <a:pt x="92" y="48"/>
                    </a:cubicBezTo>
                    <a:cubicBezTo>
                      <a:pt x="0" y="109"/>
                      <a:pt x="0" y="109"/>
                      <a:pt x="0" y="109"/>
                    </a:cubicBezTo>
                    <a:cubicBezTo>
                      <a:pt x="2" y="113"/>
                      <a:pt x="2" y="113"/>
                      <a:pt x="2" y="113"/>
                    </a:cubicBezTo>
                    <a:cubicBezTo>
                      <a:pt x="92" y="54"/>
                      <a:pt x="92" y="54"/>
                      <a:pt x="92" y="54"/>
                    </a:cubicBezTo>
                    <a:cubicBezTo>
                      <a:pt x="95" y="52"/>
                      <a:pt x="98" y="50"/>
                      <a:pt x="98" y="47"/>
                    </a:cubicBezTo>
                    <a:cubicBezTo>
                      <a:pt x="99" y="44"/>
                      <a:pt x="98" y="41"/>
                      <a:pt x="96" y="40"/>
                    </a:cubicBezTo>
                    <a:cubicBezTo>
                      <a:pt x="33" y="0"/>
                      <a:pt x="33" y="0"/>
                      <a:pt x="33" y="0"/>
                    </a:cubicBezTo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0" name="Freeform: Shape 669" descr="76d089d8-4268-4ef7-b906-dce7f52cb68d"/>
              <p:cNvSpPr/>
              <p:nvPr/>
            </p:nvSpPr>
            <p:spPr bwMode="auto">
              <a:xfrm>
                <a:off x="5001" y="1243"/>
                <a:ext cx="15" cy="51"/>
              </a:xfrm>
              <a:custGeom>
                <a:avLst/>
                <a:gdLst>
                  <a:gd name="T0" fmla="*/ 10 w 15"/>
                  <a:gd name="T1" fmla="*/ 3 h 51"/>
                  <a:gd name="T2" fmla="*/ 15 w 15"/>
                  <a:gd name="T3" fmla="*/ 0 h 51"/>
                  <a:gd name="T4" fmla="*/ 3 w 15"/>
                  <a:gd name="T5" fmla="*/ 51 h 51"/>
                  <a:gd name="T6" fmla="*/ 0 w 15"/>
                  <a:gd name="T7" fmla="*/ 48 h 51"/>
                  <a:gd name="T8" fmla="*/ 10 w 15"/>
                  <a:gd name="T9" fmla="*/ 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51">
                    <a:moveTo>
                      <a:pt x="10" y="3"/>
                    </a:moveTo>
                    <a:cubicBezTo>
                      <a:pt x="11" y="2"/>
                      <a:pt x="14" y="1"/>
                      <a:pt x="15" y="0"/>
                    </a:cubicBezTo>
                    <a:cubicBezTo>
                      <a:pt x="3" y="51"/>
                      <a:pt x="3" y="51"/>
                      <a:pt x="3" y="51"/>
                    </a:cubicBezTo>
                    <a:cubicBezTo>
                      <a:pt x="0" y="48"/>
                      <a:pt x="0" y="48"/>
                      <a:pt x="0" y="48"/>
                    </a:cubicBez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1" name="Freeform: Shape 670" descr="f186c067-98de-4449-b916-51c5d9f1923e"/>
              <p:cNvSpPr/>
              <p:nvPr/>
            </p:nvSpPr>
            <p:spPr bwMode="auto">
              <a:xfrm>
                <a:off x="5004" y="1218"/>
                <a:ext cx="22" cy="76"/>
              </a:xfrm>
              <a:custGeom>
                <a:avLst/>
                <a:gdLst>
                  <a:gd name="T0" fmla="*/ 0 w 22"/>
                  <a:gd name="T1" fmla="*/ 76 h 76"/>
                  <a:gd name="T2" fmla="*/ 5 w 22"/>
                  <a:gd name="T3" fmla="*/ 73 h 76"/>
                  <a:gd name="T4" fmla="*/ 22 w 22"/>
                  <a:gd name="T5" fmla="*/ 0 h 76"/>
                  <a:gd name="T6" fmla="*/ 17 w 22"/>
                  <a:gd name="T7" fmla="*/ 3 h 76"/>
                  <a:gd name="T8" fmla="*/ 0 w 22"/>
                  <a:gd name="T9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76">
                    <a:moveTo>
                      <a:pt x="0" y="76"/>
                    </a:moveTo>
                    <a:lnTo>
                      <a:pt x="5" y="73"/>
                    </a:lnTo>
                    <a:lnTo>
                      <a:pt x="22" y="0"/>
                    </a:lnTo>
                    <a:lnTo>
                      <a:pt x="17" y="3"/>
                    </a:lnTo>
                    <a:lnTo>
                      <a:pt x="0" y="76"/>
                    </a:ln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2" name="Freeform: Shape 671" descr="e186cffd-2c3e-4b7e-8e3d-ab3037a39e54"/>
              <p:cNvSpPr/>
              <p:nvPr/>
            </p:nvSpPr>
            <p:spPr bwMode="auto">
              <a:xfrm>
                <a:off x="5007" y="1288"/>
                <a:ext cx="6" cy="3"/>
              </a:xfrm>
              <a:custGeom>
                <a:avLst/>
                <a:gdLst>
                  <a:gd name="T0" fmla="*/ 6 w 6"/>
                  <a:gd name="T1" fmla="*/ 3 h 3"/>
                  <a:gd name="T2" fmla="*/ 2 w 6"/>
                  <a:gd name="T3" fmla="*/ 0 h 3"/>
                  <a:gd name="T4" fmla="*/ 0 w 6"/>
                  <a:gd name="T5" fmla="*/ 1 h 3"/>
                  <a:gd name="T6" fmla="*/ 4 w 6"/>
                  <a:gd name="T7" fmla="*/ 3 h 3"/>
                  <a:gd name="T8" fmla="*/ 6 w 6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3">
                    <a:moveTo>
                      <a:pt x="6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5" y="2"/>
                      <a:pt x="5" y="2"/>
                      <a:pt x="6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3" name="Freeform: Shape 672" descr="3d637792-fd02-4429-bb44-208278376f93"/>
              <p:cNvSpPr/>
              <p:nvPr/>
            </p:nvSpPr>
            <p:spPr bwMode="auto">
              <a:xfrm>
                <a:off x="5006" y="1289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0 h 3"/>
                  <a:gd name="T4" fmla="*/ 0 w 5"/>
                  <a:gd name="T5" fmla="*/ 1 h 3"/>
                  <a:gd name="T6" fmla="*/ 4 w 5"/>
                  <a:gd name="T7" fmla="*/ 3 h 3"/>
                  <a:gd name="T8" fmla="*/ 5 w 5"/>
                  <a:gd name="T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4" y="2"/>
                      <a:pt x="4" y="2"/>
                      <a:pt x="5" y="2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4" name="Freeform: Shape 673" descr="42a424ac-48c6-4134-9128-f17040491fcc"/>
              <p:cNvSpPr/>
              <p:nvPr/>
            </p:nvSpPr>
            <p:spPr bwMode="auto">
              <a:xfrm>
                <a:off x="5005" y="1290"/>
                <a:ext cx="5" cy="4"/>
              </a:xfrm>
              <a:custGeom>
                <a:avLst/>
                <a:gdLst>
                  <a:gd name="T0" fmla="*/ 5 w 5"/>
                  <a:gd name="T1" fmla="*/ 2 h 4"/>
                  <a:gd name="T2" fmla="*/ 1 w 5"/>
                  <a:gd name="T3" fmla="*/ 0 h 4"/>
                  <a:gd name="T4" fmla="*/ 0 w 5"/>
                  <a:gd name="T5" fmla="*/ 1 h 4"/>
                  <a:gd name="T6" fmla="*/ 3 w 5"/>
                  <a:gd name="T7" fmla="*/ 4 h 4"/>
                  <a:gd name="T8" fmla="*/ 5 w 5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4" y="3"/>
                      <a:pt x="4" y="2"/>
                      <a:pt x="5" y="2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5" name="Freeform: Shape 674" descr="d1287d39-5684-46e5-a036-8f35ef43e536"/>
              <p:cNvSpPr/>
              <p:nvPr/>
            </p:nvSpPr>
            <p:spPr bwMode="auto">
              <a:xfrm>
                <a:off x="5004" y="1291"/>
                <a:ext cx="5" cy="7"/>
              </a:xfrm>
              <a:custGeom>
                <a:avLst/>
                <a:gdLst>
                  <a:gd name="T0" fmla="*/ 4 w 5"/>
                  <a:gd name="T1" fmla="*/ 3 h 7"/>
                  <a:gd name="T2" fmla="*/ 1 w 5"/>
                  <a:gd name="T3" fmla="*/ 0 h 7"/>
                  <a:gd name="T4" fmla="*/ 0 w 5"/>
                  <a:gd name="T5" fmla="*/ 3 h 7"/>
                  <a:gd name="T6" fmla="*/ 1 w 5"/>
                  <a:gd name="T7" fmla="*/ 4 h 7"/>
                  <a:gd name="T8" fmla="*/ 5 w 5"/>
                  <a:gd name="T9" fmla="*/ 7 h 7"/>
                  <a:gd name="T10" fmla="*/ 4 w 5"/>
                  <a:gd name="T11" fmla="*/ 5 h 7"/>
                  <a:gd name="T12" fmla="*/ 4 w 5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7">
                    <a:moveTo>
                      <a:pt x="4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4" y="6"/>
                      <a:pt x="4" y="6"/>
                      <a:pt x="4" y="5"/>
                    </a:cubicBezTo>
                    <a:cubicBezTo>
                      <a:pt x="4" y="4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6" name="Freeform: Shape 675" descr="79a00727-4f50-4d4c-9ce9-b180545a02b0"/>
              <p:cNvSpPr/>
              <p:nvPr/>
            </p:nvSpPr>
            <p:spPr bwMode="auto">
              <a:xfrm>
                <a:off x="5008" y="1290"/>
                <a:ext cx="6" cy="8"/>
              </a:xfrm>
              <a:custGeom>
                <a:avLst/>
                <a:gdLst>
                  <a:gd name="T0" fmla="*/ 3 w 6"/>
                  <a:gd name="T1" fmla="*/ 1 h 8"/>
                  <a:gd name="T2" fmla="*/ 0 w 6"/>
                  <a:gd name="T3" fmla="*/ 6 h 8"/>
                  <a:gd name="T4" fmla="*/ 3 w 6"/>
                  <a:gd name="T5" fmla="*/ 8 h 8"/>
                  <a:gd name="T6" fmla="*/ 6 w 6"/>
                  <a:gd name="T7" fmla="*/ 3 h 8"/>
                  <a:gd name="T8" fmla="*/ 3 w 6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8"/>
                      <a:pt x="1" y="8"/>
                      <a:pt x="3" y="8"/>
                    </a:cubicBezTo>
                    <a:cubicBezTo>
                      <a:pt x="4" y="7"/>
                      <a:pt x="6" y="4"/>
                      <a:pt x="6" y="3"/>
                    </a:cubicBezTo>
                    <a:cubicBezTo>
                      <a:pt x="6" y="1"/>
                      <a:pt x="4" y="0"/>
                      <a:pt x="3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7" name="Freeform: Shape 676" descr="1b669bee-0050-4dee-9514-48e6f76e6f7e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8" name="Freeform: Shape 677" descr="64b7bf77-c5a8-4594-80ce-0a1e748bc850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9" name="Freeform: Shape 678" descr="77c254fb-f857-48a5-b35d-5c30323bf3dc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0" name="Freeform: Shape 679" descr="f27574db-4dfe-49de-9b7f-58756450a980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1" name="Freeform: Shape 680" descr="31685e1e-e726-4d80-8656-905de5e96ec7"/>
              <p:cNvSpPr/>
              <p:nvPr/>
            </p:nvSpPr>
            <p:spPr bwMode="auto">
              <a:xfrm>
                <a:off x="4989" y="1243"/>
                <a:ext cx="24" cy="19"/>
              </a:xfrm>
              <a:custGeom>
                <a:avLst/>
                <a:gdLst>
                  <a:gd name="T0" fmla="*/ 24 w 24"/>
                  <a:gd name="T1" fmla="*/ 2 h 19"/>
                  <a:gd name="T2" fmla="*/ 20 w 24"/>
                  <a:gd name="T3" fmla="*/ 0 h 19"/>
                  <a:gd name="T4" fmla="*/ 0 w 24"/>
                  <a:gd name="T5" fmla="*/ 16 h 19"/>
                  <a:gd name="T6" fmla="*/ 4 w 24"/>
                  <a:gd name="T7" fmla="*/ 19 h 19"/>
                  <a:gd name="T8" fmla="*/ 24 w 24"/>
                  <a:gd name="T9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24" y="2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3" y="4"/>
                      <a:pt x="6" y="10"/>
                      <a:pt x="0" y="16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10" y="12"/>
                      <a:pt x="17" y="6"/>
                      <a:pt x="2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2" name="Freeform: Shape 681" descr="d8e30520-6268-441e-8cf2-293c6ea44b42"/>
              <p:cNvSpPr/>
              <p:nvPr/>
            </p:nvSpPr>
            <p:spPr bwMode="auto">
              <a:xfrm>
                <a:off x="4971" y="1259"/>
                <a:ext cx="22" cy="31"/>
              </a:xfrm>
              <a:custGeom>
                <a:avLst/>
                <a:gdLst>
                  <a:gd name="T0" fmla="*/ 22 w 22"/>
                  <a:gd name="T1" fmla="*/ 3 h 31"/>
                  <a:gd name="T2" fmla="*/ 18 w 22"/>
                  <a:gd name="T3" fmla="*/ 0 h 31"/>
                  <a:gd name="T4" fmla="*/ 0 w 22"/>
                  <a:gd name="T5" fmla="*/ 28 h 31"/>
                  <a:gd name="T6" fmla="*/ 5 w 22"/>
                  <a:gd name="T7" fmla="*/ 31 h 31"/>
                  <a:gd name="T8" fmla="*/ 22 w 22"/>
                  <a:gd name="T9" fmla="*/ 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1">
                    <a:moveTo>
                      <a:pt x="22" y="3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1" y="8"/>
                      <a:pt x="5" y="18"/>
                      <a:pt x="0" y="28"/>
                    </a:cubicBezTo>
                    <a:cubicBezTo>
                      <a:pt x="5" y="31"/>
                      <a:pt x="5" y="31"/>
                      <a:pt x="5" y="31"/>
                    </a:cubicBezTo>
                    <a:cubicBezTo>
                      <a:pt x="9" y="21"/>
                      <a:pt x="15" y="11"/>
                      <a:pt x="22" y="3"/>
                    </a:cubicBezTo>
                    <a:close/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3" name="Freeform: Shape 682" descr="5b1916c8-9a80-452b-8d4b-0a4dd2014027"/>
              <p:cNvSpPr/>
              <p:nvPr/>
            </p:nvSpPr>
            <p:spPr bwMode="auto">
              <a:xfrm>
                <a:off x="4964" y="1287"/>
                <a:ext cx="17" cy="66"/>
              </a:xfrm>
              <a:custGeom>
                <a:avLst/>
                <a:gdLst>
                  <a:gd name="T0" fmla="*/ 12 w 17"/>
                  <a:gd name="T1" fmla="*/ 3 h 66"/>
                  <a:gd name="T2" fmla="*/ 7 w 17"/>
                  <a:gd name="T3" fmla="*/ 0 h 66"/>
                  <a:gd name="T4" fmla="*/ 0 w 17"/>
                  <a:gd name="T5" fmla="*/ 34 h 66"/>
                  <a:gd name="T6" fmla="*/ 13 w 17"/>
                  <a:gd name="T7" fmla="*/ 63 h 66"/>
                  <a:gd name="T8" fmla="*/ 17 w 17"/>
                  <a:gd name="T9" fmla="*/ 66 h 66"/>
                  <a:gd name="T10" fmla="*/ 4 w 17"/>
                  <a:gd name="T11" fmla="*/ 37 h 66"/>
                  <a:gd name="T12" fmla="*/ 12 w 17"/>
                  <a:gd name="T13" fmla="*/ 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66">
                    <a:moveTo>
                      <a:pt x="12" y="3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2" y="11"/>
                      <a:pt x="0" y="23"/>
                      <a:pt x="0" y="34"/>
                    </a:cubicBezTo>
                    <a:cubicBezTo>
                      <a:pt x="0" y="48"/>
                      <a:pt x="5" y="58"/>
                      <a:pt x="13" y="63"/>
                    </a:cubicBezTo>
                    <a:cubicBezTo>
                      <a:pt x="17" y="66"/>
                      <a:pt x="17" y="66"/>
                      <a:pt x="17" y="66"/>
                    </a:cubicBezTo>
                    <a:cubicBezTo>
                      <a:pt x="9" y="61"/>
                      <a:pt x="4" y="51"/>
                      <a:pt x="4" y="37"/>
                    </a:cubicBezTo>
                    <a:cubicBezTo>
                      <a:pt x="4" y="26"/>
                      <a:pt x="7" y="14"/>
                      <a:pt x="12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4" name="Freeform: Shape 683" descr="7cb55d3b-58d2-488b-b226-efefbdf96cc3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5" name="Freeform: Shape 684" descr="a8ac9fa3-2eb4-486d-8abf-9660e7c29d23"/>
              <p:cNvSpPr/>
              <p:nvPr/>
            </p:nvSpPr>
            <p:spPr bwMode="auto">
              <a:xfrm>
                <a:off x="5041" y="1240"/>
                <a:ext cx="18" cy="65"/>
              </a:xfrm>
              <a:custGeom>
                <a:avLst/>
                <a:gdLst>
                  <a:gd name="T0" fmla="*/ 4 w 18"/>
                  <a:gd name="T1" fmla="*/ 2 h 65"/>
                  <a:gd name="T2" fmla="*/ 0 w 18"/>
                  <a:gd name="T3" fmla="*/ 0 h 65"/>
                  <a:gd name="T4" fmla="*/ 13 w 18"/>
                  <a:gd name="T5" fmla="*/ 29 h 65"/>
                  <a:gd name="T6" fmla="*/ 5 w 18"/>
                  <a:gd name="T7" fmla="*/ 63 h 65"/>
                  <a:gd name="T8" fmla="*/ 10 w 18"/>
                  <a:gd name="T9" fmla="*/ 65 h 65"/>
                  <a:gd name="T10" fmla="*/ 18 w 18"/>
                  <a:gd name="T11" fmla="*/ 31 h 65"/>
                  <a:gd name="T12" fmla="*/ 4 w 18"/>
                  <a:gd name="T13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65">
                    <a:moveTo>
                      <a:pt x="4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8" y="4"/>
                      <a:pt x="13" y="14"/>
                      <a:pt x="13" y="29"/>
                    </a:cubicBezTo>
                    <a:cubicBezTo>
                      <a:pt x="13" y="40"/>
                      <a:pt x="10" y="51"/>
                      <a:pt x="5" y="63"/>
                    </a:cubicBezTo>
                    <a:cubicBezTo>
                      <a:pt x="10" y="65"/>
                      <a:pt x="10" y="65"/>
                      <a:pt x="10" y="65"/>
                    </a:cubicBezTo>
                    <a:cubicBezTo>
                      <a:pt x="15" y="54"/>
                      <a:pt x="18" y="42"/>
                      <a:pt x="18" y="31"/>
                    </a:cubicBezTo>
                    <a:cubicBezTo>
                      <a:pt x="18" y="17"/>
                      <a:pt x="13" y="7"/>
                      <a:pt x="4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6" name="Freeform: Shape 685" descr="fc987475-8230-45da-8fa3-28791eeb6f78"/>
              <p:cNvSpPr/>
              <p:nvPr/>
            </p:nvSpPr>
            <p:spPr bwMode="auto">
              <a:xfrm>
                <a:off x="5029" y="1303"/>
                <a:ext cx="22" cy="30"/>
              </a:xfrm>
              <a:custGeom>
                <a:avLst/>
                <a:gdLst>
                  <a:gd name="T0" fmla="*/ 22 w 22"/>
                  <a:gd name="T1" fmla="*/ 2 h 30"/>
                  <a:gd name="T2" fmla="*/ 17 w 22"/>
                  <a:gd name="T3" fmla="*/ 0 h 30"/>
                  <a:gd name="T4" fmla="*/ 0 w 22"/>
                  <a:gd name="T5" fmla="*/ 27 h 30"/>
                  <a:gd name="T6" fmla="*/ 4 w 22"/>
                  <a:gd name="T7" fmla="*/ 30 h 30"/>
                  <a:gd name="T8" fmla="*/ 22 w 22"/>
                  <a:gd name="T9" fmla="*/ 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0">
                    <a:moveTo>
                      <a:pt x="22" y="2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3" y="10"/>
                      <a:pt x="7" y="19"/>
                      <a:pt x="0" y="27"/>
                    </a:cubicBezTo>
                    <a:cubicBezTo>
                      <a:pt x="4" y="30"/>
                      <a:pt x="4" y="30"/>
                      <a:pt x="4" y="30"/>
                    </a:cubicBezTo>
                    <a:cubicBezTo>
                      <a:pt x="11" y="22"/>
                      <a:pt x="17" y="12"/>
                      <a:pt x="22" y="2"/>
                    </a:cubicBezTo>
                    <a:close/>
                  </a:path>
                </a:pathLst>
              </a:custGeom>
              <a:solidFill>
                <a:srgbClr val="B9B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7" name="Freeform: Shape 686" descr="0b4c175f-38d1-427a-b658-61b36461fc4a"/>
              <p:cNvSpPr/>
              <p:nvPr/>
            </p:nvSpPr>
            <p:spPr bwMode="auto">
              <a:xfrm>
                <a:off x="5009" y="1330"/>
                <a:ext cx="24" cy="19"/>
              </a:xfrm>
              <a:custGeom>
                <a:avLst/>
                <a:gdLst>
                  <a:gd name="T0" fmla="*/ 24 w 24"/>
                  <a:gd name="T1" fmla="*/ 3 h 19"/>
                  <a:gd name="T2" fmla="*/ 20 w 24"/>
                  <a:gd name="T3" fmla="*/ 0 h 19"/>
                  <a:gd name="T4" fmla="*/ 0 w 24"/>
                  <a:gd name="T5" fmla="*/ 17 h 19"/>
                  <a:gd name="T6" fmla="*/ 4 w 24"/>
                  <a:gd name="T7" fmla="*/ 19 h 19"/>
                  <a:gd name="T8" fmla="*/ 24 w 24"/>
                  <a:gd name="T9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4" y="7"/>
                      <a:pt x="7" y="13"/>
                      <a:pt x="0" y="17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12" y="15"/>
                      <a:pt x="18" y="10"/>
                      <a:pt x="2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8" name="Freeform: Shape 687" descr="be49cee4-0c2e-4e4f-8d75-a41d0a7fb406"/>
              <p:cNvSpPr/>
              <p:nvPr/>
            </p:nvSpPr>
            <p:spPr bwMode="auto">
              <a:xfrm>
                <a:off x="5039" y="1244"/>
                <a:ext cx="16" cy="61"/>
              </a:xfrm>
              <a:custGeom>
                <a:avLst/>
                <a:gdLst>
                  <a:gd name="T0" fmla="*/ 4 w 16"/>
                  <a:gd name="T1" fmla="*/ 2 h 61"/>
                  <a:gd name="T2" fmla="*/ 0 w 16"/>
                  <a:gd name="T3" fmla="*/ 0 h 61"/>
                  <a:gd name="T4" fmla="*/ 12 w 16"/>
                  <a:gd name="T5" fmla="*/ 26 h 61"/>
                  <a:gd name="T6" fmla="*/ 5 w 16"/>
                  <a:gd name="T7" fmla="*/ 58 h 61"/>
                  <a:gd name="T8" fmla="*/ 9 w 16"/>
                  <a:gd name="T9" fmla="*/ 61 h 61"/>
                  <a:gd name="T10" fmla="*/ 16 w 16"/>
                  <a:gd name="T11" fmla="*/ 29 h 61"/>
                  <a:gd name="T12" fmla="*/ 4 w 16"/>
                  <a:gd name="T13" fmla="*/ 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61">
                    <a:moveTo>
                      <a:pt x="4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7" y="4"/>
                      <a:pt x="12" y="13"/>
                      <a:pt x="12" y="26"/>
                    </a:cubicBezTo>
                    <a:cubicBezTo>
                      <a:pt x="12" y="37"/>
                      <a:pt x="9" y="48"/>
                      <a:pt x="5" y="58"/>
                    </a:cubicBezTo>
                    <a:cubicBezTo>
                      <a:pt x="9" y="61"/>
                      <a:pt x="9" y="61"/>
                      <a:pt x="9" y="61"/>
                    </a:cubicBezTo>
                    <a:cubicBezTo>
                      <a:pt x="14" y="50"/>
                      <a:pt x="16" y="39"/>
                      <a:pt x="16" y="29"/>
                    </a:cubicBezTo>
                    <a:cubicBezTo>
                      <a:pt x="16" y="16"/>
                      <a:pt x="12" y="7"/>
                      <a:pt x="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9" name="Freeform: Shape 688" descr="5f85ea49-7f58-4f36-b7d4-fb8a9babfe40"/>
              <p:cNvSpPr/>
              <p:nvPr/>
            </p:nvSpPr>
            <p:spPr bwMode="auto">
              <a:xfrm>
                <a:off x="5027" y="1302"/>
                <a:ext cx="21" cy="28"/>
              </a:xfrm>
              <a:custGeom>
                <a:avLst/>
                <a:gdLst>
                  <a:gd name="T0" fmla="*/ 21 w 21"/>
                  <a:gd name="T1" fmla="*/ 3 h 28"/>
                  <a:gd name="T2" fmla="*/ 17 w 21"/>
                  <a:gd name="T3" fmla="*/ 0 h 28"/>
                  <a:gd name="T4" fmla="*/ 0 w 21"/>
                  <a:gd name="T5" fmla="*/ 26 h 28"/>
                  <a:gd name="T6" fmla="*/ 5 w 21"/>
                  <a:gd name="T7" fmla="*/ 28 h 28"/>
                  <a:gd name="T8" fmla="*/ 21 w 21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8">
                    <a:moveTo>
                      <a:pt x="21" y="3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3" y="9"/>
                      <a:pt x="7" y="18"/>
                      <a:pt x="0" y="26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11" y="21"/>
                      <a:pt x="17" y="12"/>
                      <a:pt x="21" y="3"/>
                    </a:cubicBezTo>
                    <a:close/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0" name="Freeform: Shape 689" descr="28f1e425-4d41-4536-b8ab-b6ca1031a5fd"/>
              <p:cNvSpPr/>
              <p:nvPr/>
            </p:nvSpPr>
            <p:spPr bwMode="auto">
              <a:xfrm>
                <a:off x="5009" y="1328"/>
                <a:ext cx="23" cy="18"/>
              </a:xfrm>
              <a:custGeom>
                <a:avLst/>
                <a:gdLst>
                  <a:gd name="T0" fmla="*/ 23 w 23"/>
                  <a:gd name="T1" fmla="*/ 2 h 18"/>
                  <a:gd name="T2" fmla="*/ 18 w 23"/>
                  <a:gd name="T3" fmla="*/ 0 h 18"/>
                  <a:gd name="T4" fmla="*/ 0 w 23"/>
                  <a:gd name="T5" fmla="*/ 15 h 18"/>
                  <a:gd name="T6" fmla="*/ 4 w 23"/>
                  <a:gd name="T7" fmla="*/ 18 h 18"/>
                  <a:gd name="T8" fmla="*/ 23 w 23"/>
                  <a:gd name="T9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8">
                    <a:moveTo>
                      <a:pt x="23" y="2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3" y="6"/>
                      <a:pt x="7" y="11"/>
                      <a:pt x="0" y="15"/>
                    </a:cubicBezTo>
                    <a:cubicBezTo>
                      <a:pt x="4" y="18"/>
                      <a:pt x="4" y="18"/>
                      <a:pt x="4" y="18"/>
                    </a:cubicBezTo>
                    <a:cubicBezTo>
                      <a:pt x="11" y="14"/>
                      <a:pt x="17" y="9"/>
                      <a:pt x="23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1" name="Freeform: Shape 690" descr="c822f8bc-4a8f-4f67-bbb8-628a83ecc00c"/>
              <p:cNvSpPr/>
              <p:nvPr/>
            </p:nvSpPr>
            <p:spPr bwMode="auto">
              <a:xfrm>
                <a:off x="4979" y="1343"/>
                <a:ext cx="34" cy="10"/>
              </a:xfrm>
              <a:custGeom>
                <a:avLst/>
                <a:gdLst>
                  <a:gd name="T0" fmla="*/ 34 w 34"/>
                  <a:gd name="T1" fmla="*/ 3 h 10"/>
                  <a:gd name="T2" fmla="*/ 30 w 34"/>
                  <a:gd name="T3" fmla="*/ 0 h 10"/>
                  <a:gd name="T4" fmla="*/ 0 w 34"/>
                  <a:gd name="T5" fmla="*/ 3 h 10"/>
                  <a:gd name="T6" fmla="*/ 5 w 34"/>
                  <a:gd name="T7" fmla="*/ 6 h 10"/>
                  <a:gd name="T8" fmla="*/ 34 w 34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10">
                    <a:moveTo>
                      <a:pt x="34" y="3"/>
                    </a:moveTo>
                    <a:cubicBezTo>
                      <a:pt x="30" y="0"/>
                      <a:pt x="30" y="0"/>
                      <a:pt x="30" y="0"/>
                    </a:cubicBezTo>
                    <a:cubicBezTo>
                      <a:pt x="18" y="7"/>
                      <a:pt x="8" y="7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2" y="10"/>
                      <a:pt x="23" y="9"/>
                      <a:pt x="34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2" name="Freeform: Shape 691" descr="bdc9f67a-c7e8-4210-906f-22d9a80264fa"/>
              <p:cNvSpPr/>
              <p:nvPr/>
            </p:nvSpPr>
            <p:spPr bwMode="auto">
              <a:xfrm>
                <a:off x="5009" y="1235"/>
                <a:ext cx="36" cy="10"/>
              </a:xfrm>
              <a:custGeom>
                <a:avLst/>
                <a:gdLst>
                  <a:gd name="T0" fmla="*/ 36 w 36"/>
                  <a:gd name="T1" fmla="*/ 7 h 10"/>
                  <a:gd name="T2" fmla="*/ 32 w 36"/>
                  <a:gd name="T3" fmla="*/ 5 h 10"/>
                  <a:gd name="T4" fmla="*/ 0 w 36"/>
                  <a:gd name="T5" fmla="*/ 8 h 10"/>
                  <a:gd name="T6" fmla="*/ 4 w 36"/>
                  <a:gd name="T7" fmla="*/ 10 h 10"/>
                  <a:gd name="T8" fmla="*/ 36 w 36"/>
                  <a:gd name="T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7"/>
                    </a:moveTo>
                    <a:cubicBezTo>
                      <a:pt x="32" y="5"/>
                      <a:pt x="32" y="5"/>
                      <a:pt x="32" y="5"/>
                    </a:cubicBezTo>
                    <a:cubicBezTo>
                      <a:pt x="24" y="0"/>
                      <a:pt x="12" y="0"/>
                      <a:pt x="0" y="8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17" y="3"/>
                      <a:pt x="28" y="2"/>
                      <a:pt x="36" y="7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3" name="Freeform: Shape 692" descr="eb48ad69-1e53-4759-b7e6-d3a0b1239afd"/>
              <p:cNvSpPr/>
              <p:nvPr/>
            </p:nvSpPr>
            <p:spPr bwMode="auto">
              <a:xfrm>
                <a:off x="5009" y="1228"/>
                <a:ext cx="40" cy="11"/>
              </a:xfrm>
              <a:custGeom>
                <a:avLst/>
                <a:gdLst>
                  <a:gd name="T0" fmla="*/ 40 w 40"/>
                  <a:gd name="T1" fmla="*/ 8 h 11"/>
                  <a:gd name="T2" fmla="*/ 36 w 40"/>
                  <a:gd name="T3" fmla="*/ 5 h 11"/>
                  <a:gd name="T4" fmla="*/ 0 w 40"/>
                  <a:gd name="T5" fmla="*/ 9 h 11"/>
                  <a:gd name="T6" fmla="*/ 4 w 40"/>
                  <a:gd name="T7" fmla="*/ 11 h 11"/>
                  <a:gd name="T8" fmla="*/ 40 w 40"/>
                  <a:gd name="T9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1">
                    <a:moveTo>
                      <a:pt x="40" y="8"/>
                    </a:moveTo>
                    <a:cubicBezTo>
                      <a:pt x="36" y="5"/>
                      <a:pt x="36" y="5"/>
                      <a:pt x="36" y="5"/>
                    </a:cubicBezTo>
                    <a:cubicBezTo>
                      <a:pt x="26" y="0"/>
                      <a:pt x="14" y="1"/>
                      <a:pt x="0" y="9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18" y="3"/>
                      <a:pt x="31" y="2"/>
                      <a:pt x="40" y="8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4" name="Freeform: Shape 693" descr="9d5ec74e-576d-4af7-9718-ac581bbd9a6a"/>
              <p:cNvSpPr>
                <a:spLocks noEditPoints="1"/>
              </p:cNvSpPr>
              <p:nvPr/>
            </p:nvSpPr>
            <p:spPr bwMode="auto">
              <a:xfrm>
                <a:off x="4968" y="1231"/>
                <a:ext cx="91" cy="133"/>
              </a:xfrm>
              <a:custGeom>
                <a:avLst/>
                <a:gdLst>
                  <a:gd name="T0" fmla="*/ 91 w 91"/>
                  <a:gd name="T1" fmla="*/ 40 h 133"/>
                  <a:gd name="T2" fmla="*/ 45 w 91"/>
                  <a:gd name="T3" fmla="*/ 118 h 133"/>
                  <a:gd name="T4" fmla="*/ 0 w 91"/>
                  <a:gd name="T5" fmla="*/ 93 h 133"/>
                  <a:gd name="T6" fmla="*/ 45 w 91"/>
                  <a:gd name="T7" fmla="*/ 14 h 133"/>
                  <a:gd name="T8" fmla="*/ 91 w 91"/>
                  <a:gd name="T9" fmla="*/ 40 h 133"/>
                  <a:gd name="T10" fmla="*/ 45 w 91"/>
                  <a:gd name="T11" fmla="*/ 115 h 133"/>
                  <a:gd name="T12" fmla="*/ 87 w 91"/>
                  <a:gd name="T13" fmla="*/ 42 h 133"/>
                  <a:gd name="T14" fmla="*/ 45 w 91"/>
                  <a:gd name="T15" fmla="*/ 18 h 133"/>
                  <a:gd name="T16" fmla="*/ 3 w 91"/>
                  <a:gd name="T17" fmla="*/ 91 h 133"/>
                  <a:gd name="T18" fmla="*/ 45 w 91"/>
                  <a:gd name="T19" fmla="*/ 115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1" h="133">
                    <a:moveTo>
                      <a:pt x="91" y="40"/>
                    </a:moveTo>
                    <a:cubicBezTo>
                      <a:pt x="91" y="69"/>
                      <a:pt x="70" y="104"/>
                      <a:pt x="45" y="118"/>
                    </a:cubicBezTo>
                    <a:cubicBezTo>
                      <a:pt x="21" y="133"/>
                      <a:pt x="0" y="121"/>
                      <a:pt x="0" y="93"/>
                    </a:cubicBezTo>
                    <a:cubicBezTo>
                      <a:pt x="0" y="64"/>
                      <a:pt x="20" y="29"/>
                      <a:pt x="45" y="14"/>
                    </a:cubicBezTo>
                    <a:cubicBezTo>
                      <a:pt x="70" y="0"/>
                      <a:pt x="91" y="12"/>
                      <a:pt x="91" y="40"/>
                    </a:cubicBezTo>
                    <a:close/>
                    <a:moveTo>
                      <a:pt x="45" y="115"/>
                    </a:moveTo>
                    <a:cubicBezTo>
                      <a:pt x="69" y="101"/>
                      <a:pt x="87" y="69"/>
                      <a:pt x="87" y="42"/>
                    </a:cubicBezTo>
                    <a:cubicBezTo>
                      <a:pt x="87" y="15"/>
                      <a:pt x="68" y="5"/>
                      <a:pt x="45" y="18"/>
                    </a:cubicBezTo>
                    <a:cubicBezTo>
                      <a:pt x="22" y="31"/>
                      <a:pt x="3" y="64"/>
                      <a:pt x="3" y="91"/>
                    </a:cubicBezTo>
                    <a:cubicBezTo>
                      <a:pt x="3" y="117"/>
                      <a:pt x="22" y="128"/>
                      <a:pt x="45" y="115"/>
                    </a:cubicBezTo>
                    <a:close/>
                  </a:path>
                </a:pathLst>
              </a:custGeom>
              <a:solidFill>
                <a:srgbClr val="6361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5" name="Freeform: Shape 694" descr="a436705e-1109-420a-a90c-4b68d16aaba7"/>
              <p:cNvSpPr/>
              <p:nvPr/>
            </p:nvSpPr>
            <p:spPr bwMode="auto">
              <a:xfrm>
                <a:off x="4987" y="1237"/>
                <a:ext cx="26" cy="21"/>
              </a:xfrm>
              <a:custGeom>
                <a:avLst/>
                <a:gdLst>
                  <a:gd name="T0" fmla="*/ 26 w 26"/>
                  <a:gd name="T1" fmla="*/ 2 h 21"/>
                  <a:gd name="T2" fmla="*/ 22 w 26"/>
                  <a:gd name="T3" fmla="*/ 0 h 21"/>
                  <a:gd name="T4" fmla="*/ 0 w 26"/>
                  <a:gd name="T5" fmla="*/ 18 h 21"/>
                  <a:gd name="T6" fmla="*/ 4 w 26"/>
                  <a:gd name="T7" fmla="*/ 21 h 21"/>
                  <a:gd name="T8" fmla="*/ 26 w 26"/>
                  <a:gd name="T9" fmla="*/ 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1">
                    <a:moveTo>
                      <a:pt x="26" y="2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14" y="4"/>
                      <a:pt x="6" y="11"/>
                      <a:pt x="0" y="18"/>
                    </a:cubicBezTo>
                    <a:cubicBezTo>
                      <a:pt x="4" y="21"/>
                      <a:pt x="4" y="21"/>
                      <a:pt x="4" y="21"/>
                    </a:cubicBezTo>
                    <a:cubicBezTo>
                      <a:pt x="11" y="13"/>
                      <a:pt x="18" y="7"/>
                      <a:pt x="2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6" name="Freeform: Shape 695" descr="f6b8ada6-fadc-42d7-9f46-70813f7542c7"/>
              <p:cNvSpPr/>
              <p:nvPr/>
            </p:nvSpPr>
            <p:spPr bwMode="auto">
              <a:xfrm>
                <a:off x="4967" y="1255"/>
                <a:ext cx="24" cy="34"/>
              </a:xfrm>
              <a:custGeom>
                <a:avLst/>
                <a:gdLst>
                  <a:gd name="T0" fmla="*/ 24 w 24"/>
                  <a:gd name="T1" fmla="*/ 3 h 34"/>
                  <a:gd name="T2" fmla="*/ 20 w 24"/>
                  <a:gd name="T3" fmla="*/ 0 h 34"/>
                  <a:gd name="T4" fmla="*/ 0 w 24"/>
                  <a:gd name="T5" fmla="*/ 31 h 34"/>
                  <a:gd name="T6" fmla="*/ 5 w 24"/>
                  <a:gd name="T7" fmla="*/ 34 h 34"/>
                  <a:gd name="T8" fmla="*/ 24 w 24"/>
                  <a:gd name="T9" fmla="*/ 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34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2" y="9"/>
                      <a:pt x="5" y="20"/>
                      <a:pt x="0" y="31"/>
                    </a:cubicBezTo>
                    <a:cubicBezTo>
                      <a:pt x="5" y="34"/>
                      <a:pt x="5" y="34"/>
                      <a:pt x="5" y="34"/>
                    </a:cubicBezTo>
                    <a:cubicBezTo>
                      <a:pt x="9" y="23"/>
                      <a:pt x="16" y="12"/>
                      <a:pt x="2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7" name="Freeform: Shape 696" descr="a85feb44-08c2-47ca-a2b2-780ff1005e3c"/>
              <p:cNvSpPr/>
              <p:nvPr/>
            </p:nvSpPr>
            <p:spPr bwMode="auto">
              <a:xfrm>
                <a:off x="4958" y="1286"/>
                <a:ext cx="20" cy="73"/>
              </a:xfrm>
              <a:custGeom>
                <a:avLst/>
                <a:gdLst>
                  <a:gd name="T0" fmla="*/ 14 w 20"/>
                  <a:gd name="T1" fmla="*/ 3 h 73"/>
                  <a:gd name="T2" fmla="*/ 9 w 20"/>
                  <a:gd name="T3" fmla="*/ 0 h 73"/>
                  <a:gd name="T4" fmla="*/ 0 w 20"/>
                  <a:gd name="T5" fmla="*/ 38 h 73"/>
                  <a:gd name="T6" fmla="*/ 15 w 20"/>
                  <a:gd name="T7" fmla="*/ 70 h 73"/>
                  <a:gd name="T8" fmla="*/ 20 w 20"/>
                  <a:gd name="T9" fmla="*/ 73 h 73"/>
                  <a:gd name="T10" fmla="*/ 5 w 20"/>
                  <a:gd name="T11" fmla="*/ 41 h 73"/>
                  <a:gd name="T12" fmla="*/ 14 w 20"/>
                  <a:gd name="T13" fmla="*/ 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73">
                    <a:moveTo>
                      <a:pt x="14" y="3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4" y="13"/>
                      <a:pt x="0" y="26"/>
                      <a:pt x="0" y="38"/>
                    </a:cubicBezTo>
                    <a:cubicBezTo>
                      <a:pt x="0" y="54"/>
                      <a:pt x="6" y="65"/>
                      <a:pt x="15" y="70"/>
                    </a:cubicBezTo>
                    <a:cubicBezTo>
                      <a:pt x="20" y="73"/>
                      <a:pt x="20" y="73"/>
                      <a:pt x="20" y="73"/>
                    </a:cubicBezTo>
                    <a:cubicBezTo>
                      <a:pt x="10" y="68"/>
                      <a:pt x="5" y="56"/>
                      <a:pt x="5" y="41"/>
                    </a:cubicBezTo>
                    <a:cubicBezTo>
                      <a:pt x="5" y="28"/>
                      <a:pt x="8" y="15"/>
                      <a:pt x="1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8" name="Freeform: Shape 697" descr="00366fc8-6206-438f-8edd-e96ff6a74828"/>
              <p:cNvSpPr>
                <a:spLocks noEditPoints="1"/>
              </p:cNvSpPr>
              <p:nvPr/>
            </p:nvSpPr>
            <p:spPr bwMode="auto">
              <a:xfrm>
                <a:off x="4963" y="1223"/>
                <a:ext cx="101" cy="149"/>
              </a:xfrm>
              <a:custGeom>
                <a:avLst/>
                <a:gdLst>
                  <a:gd name="T0" fmla="*/ 101 w 101"/>
                  <a:gd name="T1" fmla="*/ 45 h 149"/>
                  <a:gd name="T2" fmla="*/ 51 w 101"/>
                  <a:gd name="T3" fmla="*/ 132 h 149"/>
                  <a:gd name="T4" fmla="*/ 0 w 101"/>
                  <a:gd name="T5" fmla="*/ 104 h 149"/>
                  <a:gd name="T6" fmla="*/ 50 w 101"/>
                  <a:gd name="T7" fmla="*/ 16 h 149"/>
                  <a:gd name="T8" fmla="*/ 101 w 101"/>
                  <a:gd name="T9" fmla="*/ 45 h 149"/>
                  <a:gd name="T10" fmla="*/ 50 w 101"/>
                  <a:gd name="T11" fmla="*/ 126 h 149"/>
                  <a:gd name="T12" fmla="*/ 96 w 101"/>
                  <a:gd name="T13" fmla="*/ 48 h 149"/>
                  <a:gd name="T14" fmla="*/ 50 w 101"/>
                  <a:gd name="T15" fmla="*/ 22 h 149"/>
                  <a:gd name="T16" fmla="*/ 5 w 101"/>
                  <a:gd name="T17" fmla="*/ 101 h 149"/>
                  <a:gd name="T18" fmla="*/ 50 w 101"/>
                  <a:gd name="T19" fmla="*/ 126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0" h="149">
                    <a:moveTo>
                      <a:pt x="101" y="45"/>
                    </a:moveTo>
                    <a:cubicBezTo>
                      <a:pt x="101" y="77"/>
                      <a:pt x="78" y="116"/>
                      <a:pt x="51" y="132"/>
                    </a:cubicBezTo>
                    <a:cubicBezTo>
                      <a:pt x="23" y="149"/>
                      <a:pt x="0" y="136"/>
                      <a:pt x="0" y="104"/>
                    </a:cubicBezTo>
                    <a:cubicBezTo>
                      <a:pt x="0" y="72"/>
                      <a:pt x="22" y="32"/>
                      <a:pt x="50" y="16"/>
                    </a:cubicBezTo>
                    <a:cubicBezTo>
                      <a:pt x="78" y="0"/>
                      <a:pt x="101" y="13"/>
                      <a:pt x="101" y="45"/>
                    </a:cubicBezTo>
                    <a:close/>
                    <a:moveTo>
                      <a:pt x="50" y="126"/>
                    </a:moveTo>
                    <a:cubicBezTo>
                      <a:pt x="75" y="112"/>
                      <a:pt x="96" y="77"/>
                      <a:pt x="96" y="48"/>
                    </a:cubicBezTo>
                    <a:cubicBezTo>
                      <a:pt x="96" y="20"/>
                      <a:pt x="75" y="8"/>
                      <a:pt x="50" y="22"/>
                    </a:cubicBezTo>
                    <a:cubicBezTo>
                      <a:pt x="25" y="37"/>
                      <a:pt x="5" y="72"/>
                      <a:pt x="5" y="101"/>
                    </a:cubicBezTo>
                    <a:cubicBezTo>
                      <a:pt x="5" y="129"/>
                      <a:pt x="26" y="141"/>
                      <a:pt x="50" y="126"/>
                    </a:cubicBezTo>
                    <a:close/>
                  </a:path>
                </a:pathLst>
              </a:custGeom>
              <a:solidFill>
                <a:srgbClr val="2A2A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9" name="Freeform: Shape 698" descr="0cfc6d2e-f777-4daa-a4ab-35ebc9eddd57"/>
              <p:cNvSpPr/>
              <p:nvPr/>
            </p:nvSpPr>
            <p:spPr bwMode="auto">
              <a:xfrm>
                <a:off x="5013" y="1297"/>
                <a:ext cx="20" cy="28"/>
              </a:xfrm>
              <a:custGeom>
                <a:avLst/>
                <a:gdLst>
                  <a:gd name="T0" fmla="*/ 1 w 20"/>
                  <a:gd name="T1" fmla="*/ 1 h 28"/>
                  <a:gd name="T2" fmla="*/ 0 w 20"/>
                  <a:gd name="T3" fmla="*/ 0 h 28"/>
                  <a:gd name="T4" fmla="*/ 19 w 20"/>
                  <a:gd name="T5" fmla="*/ 28 h 28"/>
                  <a:gd name="T6" fmla="*/ 20 w 20"/>
                  <a:gd name="T7" fmla="*/ 28 h 28"/>
                  <a:gd name="T8" fmla="*/ 1 w 20"/>
                  <a:gd name="T9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8">
                    <a:moveTo>
                      <a:pt x="1" y="1"/>
                    </a:moveTo>
                    <a:lnTo>
                      <a:pt x="0" y="0"/>
                    </a:lnTo>
                    <a:lnTo>
                      <a:pt x="19" y="28"/>
                    </a:lnTo>
                    <a:lnTo>
                      <a:pt x="20" y="2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0" name="Freeform: Shape 699" descr="1310b5c3-bf34-4efd-8053-95053d73c956"/>
              <p:cNvSpPr/>
              <p:nvPr/>
            </p:nvSpPr>
            <p:spPr bwMode="auto">
              <a:xfrm>
                <a:off x="5014" y="1295"/>
                <a:ext cx="34" cy="5"/>
              </a:xfrm>
              <a:custGeom>
                <a:avLst/>
                <a:gdLst>
                  <a:gd name="T0" fmla="*/ 34 w 34"/>
                  <a:gd name="T1" fmla="*/ 5 h 5"/>
                  <a:gd name="T2" fmla="*/ 33 w 34"/>
                  <a:gd name="T3" fmla="*/ 5 h 5"/>
                  <a:gd name="T4" fmla="*/ 0 w 34"/>
                  <a:gd name="T5" fmla="*/ 0 h 5"/>
                  <a:gd name="T6" fmla="*/ 1 w 34"/>
                  <a:gd name="T7" fmla="*/ 1 h 5"/>
                  <a:gd name="T8" fmla="*/ 34 w 34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lnTo>
                      <a:pt x="33" y="5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1" name="Freeform: Shape 700" descr="3fb19296-ba82-4615-95e8-59299ff716ae"/>
              <p:cNvSpPr/>
              <p:nvPr/>
            </p:nvSpPr>
            <p:spPr bwMode="auto">
              <a:xfrm>
                <a:off x="5014" y="1272"/>
                <a:ext cx="40" cy="23"/>
              </a:xfrm>
              <a:custGeom>
                <a:avLst/>
                <a:gdLst>
                  <a:gd name="T0" fmla="*/ 40 w 40"/>
                  <a:gd name="T1" fmla="*/ 1 h 23"/>
                  <a:gd name="T2" fmla="*/ 38 w 40"/>
                  <a:gd name="T3" fmla="*/ 0 h 23"/>
                  <a:gd name="T4" fmla="*/ 0 w 40"/>
                  <a:gd name="T5" fmla="*/ 22 h 23"/>
                  <a:gd name="T6" fmla="*/ 1 w 40"/>
                  <a:gd name="T7" fmla="*/ 23 h 23"/>
                  <a:gd name="T8" fmla="*/ 40 w 40"/>
                  <a:gd name="T9" fmla="*/ 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40" y="1"/>
                    </a:moveTo>
                    <a:lnTo>
                      <a:pt x="38" y="0"/>
                    </a:lnTo>
                    <a:lnTo>
                      <a:pt x="0" y="22"/>
                    </a:lnTo>
                    <a:lnTo>
                      <a:pt x="1" y="23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2" name="Freeform: Shape 701" descr="73692b9f-9125-4d23-8e05-3c05d9e8bfbb"/>
              <p:cNvSpPr/>
              <p:nvPr/>
            </p:nvSpPr>
            <p:spPr bwMode="auto">
              <a:xfrm>
                <a:off x="5012" y="1298"/>
                <a:ext cx="1" cy="45"/>
              </a:xfrm>
              <a:custGeom>
                <a:avLst/>
                <a:gdLst>
                  <a:gd name="T0" fmla="*/ 1 w 1"/>
                  <a:gd name="T1" fmla="*/ 1 h 45"/>
                  <a:gd name="T2" fmla="*/ 0 w 1"/>
                  <a:gd name="T3" fmla="*/ 0 h 45"/>
                  <a:gd name="T4" fmla="*/ 0 w 1"/>
                  <a:gd name="T5" fmla="*/ 45 h 45"/>
                  <a:gd name="T6" fmla="*/ 1 w 1"/>
                  <a:gd name="T7" fmla="*/ 45 h 45"/>
                  <a:gd name="T8" fmla="*/ 1 w 1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5">
                    <a:moveTo>
                      <a:pt x="1" y="1"/>
                    </a:moveTo>
                    <a:lnTo>
                      <a:pt x="0" y="0"/>
                    </a:lnTo>
                    <a:lnTo>
                      <a:pt x="0" y="45"/>
                    </a:lnTo>
                    <a:lnTo>
                      <a:pt x="1" y="45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3" name="Freeform: Shape 702" descr="e82ed1d4-1fc5-439a-bc8e-a819adb5a003"/>
              <p:cNvSpPr/>
              <p:nvPr/>
            </p:nvSpPr>
            <p:spPr bwMode="auto">
              <a:xfrm>
                <a:off x="5013" y="1295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4" name="Freeform: Shape 703" descr="06aeb263-7084-4f89-8e64-63942c880e54"/>
              <p:cNvSpPr/>
              <p:nvPr/>
            </p:nvSpPr>
            <p:spPr bwMode="auto">
              <a:xfrm>
                <a:off x="5015" y="1273"/>
                <a:ext cx="39" cy="23"/>
              </a:xfrm>
              <a:custGeom>
                <a:avLst/>
                <a:gdLst>
                  <a:gd name="T0" fmla="*/ 39 w 39"/>
                  <a:gd name="T1" fmla="*/ 0 h 23"/>
                  <a:gd name="T2" fmla="*/ 0 w 39"/>
                  <a:gd name="T3" fmla="*/ 22 h 23"/>
                  <a:gd name="T4" fmla="*/ 0 w 39"/>
                  <a:gd name="T5" fmla="*/ 23 h 23"/>
                  <a:gd name="T6" fmla="*/ 0 w 39"/>
                  <a:gd name="T7" fmla="*/ 23 h 23"/>
                  <a:gd name="T8" fmla="*/ 39 w 39"/>
                  <a:gd name="T9" fmla="*/ 1 h 23"/>
                  <a:gd name="T10" fmla="*/ 39 w 39"/>
                  <a:gd name="T1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23">
                    <a:moveTo>
                      <a:pt x="39" y="0"/>
                    </a:moveTo>
                    <a:lnTo>
                      <a:pt x="0" y="22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39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5" name="Freeform: Shape 704" descr="097855fb-22b0-41af-ab71-a97afebff556"/>
              <p:cNvSpPr/>
              <p:nvPr/>
            </p:nvSpPr>
            <p:spPr bwMode="auto">
              <a:xfrm>
                <a:off x="5013" y="1294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6" name="Freeform: Shape 705" descr="4bf41c6c-b2f7-4198-9f5c-67a5faa0b0a7"/>
              <p:cNvSpPr/>
              <p:nvPr/>
            </p:nvSpPr>
            <p:spPr bwMode="auto">
              <a:xfrm>
                <a:off x="5012" y="1297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1 w 2"/>
                  <a:gd name="T5" fmla="*/ 0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7" name="Freeform: Shape 706" descr="89873188-dcd6-42b8-9bd3-0da841172118"/>
              <p:cNvSpPr/>
              <p:nvPr/>
            </p:nvSpPr>
            <p:spPr bwMode="auto">
              <a:xfrm>
                <a:off x="5012" y="1297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0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8" name="Freeform: Shape 707" descr="6beba6fb-1c37-4c92-bdc6-4beca55f0e4e"/>
              <p:cNvSpPr/>
              <p:nvPr/>
            </p:nvSpPr>
            <p:spPr bwMode="auto">
              <a:xfrm>
                <a:off x="5013" y="1297"/>
                <a:ext cx="1" cy="46"/>
              </a:xfrm>
              <a:custGeom>
                <a:avLst/>
                <a:gdLst>
                  <a:gd name="T0" fmla="*/ 1 w 1"/>
                  <a:gd name="T1" fmla="*/ 1 h 46"/>
                  <a:gd name="T2" fmla="*/ 1 w 1"/>
                  <a:gd name="T3" fmla="*/ 0 h 46"/>
                  <a:gd name="T4" fmla="*/ 0 w 1"/>
                  <a:gd name="T5" fmla="*/ 2 h 46"/>
                  <a:gd name="T6" fmla="*/ 0 w 1"/>
                  <a:gd name="T7" fmla="*/ 46 h 46"/>
                  <a:gd name="T8" fmla="*/ 1 w 1"/>
                  <a:gd name="T9" fmla="*/ 46 h 46"/>
                  <a:gd name="T10" fmla="*/ 1 w 1"/>
                  <a:gd name="T11" fmla="*/ 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6">
                    <a:moveTo>
                      <a:pt x="1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0" y="46"/>
                    </a:lnTo>
                    <a:lnTo>
                      <a:pt x="1" y="46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9" name="Freeform: Shape 708" descr="f7196f6c-916b-409d-abc3-a1bcc0694ee5"/>
              <p:cNvSpPr/>
              <p:nvPr/>
            </p:nvSpPr>
            <p:spPr bwMode="auto">
              <a:xfrm>
                <a:off x="5013" y="1295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0" name="Group 9" descr="eba819e8-a514-439c-9cd5-9ed822a902b3"/>
            <p:cNvGrpSpPr/>
            <p:nvPr/>
          </p:nvGrpSpPr>
          <p:grpSpPr>
            <a:xfrm>
              <a:off x="8132763" y="1751013"/>
              <a:ext cx="454025" cy="392113"/>
              <a:chOff x="4971" y="1103"/>
              <a:chExt cx="286" cy="247"/>
            </a:xfrm>
          </p:grpSpPr>
          <p:sp>
            <p:nvSpPr>
              <p:cNvPr id="310" name="Freeform: Shape 309" descr="e06747a5-714d-44cc-9cf7-cf5e058b4ea9"/>
              <p:cNvSpPr/>
              <p:nvPr/>
            </p:nvSpPr>
            <p:spPr bwMode="auto">
              <a:xfrm>
                <a:off x="5014" y="1252"/>
                <a:ext cx="35" cy="42"/>
              </a:xfrm>
              <a:custGeom>
                <a:avLst/>
                <a:gdLst>
                  <a:gd name="T0" fmla="*/ 35 w 35"/>
                  <a:gd name="T1" fmla="*/ 1 h 42"/>
                  <a:gd name="T2" fmla="*/ 33 w 35"/>
                  <a:gd name="T3" fmla="*/ 0 h 42"/>
                  <a:gd name="T4" fmla="*/ 0 w 35"/>
                  <a:gd name="T5" fmla="*/ 42 h 42"/>
                  <a:gd name="T6" fmla="*/ 1 w 35"/>
                  <a:gd name="T7" fmla="*/ 42 h 42"/>
                  <a:gd name="T8" fmla="*/ 35 w 35"/>
                  <a:gd name="T9" fmla="*/ 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42">
                    <a:moveTo>
                      <a:pt x="35" y="1"/>
                    </a:moveTo>
                    <a:lnTo>
                      <a:pt x="33" y="0"/>
                    </a:lnTo>
                    <a:lnTo>
                      <a:pt x="0" y="42"/>
                    </a:lnTo>
                    <a:lnTo>
                      <a:pt x="1" y="42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1" name="Freeform: Shape 310" descr="239f2da8-4c97-4294-8ab8-5010dcc22a26"/>
              <p:cNvSpPr/>
              <p:nvPr/>
            </p:nvSpPr>
            <p:spPr bwMode="auto">
              <a:xfrm>
                <a:off x="5013" y="1294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2" name="Freeform: Shape 311" descr="2f455b92-ccdd-43ad-8390-eea5ef50d4f7"/>
              <p:cNvSpPr/>
              <p:nvPr/>
            </p:nvSpPr>
            <p:spPr bwMode="auto">
              <a:xfrm>
                <a:off x="5014" y="1253"/>
                <a:ext cx="35" cy="43"/>
              </a:xfrm>
              <a:custGeom>
                <a:avLst/>
                <a:gdLst>
                  <a:gd name="T0" fmla="*/ 35 w 35"/>
                  <a:gd name="T1" fmla="*/ 0 h 43"/>
                  <a:gd name="T2" fmla="*/ 1 w 35"/>
                  <a:gd name="T3" fmla="*/ 41 h 43"/>
                  <a:gd name="T4" fmla="*/ 0 w 35"/>
                  <a:gd name="T5" fmla="*/ 43 h 43"/>
                  <a:gd name="T6" fmla="*/ 1 w 35"/>
                  <a:gd name="T7" fmla="*/ 43 h 43"/>
                  <a:gd name="T8" fmla="*/ 1 w 35"/>
                  <a:gd name="T9" fmla="*/ 42 h 43"/>
                  <a:gd name="T10" fmla="*/ 35 w 35"/>
                  <a:gd name="T11" fmla="*/ 0 h 43"/>
                  <a:gd name="T12" fmla="*/ 35 w 35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43">
                    <a:moveTo>
                      <a:pt x="35" y="0"/>
                    </a:moveTo>
                    <a:lnTo>
                      <a:pt x="1" y="41"/>
                    </a:lnTo>
                    <a:lnTo>
                      <a:pt x="0" y="43"/>
                    </a:lnTo>
                    <a:lnTo>
                      <a:pt x="1" y="43"/>
                    </a:lnTo>
                    <a:lnTo>
                      <a:pt x="1" y="42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3" name="Freeform: Shape 312" descr="d49199c4-fde7-442a-a1dd-b64b609027ad"/>
              <p:cNvSpPr/>
              <p:nvPr/>
            </p:nvSpPr>
            <p:spPr bwMode="auto">
              <a:xfrm>
                <a:off x="5013" y="129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4" name="Freeform: Shape 313" descr="3f212e23-946c-4ce2-90d0-01ac4554d36d"/>
              <p:cNvSpPr/>
              <p:nvPr/>
            </p:nvSpPr>
            <p:spPr bwMode="auto">
              <a:xfrm>
                <a:off x="5012" y="1296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1 h 1"/>
                  <a:gd name="T4" fmla="*/ 0 w 3"/>
                  <a:gd name="T5" fmla="*/ 0 h 1"/>
                  <a:gd name="T6" fmla="*/ 1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1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5" name="Freeform: Shape 314" descr="9f15612b-37b0-42ad-b74c-7ea27d99c052"/>
              <p:cNvSpPr/>
              <p:nvPr/>
            </p:nvSpPr>
            <p:spPr bwMode="auto">
              <a:xfrm>
                <a:off x="5012" y="1296"/>
                <a:ext cx="2" cy="1"/>
              </a:xfrm>
              <a:custGeom>
                <a:avLst/>
                <a:gdLst>
                  <a:gd name="T0" fmla="*/ 1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6" name="Freeform: Shape 315" descr="e4b2ccdc-15cf-4a6b-8795-45ff96f77645"/>
              <p:cNvSpPr/>
              <p:nvPr/>
            </p:nvSpPr>
            <p:spPr bwMode="auto">
              <a:xfrm>
                <a:off x="5013" y="1297"/>
                <a:ext cx="21" cy="28"/>
              </a:xfrm>
              <a:custGeom>
                <a:avLst/>
                <a:gdLst>
                  <a:gd name="T0" fmla="*/ 21 w 21"/>
                  <a:gd name="T1" fmla="*/ 27 h 28"/>
                  <a:gd name="T2" fmla="*/ 2 w 21"/>
                  <a:gd name="T3" fmla="*/ 0 h 28"/>
                  <a:gd name="T4" fmla="*/ 0 w 21"/>
                  <a:gd name="T5" fmla="*/ 0 h 28"/>
                  <a:gd name="T6" fmla="*/ 1 w 21"/>
                  <a:gd name="T7" fmla="*/ 0 h 28"/>
                  <a:gd name="T8" fmla="*/ 1 w 21"/>
                  <a:gd name="T9" fmla="*/ 1 h 28"/>
                  <a:gd name="T10" fmla="*/ 20 w 21"/>
                  <a:gd name="T11" fmla="*/ 28 h 28"/>
                  <a:gd name="T12" fmla="*/ 21 w 21"/>
                  <a:gd name="T13" fmla="*/ 2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8">
                    <a:moveTo>
                      <a:pt x="21" y="27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20" y="28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7" name="Freeform: Shape 316" descr="a15d32d6-b909-45a8-af67-41a99ae231c3"/>
              <p:cNvSpPr/>
              <p:nvPr/>
            </p:nvSpPr>
            <p:spPr bwMode="auto">
              <a:xfrm>
                <a:off x="4990" y="1298"/>
                <a:ext cx="22" cy="52"/>
              </a:xfrm>
              <a:custGeom>
                <a:avLst/>
                <a:gdLst>
                  <a:gd name="T0" fmla="*/ 22 w 22"/>
                  <a:gd name="T1" fmla="*/ 1 h 52"/>
                  <a:gd name="T2" fmla="*/ 21 w 22"/>
                  <a:gd name="T3" fmla="*/ 0 h 52"/>
                  <a:gd name="T4" fmla="*/ 0 w 22"/>
                  <a:gd name="T5" fmla="*/ 51 h 52"/>
                  <a:gd name="T6" fmla="*/ 1 w 22"/>
                  <a:gd name="T7" fmla="*/ 52 h 52"/>
                  <a:gd name="T8" fmla="*/ 22 w 22"/>
                  <a:gd name="T9" fmla="*/ 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2">
                    <a:moveTo>
                      <a:pt x="22" y="1"/>
                    </a:moveTo>
                    <a:lnTo>
                      <a:pt x="21" y="0"/>
                    </a:lnTo>
                    <a:lnTo>
                      <a:pt x="0" y="51"/>
                    </a:lnTo>
                    <a:lnTo>
                      <a:pt x="1" y="52"/>
                    </a:lnTo>
                    <a:lnTo>
                      <a:pt x="2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8" name="Freeform: Shape 317" descr="b4d3eece-600a-45fa-811f-91539f13aef5"/>
              <p:cNvSpPr/>
              <p:nvPr/>
            </p:nvSpPr>
            <p:spPr bwMode="auto">
              <a:xfrm>
                <a:off x="5012" y="1296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9" name="Freeform: Shape 318" descr="ab447585-04a3-4e55-a9ad-e935d4998f6f"/>
              <p:cNvSpPr/>
              <p:nvPr/>
            </p:nvSpPr>
            <p:spPr bwMode="auto">
              <a:xfrm>
                <a:off x="4991" y="1297"/>
                <a:ext cx="23" cy="53"/>
              </a:xfrm>
              <a:custGeom>
                <a:avLst/>
                <a:gdLst>
                  <a:gd name="T0" fmla="*/ 21 w 23"/>
                  <a:gd name="T1" fmla="*/ 2 h 53"/>
                  <a:gd name="T2" fmla="*/ 0 w 23"/>
                  <a:gd name="T3" fmla="*/ 53 h 53"/>
                  <a:gd name="T4" fmla="*/ 1 w 23"/>
                  <a:gd name="T5" fmla="*/ 53 h 53"/>
                  <a:gd name="T6" fmla="*/ 22 w 23"/>
                  <a:gd name="T7" fmla="*/ 2 h 53"/>
                  <a:gd name="T8" fmla="*/ 23 w 23"/>
                  <a:gd name="T9" fmla="*/ 0 h 53"/>
                  <a:gd name="T10" fmla="*/ 22 w 23"/>
                  <a:gd name="T11" fmla="*/ 0 h 53"/>
                  <a:gd name="T12" fmla="*/ 22 w 23"/>
                  <a:gd name="T13" fmla="*/ 0 h 53"/>
                  <a:gd name="T14" fmla="*/ 21 w 23"/>
                  <a:gd name="T15" fmla="*/ 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" h="52">
                    <a:moveTo>
                      <a:pt x="21" y="2"/>
                    </a:moveTo>
                    <a:lnTo>
                      <a:pt x="0" y="53"/>
                    </a:lnTo>
                    <a:lnTo>
                      <a:pt x="1" y="53"/>
                    </a:lnTo>
                    <a:lnTo>
                      <a:pt x="22" y="2"/>
                    </a:lnTo>
                    <a:lnTo>
                      <a:pt x="23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1" y="2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0" name="Freeform: Shape 319" descr="d67eb1b9-f2b0-433c-8bd0-86a1346d35ab"/>
              <p:cNvSpPr/>
              <p:nvPr/>
            </p:nvSpPr>
            <p:spPr bwMode="auto">
              <a:xfrm>
                <a:off x="5011" y="1296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1" name="Freeform: Shape 320" descr="f52068c5-dce6-4750-894c-e1c02b4caa53"/>
              <p:cNvSpPr/>
              <p:nvPr/>
            </p:nvSpPr>
            <p:spPr bwMode="auto">
              <a:xfrm>
                <a:off x="5012" y="1295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1 w 2"/>
                  <a:gd name="T5" fmla="*/ 0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2" name="Freeform: Shape 321" descr="3bbe78fd-8a5b-4c63-8066-2f46499d51f6"/>
              <p:cNvSpPr/>
              <p:nvPr/>
            </p:nvSpPr>
            <p:spPr bwMode="auto">
              <a:xfrm>
                <a:off x="5012" y="1296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3" name="Freeform: Shape 322" descr="bda26b76-5f88-4725-b9d7-1a60dd54ca04"/>
              <p:cNvSpPr/>
              <p:nvPr/>
            </p:nvSpPr>
            <p:spPr bwMode="auto">
              <a:xfrm>
                <a:off x="5012" y="1294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4" name="Freeform: Shape 323" descr="dd244452-5f1d-4e41-85c2-55cc1e6e0543"/>
              <p:cNvSpPr/>
              <p:nvPr/>
            </p:nvSpPr>
            <p:spPr bwMode="auto">
              <a:xfrm>
                <a:off x="5011" y="1296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5" name="Freeform: Shape 324" descr="1a38fcd5-f2b9-4631-938d-43629f4020b1"/>
              <p:cNvSpPr/>
              <p:nvPr/>
            </p:nvSpPr>
            <p:spPr bwMode="auto">
              <a:xfrm>
                <a:off x="5011" y="1296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6" name="Freeform: Shape 325" descr="11d9137a-7a6b-4db5-8f1d-869d0f6ab3e2"/>
              <p:cNvSpPr/>
              <p:nvPr/>
            </p:nvSpPr>
            <p:spPr bwMode="auto">
              <a:xfrm>
                <a:off x="5012" y="1294"/>
                <a:ext cx="2" cy="1"/>
              </a:xfrm>
              <a:custGeom>
                <a:avLst/>
                <a:gdLst>
                  <a:gd name="T0" fmla="*/ 1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7" name="Freeform: Shape 326" descr="e043915c-75a9-4c5f-96e9-3c40147530e8"/>
              <p:cNvSpPr/>
              <p:nvPr/>
            </p:nvSpPr>
            <p:spPr bwMode="auto">
              <a:xfrm>
                <a:off x="5011" y="1295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0 h 1"/>
                  <a:gd name="T4" fmla="*/ 0 w 3"/>
                  <a:gd name="T5" fmla="*/ 0 h 1"/>
                  <a:gd name="T6" fmla="*/ 1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8" name="Freeform: Shape 327" descr="66f0f226-3c7e-4dae-a4a8-0d3a1e66be17"/>
              <p:cNvSpPr/>
              <p:nvPr/>
            </p:nvSpPr>
            <p:spPr bwMode="auto">
              <a:xfrm>
                <a:off x="5014" y="1243"/>
                <a:ext cx="21" cy="53"/>
              </a:xfrm>
              <a:custGeom>
                <a:avLst/>
                <a:gdLst>
                  <a:gd name="T0" fmla="*/ 21 w 21"/>
                  <a:gd name="T1" fmla="*/ 0 h 53"/>
                  <a:gd name="T2" fmla="*/ 0 w 21"/>
                  <a:gd name="T3" fmla="*/ 51 h 53"/>
                  <a:gd name="T4" fmla="*/ 0 w 21"/>
                  <a:gd name="T5" fmla="*/ 52 h 53"/>
                  <a:gd name="T6" fmla="*/ 0 w 21"/>
                  <a:gd name="T7" fmla="*/ 53 h 53"/>
                  <a:gd name="T8" fmla="*/ 0 w 21"/>
                  <a:gd name="T9" fmla="*/ 53 h 53"/>
                  <a:gd name="T10" fmla="*/ 1 w 21"/>
                  <a:gd name="T11" fmla="*/ 51 h 53"/>
                  <a:gd name="T12" fmla="*/ 21 w 21"/>
                  <a:gd name="T13" fmla="*/ 1 h 53"/>
                  <a:gd name="T14" fmla="*/ 21 w 21"/>
                  <a:gd name="T15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52">
                    <a:moveTo>
                      <a:pt x="21" y="0"/>
                    </a:moveTo>
                    <a:lnTo>
                      <a:pt x="0" y="51"/>
                    </a:lnTo>
                    <a:lnTo>
                      <a:pt x="0" y="52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1" y="51"/>
                    </a:lnTo>
                    <a:lnTo>
                      <a:pt x="21" y="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9" name="Freeform: Shape 328" descr="4d09d287-8c17-432b-9768-61418d799cd0"/>
              <p:cNvSpPr/>
              <p:nvPr/>
            </p:nvSpPr>
            <p:spPr bwMode="auto">
              <a:xfrm>
                <a:off x="5013" y="1243"/>
                <a:ext cx="22" cy="51"/>
              </a:xfrm>
              <a:custGeom>
                <a:avLst/>
                <a:gdLst>
                  <a:gd name="T0" fmla="*/ 22 w 22"/>
                  <a:gd name="T1" fmla="*/ 0 h 51"/>
                  <a:gd name="T2" fmla="*/ 20 w 22"/>
                  <a:gd name="T3" fmla="*/ 0 h 51"/>
                  <a:gd name="T4" fmla="*/ 0 w 22"/>
                  <a:gd name="T5" fmla="*/ 51 h 51"/>
                  <a:gd name="T6" fmla="*/ 1 w 22"/>
                  <a:gd name="T7" fmla="*/ 51 h 51"/>
                  <a:gd name="T8" fmla="*/ 22 w 22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1">
                    <a:moveTo>
                      <a:pt x="22" y="0"/>
                    </a:moveTo>
                    <a:lnTo>
                      <a:pt x="20" y="0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0" name="Freeform: Shape 329" descr="5e57d167-4247-4e79-96bb-3bd42d03c66d"/>
              <p:cNvSpPr/>
              <p:nvPr/>
            </p:nvSpPr>
            <p:spPr bwMode="auto">
              <a:xfrm>
                <a:off x="4976" y="1297"/>
                <a:ext cx="36" cy="45"/>
              </a:xfrm>
              <a:custGeom>
                <a:avLst/>
                <a:gdLst>
                  <a:gd name="T0" fmla="*/ 36 w 36"/>
                  <a:gd name="T1" fmla="*/ 1 h 45"/>
                  <a:gd name="T2" fmla="*/ 35 w 36"/>
                  <a:gd name="T3" fmla="*/ 0 h 45"/>
                  <a:gd name="T4" fmla="*/ 0 w 36"/>
                  <a:gd name="T5" fmla="*/ 44 h 45"/>
                  <a:gd name="T6" fmla="*/ 0 w 36"/>
                  <a:gd name="T7" fmla="*/ 45 h 45"/>
                  <a:gd name="T8" fmla="*/ 36 w 36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45">
                    <a:moveTo>
                      <a:pt x="36" y="1"/>
                    </a:moveTo>
                    <a:lnTo>
                      <a:pt x="35" y="0"/>
                    </a:lnTo>
                    <a:lnTo>
                      <a:pt x="0" y="44"/>
                    </a:lnTo>
                    <a:lnTo>
                      <a:pt x="0" y="45"/>
                    </a:ln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1" name="Freeform: Shape 330" descr="ccf2dc8a-c7ca-43d6-b77b-aa4bb7e4f815"/>
              <p:cNvSpPr/>
              <p:nvPr/>
            </p:nvSpPr>
            <p:spPr bwMode="auto">
              <a:xfrm>
                <a:off x="4976" y="1297"/>
                <a:ext cx="37" cy="45"/>
              </a:xfrm>
              <a:custGeom>
                <a:avLst/>
                <a:gdLst>
                  <a:gd name="T0" fmla="*/ 36 w 37"/>
                  <a:gd name="T1" fmla="*/ 1 h 45"/>
                  <a:gd name="T2" fmla="*/ 0 w 37"/>
                  <a:gd name="T3" fmla="*/ 45 h 45"/>
                  <a:gd name="T4" fmla="*/ 1 w 37"/>
                  <a:gd name="T5" fmla="*/ 45 h 45"/>
                  <a:gd name="T6" fmla="*/ 36 w 37"/>
                  <a:gd name="T7" fmla="*/ 2 h 45"/>
                  <a:gd name="T8" fmla="*/ 37 w 37"/>
                  <a:gd name="T9" fmla="*/ 0 h 45"/>
                  <a:gd name="T10" fmla="*/ 37 w 37"/>
                  <a:gd name="T11" fmla="*/ 0 h 45"/>
                  <a:gd name="T12" fmla="*/ 36 w 37"/>
                  <a:gd name="T13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" h="45">
                    <a:moveTo>
                      <a:pt x="36" y="1"/>
                    </a:moveTo>
                    <a:lnTo>
                      <a:pt x="0" y="45"/>
                    </a:lnTo>
                    <a:lnTo>
                      <a:pt x="1" y="45"/>
                    </a:lnTo>
                    <a:lnTo>
                      <a:pt x="36" y="2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2" name="Freeform: Shape 331" descr="c293b623-b994-40c6-9217-08139404a3a3"/>
              <p:cNvSpPr/>
              <p:nvPr/>
            </p:nvSpPr>
            <p:spPr bwMode="auto">
              <a:xfrm>
                <a:off x="4971" y="1297"/>
                <a:ext cx="42" cy="24"/>
              </a:xfrm>
              <a:custGeom>
                <a:avLst/>
                <a:gdLst>
                  <a:gd name="T0" fmla="*/ 41 w 42"/>
                  <a:gd name="T1" fmla="*/ 0 h 24"/>
                  <a:gd name="T2" fmla="*/ 0 w 42"/>
                  <a:gd name="T3" fmla="*/ 23 h 24"/>
                  <a:gd name="T4" fmla="*/ 0 w 42"/>
                  <a:gd name="T5" fmla="*/ 24 h 24"/>
                  <a:gd name="T6" fmla="*/ 41 w 42"/>
                  <a:gd name="T7" fmla="*/ 1 h 24"/>
                  <a:gd name="T8" fmla="*/ 42 w 42"/>
                  <a:gd name="T9" fmla="*/ 0 h 24"/>
                  <a:gd name="T10" fmla="*/ 41 w 42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24">
                    <a:moveTo>
                      <a:pt x="41" y="0"/>
                    </a:moveTo>
                    <a:lnTo>
                      <a:pt x="0" y="23"/>
                    </a:lnTo>
                    <a:lnTo>
                      <a:pt x="0" y="24"/>
                    </a:lnTo>
                    <a:lnTo>
                      <a:pt x="41" y="1"/>
                    </a:lnTo>
                    <a:lnTo>
                      <a:pt x="42" y="0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3" name="Freeform: Shape 332" descr="7ee07da2-4633-4e2d-bbd5-1dbe652267b9"/>
              <p:cNvSpPr/>
              <p:nvPr/>
            </p:nvSpPr>
            <p:spPr bwMode="auto">
              <a:xfrm>
                <a:off x="4971" y="1296"/>
                <a:ext cx="41" cy="24"/>
              </a:xfrm>
              <a:custGeom>
                <a:avLst/>
                <a:gdLst>
                  <a:gd name="T0" fmla="*/ 41 w 41"/>
                  <a:gd name="T1" fmla="*/ 1 h 24"/>
                  <a:gd name="T2" fmla="*/ 40 w 41"/>
                  <a:gd name="T3" fmla="*/ 0 h 24"/>
                  <a:gd name="T4" fmla="*/ 0 w 41"/>
                  <a:gd name="T5" fmla="*/ 23 h 24"/>
                  <a:gd name="T6" fmla="*/ 0 w 41"/>
                  <a:gd name="T7" fmla="*/ 24 h 24"/>
                  <a:gd name="T8" fmla="*/ 41 w 41"/>
                  <a:gd name="T9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24">
                    <a:moveTo>
                      <a:pt x="41" y="1"/>
                    </a:moveTo>
                    <a:lnTo>
                      <a:pt x="40" y="0"/>
                    </a:lnTo>
                    <a:lnTo>
                      <a:pt x="0" y="23"/>
                    </a:lnTo>
                    <a:lnTo>
                      <a:pt x="0" y="24"/>
                    </a:lnTo>
                    <a:lnTo>
                      <a:pt x="41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4" name="Freeform: Shape 333" descr="f891d520-43e9-4316-b14a-88c99c8bcfbe"/>
              <p:cNvSpPr/>
              <p:nvPr/>
            </p:nvSpPr>
            <p:spPr bwMode="auto">
              <a:xfrm>
                <a:off x="5013" y="1249"/>
                <a:ext cx="1" cy="46"/>
              </a:xfrm>
              <a:custGeom>
                <a:avLst/>
                <a:gdLst>
                  <a:gd name="T0" fmla="*/ 1 w 1"/>
                  <a:gd name="T1" fmla="*/ 0 h 46"/>
                  <a:gd name="T2" fmla="*/ 0 w 1"/>
                  <a:gd name="T3" fmla="*/ 0 h 46"/>
                  <a:gd name="T4" fmla="*/ 0 w 1"/>
                  <a:gd name="T5" fmla="*/ 46 h 46"/>
                  <a:gd name="T6" fmla="*/ 1 w 1"/>
                  <a:gd name="T7" fmla="*/ 46 h 46"/>
                  <a:gd name="T8" fmla="*/ 1 w 1"/>
                  <a:gd name="T9" fmla="*/ 45 h 46"/>
                  <a:gd name="T10" fmla="*/ 1 w 1"/>
                  <a:gd name="T11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6">
                    <a:moveTo>
                      <a:pt x="1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1" y="46"/>
                    </a:lnTo>
                    <a:lnTo>
                      <a:pt x="1" y="4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5" name="Freeform: Shape 334" descr="79ee0b14-9716-46dd-8139-027673c7feea"/>
              <p:cNvSpPr/>
              <p:nvPr/>
            </p:nvSpPr>
            <p:spPr bwMode="auto">
              <a:xfrm>
                <a:off x="5012" y="1249"/>
                <a:ext cx="1" cy="46"/>
              </a:xfrm>
              <a:custGeom>
                <a:avLst/>
                <a:gdLst>
                  <a:gd name="T0" fmla="*/ 1 w 1"/>
                  <a:gd name="T1" fmla="*/ 0 h 46"/>
                  <a:gd name="T2" fmla="*/ 0 w 1"/>
                  <a:gd name="T3" fmla="*/ 1 h 46"/>
                  <a:gd name="T4" fmla="*/ 0 w 1"/>
                  <a:gd name="T5" fmla="*/ 45 h 46"/>
                  <a:gd name="T6" fmla="*/ 1 w 1"/>
                  <a:gd name="T7" fmla="*/ 46 h 46"/>
                  <a:gd name="T8" fmla="*/ 1 w 1"/>
                  <a:gd name="T9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6">
                    <a:moveTo>
                      <a:pt x="1" y="0"/>
                    </a:moveTo>
                    <a:lnTo>
                      <a:pt x="0" y="1"/>
                    </a:lnTo>
                    <a:lnTo>
                      <a:pt x="0" y="45"/>
                    </a:lnTo>
                    <a:lnTo>
                      <a:pt x="1" y="4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6" name="Freeform: Shape 335" descr="8b7253e9-3a93-4eb2-b245-afe24b56d3d5"/>
              <p:cNvSpPr/>
              <p:nvPr/>
            </p:nvSpPr>
            <p:spPr bwMode="auto">
              <a:xfrm>
                <a:off x="4992" y="1266"/>
                <a:ext cx="22" cy="30"/>
              </a:xfrm>
              <a:custGeom>
                <a:avLst/>
                <a:gdLst>
                  <a:gd name="T0" fmla="*/ 1 w 22"/>
                  <a:gd name="T1" fmla="*/ 0 h 30"/>
                  <a:gd name="T2" fmla="*/ 0 w 22"/>
                  <a:gd name="T3" fmla="*/ 1 h 30"/>
                  <a:gd name="T4" fmla="*/ 20 w 22"/>
                  <a:gd name="T5" fmla="*/ 30 h 30"/>
                  <a:gd name="T6" fmla="*/ 22 w 22"/>
                  <a:gd name="T7" fmla="*/ 30 h 30"/>
                  <a:gd name="T8" fmla="*/ 22 w 22"/>
                  <a:gd name="T9" fmla="*/ 29 h 30"/>
                  <a:gd name="T10" fmla="*/ 21 w 22"/>
                  <a:gd name="T11" fmla="*/ 29 h 30"/>
                  <a:gd name="T12" fmla="*/ 1 w 22"/>
                  <a:gd name="T13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" h="30">
                    <a:moveTo>
                      <a:pt x="1" y="0"/>
                    </a:moveTo>
                    <a:lnTo>
                      <a:pt x="0" y="1"/>
                    </a:lnTo>
                    <a:lnTo>
                      <a:pt x="20" y="30"/>
                    </a:lnTo>
                    <a:lnTo>
                      <a:pt x="22" y="30"/>
                    </a:lnTo>
                    <a:lnTo>
                      <a:pt x="22" y="29"/>
                    </a:lnTo>
                    <a:lnTo>
                      <a:pt x="21" y="2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7" name="Freeform: Shape 336" descr="c768fc45-8c2a-4a17-b0c6-51197b4cb38b"/>
              <p:cNvSpPr/>
              <p:nvPr/>
            </p:nvSpPr>
            <p:spPr bwMode="auto">
              <a:xfrm>
                <a:off x="4992" y="1267"/>
                <a:ext cx="20" cy="29"/>
              </a:xfrm>
              <a:custGeom>
                <a:avLst/>
                <a:gdLst>
                  <a:gd name="T0" fmla="*/ 0 w 20"/>
                  <a:gd name="T1" fmla="*/ 0 h 29"/>
                  <a:gd name="T2" fmla="*/ 0 w 20"/>
                  <a:gd name="T3" fmla="*/ 1 h 29"/>
                  <a:gd name="T4" fmla="*/ 19 w 20"/>
                  <a:gd name="T5" fmla="*/ 28 h 29"/>
                  <a:gd name="T6" fmla="*/ 20 w 20"/>
                  <a:gd name="T7" fmla="*/ 29 h 29"/>
                  <a:gd name="T8" fmla="*/ 0 w 20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8">
                    <a:moveTo>
                      <a:pt x="0" y="0"/>
                    </a:moveTo>
                    <a:lnTo>
                      <a:pt x="0" y="1"/>
                    </a:lnTo>
                    <a:lnTo>
                      <a:pt x="19" y="28"/>
                    </a:lnTo>
                    <a:lnTo>
                      <a:pt x="20" y="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8" name="Freeform: Shape 337" descr="c4d7dcba-ea31-428e-ad35-6f23f9123c8f"/>
              <p:cNvSpPr/>
              <p:nvPr/>
            </p:nvSpPr>
            <p:spPr bwMode="auto">
              <a:xfrm>
                <a:off x="4978" y="1291"/>
                <a:ext cx="70" cy="10"/>
              </a:xfrm>
              <a:custGeom>
                <a:avLst/>
                <a:gdLst>
                  <a:gd name="T0" fmla="*/ 0 w 70"/>
                  <a:gd name="T1" fmla="*/ 0 h 10"/>
                  <a:gd name="T2" fmla="*/ 0 w 70"/>
                  <a:gd name="T3" fmla="*/ 2 h 10"/>
                  <a:gd name="T4" fmla="*/ 34 w 70"/>
                  <a:gd name="T5" fmla="*/ 6 h 10"/>
                  <a:gd name="T6" fmla="*/ 35 w 70"/>
                  <a:gd name="T7" fmla="*/ 6 h 10"/>
                  <a:gd name="T8" fmla="*/ 35 w 70"/>
                  <a:gd name="T9" fmla="*/ 6 h 10"/>
                  <a:gd name="T10" fmla="*/ 35 w 70"/>
                  <a:gd name="T11" fmla="*/ 6 h 10"/>
                  <a:gd name="T12" fmla="*/ 37 w 70"/>
                  <a:gd name="T13" fmla="*/ 6 h 10"/>
                  <a:gd name="T14" fmla="*/ 69 w 70"/>
                  <a:gd name="T15" fmla="*/ 10 h 10"/>
                  <a:gd name="T16" fmla="*/ 70 w 70"/>
                  <a:gd name="T17" fmla="*/ 9 h 10"/>
                  <a:gd name="T18" fmla="*/ 37 w 70"/>
                  <a:gd name="T19" fmla="*/ 5 h 10"/>
                  <a:gd name="T20" fmla="*/ 37 w 70"/>
                  <a:gd name="T21" fmla="*/ 5 h 10"/>
                  <a:gd name="T22" fmla="*/ 36 w 70"/>
                  <a:gd name="T23" fmla="*/ 5 h 10"/>
                  <a:gd name="T24" fmla="*/ 36 w 70"/>
                  <a:gd name="T25" fmla="*/ 5 h 10"/>
                  <a:gd name="T26" fmla="*/ 34 w 70"/>
                  <a:gd name="T27" fmla="*/ 5 h 10"/>
                  <a:gd name="T28" fmla="*/ 0 w 70"/>
                  <a:gd name="T2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" h="10">
                    <a:moveTo>
                      <a:pt x="0" y="0"/>
                    </a:moveTo>
                    <a:lnTo>
                      <a:pt x="0" y="2"/>
                    </a:lnTo>
                    <a:lnTo>
                      <a:pt x="34" y="6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37" y="6"/>
                    </a:lnTo>
                    <a:lnTo>
                      <a:pt x="69" y="10"/>
                    </a:lnTo>
                    <a:lnTo>
                      <a:pt x="70" y="9"/>
                    </a:lnTo>
                    <a:lnTo>
                      <a:pt x="37" y="5"/>
                    </a:lnTo>
                    <a:lnTo>
                      <a:pt x="37" y="5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9" name="Freeform: Shape 338" descr="b6f45367-4ac0-4d4f-ab14-b48a7cf3665b"/>
              <p:cNvSpPr/>
              <p:nvPr/>
            </p:nvSpPr>
            <p:spPr bwMode="auto">
              <a:xfrm>
                <a:off x="4978" y="1291"/>
                <a:ext cx="34" cy="5"/>
              </a:xfrm>
              <a:custGeom>
                <a:avLst/>
                <a:gdLst>
                  <a:gd name="T0" fmla="*/ 34 w 34"/>
                  <a:gd name="T1" fmla="*/ 5 h 5"/>
                  <a:gd name="T2" fmla="*/ 33 w 34"/>
                  <a:gd name="T3" fmla="*/ 4 h 5"/>
                  <a:gd name="T4" fmla="*/ 0 w 34"/>
                  <a:gd name="T5" fmla="*/ 0 h 5"/>
                  <a:gd name="T6" fmla="*/ 0 w 34"/>
                  <a:gd name="T7" fmla="*/ 0 h 5"/>
                  <a:gd name="T8" fmla="*/ 34 w 34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lnTo>
                      <a:pt x="33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0" name="Freeform: Shape 339" descr="f0cc5fd5-a5c8-4c38-a3f4-ebbadf196f59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1" name="Freeform: Shape 340" descr="bada7f94-fa9e-4dfd-b613-f357af615f8c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2" name="Freeform: Shape 341" descr="ba0a0c55-17a6-4341-bb79-976cd956b3ed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3" name="Freeform: Shape 342" descr="ec389ced-f414-428a-b476-fdce16dc8b71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4" name="Freeform: Shape 343" descr="dfe446b1-f194-49f4-b319-c31b4f0684e8"/>
              <p:cNvSpPr/>
              <p:nvPr/>
            </p:nvSpPr>
            <p:spPr bwMode="auto">
              <a:xfrm>
                <a:off x="5182" y="1149"/>
                <a:ext cx="24" cy="19"/>
              </a:xfrm>
              <a:custGeom>
                <a:avLst/>
                <a:gdLst>
                  <a:gd name="T0" fmla="*/ 24 w 24"/>
                  <a:gd name="T1" fmla="*/ 2 h 19"/>
                  <a:gd name="T2" fmla="*/ 20 w 24"/>
                  <a:gd name="T3" fmla="*/ 0 h 19"/>
                  <a:gd name="T4" fmla="*/ 0 w 24"/>
                  <a:gd name="T5" fmla="*/ 16 h 19"/>
                  <a:gd name="T6" fmla="*/ 5 w 24"/>
                  <a:gd name="T7" fmla="*/ 19 h 19"/>
                  <a:gd name="T8" fmla="*/ 24 w 24"/>
                  <a:gd name="T9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24" y="2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3" y="4"/>
                      <a:pt x="6" y="10"/>
                      <a:pt x="0" y="16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11" y="12"/>
                      <a:pt x="17" y="7"/>
                      <a:pt x="2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5" name="Freeform: Shape 344" descr="2bc8f08d-652b-4a68-8bd1-dd6e3bde58ea"/>
              <p:cNvSpPr/>
              <p:nvPr/>
            </p:nvSpPr>
            <p:spPr bwMode="auto">
              <a:xfrm>
                <a:off x="5165" y="1165"/>
                <a:ext cx="22" cy="31"/>
              </a:xfrm>
              <a:custGeom>
                <a:avLst/>
                <a:gdLst>
                  <a:gd name="T0" fmla="*/ 22 w 22"/>
                  <a:gd name="T1" fmla="*/ 3 h 31"/>
                  <a:gd name="T2" fmla="*/ 17 w 22"/>
                  <a:gd name="T3" fmla="*/ 0 h 31"/>
                  <a:gd name="T4" fmla="*/ 0 w 22"/>
                  <a:gd name="T5" fmla="*/ 28 h 31"/>
                  <a:gd name="T6" fmla="*/ 4 w 22"/>
                  <a:gd name="T7" fmla="*/ 31 h 31"/>
                  <a:gd name="T8" fmla="*/ 22 w 22"/>
                  <a:gd name="T9" fmla="*/ 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1">
                    <a:moveTo>
                      <a:pt x="22" y="3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0" y="9"/>
                      <a:pt x="4" y="18"/>
                      <a:pt x="0" y="28"/>
                    </a:cubicBezTo>
                    <a:cubicBezTo>
                      <a:pt x="4" y="31"/>
                      <a:pt x="4" y="31"/>
                      <a:pt x="4" y="31"/>
                    </a:cubicBezTo>
                    <a:cubicBezTo>
                      <a:pt x="9" y="21"/>
                      <a:pt x="15" y="11"/>
                      <a:pt x="22" y="3"/>
                    </a:cubicBezTo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6" name="Freeform: Shape 345" descr="ed0e4d9f-3a16-46bd-90e2-174fffa27bb4"/>
              <p:cNvSpPr/>
              <p:nvPr/>
            </p:nvSpPr>
            <p:spPr bwMode="auto">
              <a:xfrm>
                <a:off x="5157" y="1193"/>
                <a:ext cx="18" cy="66"/>
              </a:xfrm>
              <a:custGeom>
                <a:avLst/>
                <a:gdLst>
                  <a:gd name="T0" fmla="*/ 12 w 18"/>
                  <a:gd name="T1" fmla="*/ 3 h 66"/>
                  <a:gd name="T2" fmla="*/ 8 w 18"/>
                  <a:gd name="T3" fmla="*/ 0 h 66"/>
                  <a:gd name="T4" fmla="*/ 0 w 18"/>
                  <a:gd name="T5" fmla="*/ 34 h 66"/>
                  <a:gd name="T6" fmla="*/ 13 w 18"/>
                  <a:gd name="T7" fmla="*/ 63 h 66"/>
                  <a:gd name="T8" fmla="*/ 18 w 18"/>
                  <a:gd name="T9" fmla="*/ 66 h 66"/>
                  <a:gd name="T10" fmla="*/ 4 w 18"/>
                  <a:gd name="T11" fmla="*/ 37 h 66"/>
                  <a:gd name="T12" fmla="*/ 12 w 18"/>
                  <a:gd name="T13" fmla="*/ 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66">
                    <a:moveTo>
                      <a:pt x="12" y="3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3" y="11"/>
                      <a:pt x="0" y="23"/>
                      <a:pt x="0" y="34"/>
                    </a:cubicBezTo>
                    <a:cubicBezTo>
                      <a:pt x="0" y="48"/>
                      <a:pt x="5" y="58"/>
                      <a:pt x="13" y="63"/>
                    </a:cubicBezTo>
                    <a:cubicBezTo>
                      <a:pt x="18" y="66"/>
                      <a:pt x="18" y="66"/>
                      <a:pt x="18" y="66"/>
                    </a:cubicBezTo>
                    <a:cubicBezTo>
                      <a:pt x="9" y="61"/>
                      <a:pt x="4" y="51"/>
                      <a:pt x="4" y="37"/>
                    </a:cubicBezTo>
                    <a:cubicBezTo>
                      <a:pt x="4" y="26"/>
                      <a:pt x="7" y="14"/>
                      <a:pt x="12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7" name="Freeform: Shape 346" descr="83b0a4c6-d6d2-4dd7-ba95-0c4eba4376d7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8" name="Freeform: Shape 347" descr="5bf6aaa1-2fdc-4473-b722-5f53052b9247"/>
              <p:cNvSpPr/>
              <p:nvPr/>
            </p:nvSpPr>
            <p:spPr bwMode="auto">
              <a:xfrm>
                <a:off x="5234" y="1146"/>
                <a:ext cx="18" cy="65"/>
              </a:xfrm>
              <a:custGeom>
                <a:avLst/>
                <a:gdLst>
                  <a:gd name="T0" fmla="*/ 5 w 18"/>
                  <a:gd name="T1" fmla="*/ 2 h 65"/>
                  <a:gd name="T2" fmla="*/ 0 w 18"/>
                  <a:gd name="T3" fmla="*/ 0 h 65"/>
                  <a:gd name="T4" fmla="*/ 13 w 18"/>
                  <a:gd name="T5" fmla="*/ 29 h 65"/>
                  <a:gd name="T6" fmla="*/ 6 w 18"/>
                  <a:gd name="T7" fmla="*/ 63 h 65"/>
                  <a:gd name="T8" fmla="*/ 10 w 18"/>
                  <a:gd name="T9" fmla="*/ 65 h 65"/>
                  <a:gd name="T10" fmla="*/ 18 w 18"/>
                  <a:gd name="T11" fmla="*/ 31 h 65"/>
                  <a:gd name="T12" fmla="*/ 5 w 18"/>
                  <a:gd name="T13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65">
                    <a:moveTo>
                      <a:pt x="5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8" y="4"/>
                      <a:pt x="13" y="14"/>
                      <a:pt x="13" y="29"/>
                    </a:cubicBezTo>
                    <a:cubicBezTo>
                      <a:pt x="13" y="40"/>
                      <a:pt x="11" y="51"/>
                      <a:pt x="6" y="63"/>
                    </a:cubicBezTo>
                    <a:cubicBezTo>
                      <a:pt x="10" y="65"/>
                      <a:pt x="10" y="65"/>
                      <a:pt x="10" y="65"/>
                    </a:cubicBezTo>
                    <a:cubicBezTo>
                      <a:pt x="15" y="54"/>
                      <a:pt x="18" y="42"/>
                      <a:pt x="18" y="31"/>
                    </a:cubicBezTo>
                    <a:cubicBezTo>
                      <a:pt x="18" y="17"/>
                      <a:pt x="13" y="7"/>
                      <a:pt x="5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9" name="Freeform: Shape 348" descr="1765ba82-3827-4a26-9f34-6aa910e3b5ae"/>
              <p:cNvSpPr/>
              <p:nvPr/>
            </p:nvSpPr>
            <p:spPr bwMode="auto">
              <a:xfrm>
                <a:off x="5222" y="1209"/>
                <a:ext cx="22" cy="30"/>
              </a:xfrm>
              <a:custGeom>
                <a:avLst/>
                <a:gdLst>
                  <a:gd name="T0" fmla="*/ 22 w 22"/>
                  <a:gd name="T1" fmla="*/ 2 h 30"/>
                  <a:gd name="T2" fmla="*/ 18 w 22"/>
                  <a:gd name="T3" fmla="*/ 0 h 30"/>
                  <a:gd name="T4" fmla="*/ 0 w 22"/>
                  <a:gd name="T5" fmla="*/ 27 h 30"/>
                  <a:gd name="T6" fmla="*/ 4 w 22"/>
                  <a:gd name="T7" fmla="*/ 30 h 30"/>
                  <a:gd name="T8" fmla="*/ 22 w 22"/>
                  <a:gd name="T9" fmla="*/ 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0">
                    <a:moveTo>
                      <a:pt x="22" y="2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3" y="10"/>
                      <a:pt x="7" y="19"/>
                      <a:pt x="0" y="27"/>
                    </a:cubicBezTo>
                    <a:cubicBezTo>
                      <a:pt x="4" y="30"/>
                      <a:pt x="4" y="30"/>
                      <a:pt x="4" y="30"/>
                    </a:cubicBezTo>
                    <a:cubicBezTo>
                      <a:pt x="12" y="22"/>
                      <a:pt x="18" y="12"/>
                      <a:pt x="22" y="2"/>
                    </a:cubicBezTo>
                    <a:close/>
                  </a:path>
                </a:pathLst>
              </a:custGeom>
              <a:solidFill>
                <a:srgbClr val="B9B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0" name="Freeform: Shape 349" descr="8b4460b2-e2b3-4078-a04f-976ba37d5010"/>
              <p:cNvSpPr/>
              <p:nvPr/>
            </p:nvSpPr>
            <p:spPr bwMode="auto">
              <a:xfrm>
                <a:off x="5202" y="1236"/>
                <a:ext cx="24" cy="20"/>
              </a:xfrm>
              <a:custGeom>
                <a:avLst/>
                <a:gdLst>
                  <a:gd name="T0" fmla="*/ 24 w 24"/>
                  <a:gd name="T1" fmla="*/ 3 h 20"/>
                  <a:gd name="T2" fmla="*/ 20 w 24"/>
                  <a:gd name="T3" fmla="*/ 0 h 20"/>
                  <a:gd name="T4" fmla="*/ 0 w 24"/>
                  <a:gd name="T5" fmla="*/ 17 h 20"/>
                  <a:gd name="T6" fmla="*/ 5 w 24"/>
                  <a:gd name="T7" fmla="*/ 20 h 20"/>
                  <a:gd name="T8" fmla="*/ 24 w 24"/>
                  <a:gd name="T9" fmla="*/ 3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0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4" y="7"/>
                      <a:pt x="7" y="13"/>
                      <a:pt x="0" y="17"/>
                    </a:cubicBezTo>
                    <a:cubicBezTo>
                      <a:pt x="5" y="20"/>
                      <a:pt x="5" y="20"/>
                      <a:pt x="5" y="20"/>
                    </a:cubicBezTo>
                    <a:cubicBezTo>
                      <a:pt x="12" y="15"/>
                      <a:pt x="19" y="10"/>
                      <a:pt x="2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1" name="Freeform: Shape 350" descr="29ae8437-deb1-46d9-bd5f-11d0d155521e"/>
              <p:cNvSpPr/>
              <p:nvPr/>
            </p:nvSpPr>
            <p:spPr bwMode="auto">
              <a:xfrm>
                <a:off x="5232" y="1150"/>
                <a:ext cx="17" cy="61"/>
              </a:xfrm>
              <a:custGeom>
                <a:avLst/>
                <a:gdLst>
                  <a:gd name="T0" fmla="*/ 4 w 17"/>
                  <a:gd name="T1" fmla="*/ 2 h 61"/>
                  <a:gd name="T2" fmla="*/ 0 w 17"/>
                  <a:gd name="T3" fmla="*/ 0 h 61"/>
                  <a:gd name="T4" fmla="*/ 12 w 17"/>
                  <a:gd name="T5" fmla="*/ 27 h 61"/>
                  <a:gd name="T6" fmla="*/ 5 w 17"/>
                  <a:gd name="T7" fmla="*/ 58 h 61"/>
                  <a:gd name="T8" fmla="*/ 9 w 17"/>
                  <a:gd name="T9" fmla="*/ 61 h 61"/>
                  <a:gd name="T10" fmla="*/ 17 w 17"/>
                  <a:gd name="T11" fmla="*/ 29 h 61"/>
                  <a:gd name="T12" fmla="*/ 4 w 17"/>
                  <a:gd name="T13" fmla="*/ 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61">
                    <a:moveTo>
                      <a:pt x="4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7" y="4"/>
                      <a:pt x="12" y="13"/>
                      <a:pt x="12" y="27"/>
                    </a:cubicBezTo>
                    <a:cubicBezTo>
                      <a:pt x="12" y="37"/>
                      <a:pt x="9" y="48"/>
                      <a:pt x="5" y="58"/>
                    </a:cubicBezTo>
                    <a:cubicBezTo>
                      <a:pt x="9" y="61"/>
                      <a:pt x="9" y="61"/>
                      <a:pt x="9" y="61"/>
                    </a:cubicBezTo>
                    <a:cubicBezTo>
                      <a:pt x="14" y="50"/>
                      <a:pt x="17" y="39"/>
                      <a:pt x="17" y="29"/>
                    </a:cubicBezTo>
                    <a:cubicBezTo>
                      <a:pt x="17" y="16"/>
                      <a:pt x="12" y="7"/>
                      <a:pt x="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2" name="Freeform: Shape 351" descr="3c9ffc3d-5c6b-418f-9c23-1975d242da9f"/>
              <p:cNvSpPr/>
              <p:nvPr/>
            </p:nvSpPr>
            <p:spPr bwMode="auto">
              <a:xfrm>
                <a:off x="5221" y="1208"/>
                <a:ext cx="20" cy="28"/>
              </a:xfrm>
              <a:custGeom>
                <a:avLst/>
                <a:gdLst>
                  <a:gd name="T0" fmla="*/ 20 w 20"/>
                  <a:gd name="T1" fmla="*/ 3 h 28"/>
                  <a:gd name="T2" fmla="*/ 16 w 20"/>
                  <a:gd name="T3" fmla="*/ 0 h 28"/>
                  <a:gd name="T4" fmla="*/ 0 w 20"/>
                  <a:gd name="T5" fmla="*/ 26 h 28"/>
                  <a:gd name="T6" fmla="*/ 4 w 20"/>
                  <a:gd name="T7" fmla="*/ 28 h 28"/>
                  <a:gd name="T8" fmla="*/ 20 w 20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8">
                    <a:moveTo>
                      <a:pt x="20" y="3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12" y="9"/>
                      <a:pt x="6" y="18"/>
                      <a:pt x="0" y="26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11" y="21"/>
                      <a:pt x="16" y="12"/>
                      <a:pt x="20" y="3"/>
                    </a:cubicBezTo>
                    <a:close/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3" name="Freeform: Shape 352" descr="166db9ec-01e0-4ce0-aadb-c93a2463b742"/>
              <p:cNvSpPr/>
              <p:nvPr/>
            </p:nvSpPr>
            <p:spPr bwMode="auto">
              <a:xfrm>
                <a:off x="5202" y="1234"/>
                <a:ext cx="23" cy="18"/>
              </a:xfrm>
              <a:custGeom>
                <a:avLst/>
                <a:gdLst>
                  <a:gd name="T0" fmla="*/ 23 w 23"/>
                  <a:gd name="T1" fmla="*/ 2 h 18"/>
                  <a:gd name="T2" fmla="*/ 19 w 23"/>
                  <a:gd name="T3" fmla="*/ 0 h 18"/>
                  <a:gd name="T4" fmla="*/ 0 w 23"/>
                  <a:gd name="T5" fmla="*/ 15 h 18"/>
                  <a:gd name="T6" fmla="*/ 5 w 23"/>
                  <a:gd name="T7" fmla="*/ 18 h 18"/>
                  <a:gd name="T8" fmla="*/ 23 w 23"/>
                  <a:gd name="T9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8">
                    <a:moveTo>
                      <a:pt x="23" y="2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13" y="6"/>
                      <a:pt x="7" y="11"/>
                      <a:pt x="0" y="15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11" y="14"/>
                      <a:pt x="18" y="9"/>
                      <a:pt x="23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4" name="Freeform: Shape 353" descr="cf5fca36-603c-44fe-87fe-0904732b272f"/>
              <p:cNvSpPr/>
              <p:nvPr/>
            </p:nvSpPr>
            <p:spPr bwMode="auto">
              <a:xfrm>
                <a:off x="5172" y="1249"/>
                <a:ext cx="35" cy="10"/>
              </a:xfrm>
              <a:custGeom>
                <a:avLst/>
                <a:gdLst>
                  <a:gd name="T0" fmla="*/ 35 w 35"/>
                  <a:gd name="T1" fmla="*/ 3 h 10"/>
                  <a:gd name="T2" fmla="*/ 30 w 35"/>
                  <a:gd name="T3" fmla="*/ 0 h 10"/>
                  <a:gd name="T4" fmla="*/ 0 w 35"/>
                  <a:gd name="T5" fmla="*/ 3 h 10"/>
                  <a:gd name="T6" fmla="*/ 5 w 35"/>
                  <a:gd name="T7" fmla="*/ 6 h 10"/>
                  <a:gd name="T8" fmla="*/ 35 w 35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0">
                    <a:moveTo>
                      <a:pt x="35" y="3"/>
                    </a:moveTo>
                    <a:cubicBezTo>
                      <a:pt x="30" y="0"/>
                      <a:pt x="30" y="0"/>
                      <a:pt x="30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2" y="10"/>
                      <a:pt x="23" y="10"/>
                      <a:pt x="35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5" name="Freeform: Shape 354" descr="a8eb9474-ea92-4858-9257-5e31d503a2c3"/>
              <p:cNvSpPr/>
              <p:nvPr/>
            </p:nvSpPr>
            <p:spPr bwMode="auto">
              <a:xfrm>
                <a:off x="5202" y="1141"/>
                <a:ext cx="37" cy="10"/>
              </a:xfrm>
              <a:custGeom>
                <a:avLst/>
                <a:gdLst>
                  <a:gd name="T0" fmla="*/ 37 w 37"/>
                  <a:gd name="T1" fmla="*/ 7 h 10"/>
                  <a:gd name="T2" fmla="*/ 32 w 37"/>
                  <a:gd name="T3" fmla="*/ 5 h 10"/>
                  <a:gd name="T4" fmla="*/ 0 w 37"/>
                  <a:gd name="T5" fmla="*/ 8 h 10"/>
                  <a:gd name="T6" fmla="*/ 4 w 37"/>
                  <a:gd name="T7" fmla="*/ 10 h 10"/>
                  <a:gd name="T8" fmla="*/ 37 w 37"/>
                  <a:gd name="T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7"/>
                    </a:moveTo>
                    <a:cubicBezTo>
                      <a:pt x="32" y="5"/>
                      <a:pt x="32" y="5"/>
                      <a:pt x="32" y="5"/>
                    </a:cubicBezTo>
                    <a:cubicBezTo>
                      <a:pt x="24" y="0"/>
                      <a:pt x="13" y="1"/>
                      <a:pt x="0" y="8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17" y="3"/>
                      <a:pt x="28" y="3"/>
                      <a:pt x="37" y="7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6" name="Freeform: Shape 355" descr="88051ccf-6c61-47af-ae1b-bc11dec9175a"/>
              <p:cNvSpPr/>
              <p:nvPr/>
            </p:nvSpPr>
            <p:spPr bwMode="auto">
              <a:xfrm>
                <a:off x="5202" y="1134"/>
                <a:ext cx="40" cy="11"/>
              </a:xfrm>
              <a:custGeom>
                <a:avLst/>
                <a:gdLst>
                  <a:gd name="T0" fmla="*/ 40 w 40"/>
                  <a:gd name="T1" fmla="*/ 8 h 11"/>
                  <a:gd name="T2" fmla="*/ 36 w 40"/>
                  <a:gd name="T3" fmla="*/ 5 h 11"/>
                  <a:gd name="T4" fmla="*/ 0 w 40"/>
                  <a:gd name="T5" fmla="*/ 9 h 11"/>
                  <a:gd name="T6" fmla="*/ 4 w 40"/>
                  <a:gd name="T7" fmla="*/ 11 h 11"/>
                  <a:gd name="T8" fmla="*/ 40 w 40"/>
                  <a:gd name="T9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1">
                    <a:moveTo>
                      <a:pt x="40" y="8"/>
                    </a:moveTo>
                    <a:cubicBezTo>
                      <a:pt x="36" y="5"/>
                      <a:pt x="36" y="5"/>
                      <a:pt x="36" y="5"/>
                    </a:cubicBezTo>
                    <a:cubicBezTo>
                      <a:pt x="27" y="0"/>
                      <a:pt x="14" y="1"/>
                      <a:pt x="0" y="9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18" y="3"/>
                      <a:pt x="31" y="3"/>
                      <a:pt x="40" y="8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7" name="Freeform: Shape 356" descr="a7703352-a8da-4f7c-9e6f-91153f84d939"/>
              <p:cNvSpPr>
                <a:spLocks noEditPoints="1"/>
              </p:cNvSpPr>
              <p:nvPr/>
            </p:nvSpPr>
            <p:spPr bwMode="auto">
              <a:xfrm>
                <a:off x="5161" y="1137"/>
                <a:ext cx="91" cy="133"/>
              </a:xfrm>
              <a:custGeom>
                <a:avLst/>
                <a:gdLst>
                  <a:gd name="T0" fmla="*/ 91 w 91"/>
                  <a:gd name="T1" fmla="*/ 40 h 133"/>
                  <a:gd name="T2" fmla="*/ 46 w 91"/>
                  <a:gd name="T3" fmla="*/ 119 h 133"/>
                  <a:gd name="T4" fmla="*/ 0 w 91"/>
                  <a:gd name="T5" fmla="*/ 93 h 133"/>
                  <a:gd name="T6" fmla="*/ 45 w 91"/>
                  <a:gd name="T7" fmla="*/ 14 h 133"/>
                  <a:gd name="T8" fmla="*/ 91 w 91"/>
                  <a:gd name="T9" fmla="*/ 40 h 133"/>
                  <a:gd name="T10" fmla="*/ 46 w 91"/>
                  <a:gd name="T11" fmla="*/ 115 h 133"/>
                  <a:gd name="T12" fmla="*/ 88 w 91"/>
                  <a:gd name="T13" fmla="*/ 42 h 133"/>
                  <a:gd name="T14" fmla="*/ 45 w 91"/>
                  <a:gd name="T15" fmla="*/ 18 h 133"/>
                  <a:gd name="T16" fmla="*/ 4 w 91"/>
                  <a:gd name="T17" fmla="*/ 91 h 133"/>
                  <a:gd name="T18" fmla="*/ 46 w 91"/>
                  <a:gd name="T19" fmla="*/ 115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1" h="133">
                    <a:moveTo>
                      <a:pt x="91" y="40"/>
                    </a:moveTo>
                    <a:cubicBezTo>
                      <a:pt x="91" y="69"/>
                      <a:pt x="71" y="104"/>
                      <a:pt x="46" y="119"/>
                    </a:cubicBezTo>
                    <a:cubicBezTo>
                      <a:pt x="21" y="133"/>
                      <a:pt x="0" y="121"/>
                      <a:pt x="0" y="93"/>
                    </a:cubicBezTo>
                    <a:cubicBezTo>
                      <a:pt x="0" y="64"/>
                      <a:pt x="20" y="29"/>
                      <a:pt x="45" y="14"/>
                    </a:cubicBezTo>
                    <a:cubicBezTo>
                      <a:pt x="70" y="0"/>
                      <a:pt x="91" y="12"/>
                      <a:pt x="91" y="40"/>
                    </a:cubicBezTo>
                    <a:moveTo>
                      <a:pt x="46" y="115"/>
                    </a:moveTo>
                    <a:cubicBezTo>
                      <a:pt x="69" y="101"/>
                      <a:pt x="88" y="69"/>
                      <a:pt x="88" y="42"/>
                    </a:cubicBezTo>
                    <a:cubicBezTo>
                      <a:pt x="88" y="16"/>
                      <a:pt x="69" y="5"/>
                      <a:pt x="45" y="18"/>
                    </a:cubicBezTo>
                    <a:cubicBezTo>
                      <a:pt x="22" y="32"/>
                      <a:pt x="3" y="64"/>
                      <a:pt x="4" y="91"/>
                    </a:cubicBezTo>
                    <a:cubicBezTo>
                      <a:pt x="4" y="117"/>
                      <a:pt x="23" y="128"/>
                      <a:pt x="46" y="115"/>
                    </a:cubicBezTo>
                  </a:path>
                </a:pathLst>
              </a:custGeom>
              <a:solidFill>
                <a:srgbClr val="6361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8" name="Freeform: Shape 357" descr="12c15502-850c-4fc6-b4e0-2c259dfcea85"/>
              <p:cNvSpPr/>
              <p:nvPr/>
            </p:nvSpPr>
            <p:spPr bwMode="auto">
              <a:xfrm>
                <a:off x="5180" y="1143"/>
                <a:ext cx="26" cy="21"/>
              </a:xfrm>
              <a:custGeom>
                <a:avLst/>
                <a:gdLst>
                  <a:gd name="T0" fmla="*/ 26 w 26"/>
                  <a:gd name="T1" fmla="*/ 2 h 21"/>
                  <a:gd name="T2" fmla="*/ 22 w 26"/>
                  <a:gd name="T3" fmla="*/ 0 h 21"/>
                  <a:gd name="T4" fmla="*/ 0 w 26"/>
                  <a:gd name="T5" fmla="*/ 18 h 21"/>
                  <a:gd name="T6" fmla="*/ 4 w 26"/>
                  <a:gd name="T7" fmla="*/ 21 h 21"/>
                  <a:gd name="T8" fmla="*/ 26 w 26"/>
                  <a:gd name="T9" fmla="*/ 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1">
                    <a:moveTo>
                      <a:pt x="26" y="2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14" y="4"/>
                      <a:pt x="7" y="11"/>
                      <a:pt x="0" y="18"/>
                    </a:cubicBezTo>
                    <a:cubicBezTo>
                      <a:pt x="4" y="21"/>
                      <a:pt x="4" y="21"/>
                      <a:pt x="4" y="21"/>
                    </a:cubicBezTo>
                    <a:cubicBezTo>
                      <a:pt x="11" y="13"/>
                      <a:pt x="19" y="7"/>
                      <a:pt x="2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9" name="Freeform: Shape 358" descr="da3cdee4-5779-4d79-97cf-5884f5c182ad"/>
              <p:cNvSpPr/>
              <p:nvPr/>
            </p:nvSpPr>
            <p:spPr bwMode="auto">
              <a:xfrm>
                <a:off x="5160" y="1161"/>
                <a:ext cx="24" cy="34"/>
              </a:xfrm>
              <a:custGeom>
                <a:avLst/>
                <a:gdLst>
                  <a:gd name="T0" fmla="*/ 24 w 24"/>
                  <a:gd name="T1" fmla="*/ 3 h 34"/>
                  <a:gd name="T2" fmla="*/ 20 w 24"/>
                  <a:gd name="T3" fmla="*/ 0 h 34"/>
                  <a:gd name="T4" fmla="*/ 0 w 24"/>
                  <a:gd name="T5" fmla="*/ 31 h 34"/>
                  <a:gd name="T6" fmla="*/ 5 w 24"/>
                  <a:gd name="T7" fmla="*/ 34 h 34"/>
                  <a:gd name="T8" fmla="*/ 24 w 24"/>
                  <a:gd name="T9" fmla="*/ 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34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2" y="9"/>
                      <a:pt x="5" y="20"/>
                      <a:pt x="0" y="31"/>
                    </a:cubicBezTo>
                    <a:cubicBezTo>
                      <a:pt x="5" y="34"/>
                      <a:pt x="5" y="34"/>
                      <a:pt x="5" y="34"/>
                    </a:cubicBezTo>
                    <a:cubicBezTo>
                      <a:pt x="10" y="23"/>
                      <a:pt x="16" y="12"/>
                      <a:pt x="24" y="3"/>
                    </a:cubicBezTo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0" name="Freeform: Shape 359" descr="d576780f-6bfb-4b68-8c6f-274a7f6e5155"/>
              <p:cNvSpPr/>
              <p:nvPr/>
            </p:nvSpPr>
            <p:spPr bwMode="auto">
              <a:xfrm>
                <a:off x="5152" y="1192"/>
                <a:ext cx="19" cy="73"/>
              </a:xfrm>
              <a:custGeom>
                <a:avLst/>
                <a:gdLst>
                  <a:gd name="T0" fmla="*/ 13 w 19"/>
                  <a:gd name="T1" fmla="*/ 3 h 73"/>
                  <a:gd name="T2" fmla="*/ 8 w 19"/>
                  <a:gd name="T3" fmla="*/ 0 h 73"/>
                  <a:gd name="T4" fmla="*/ 0 w 19"/>
                  <a:gd name="T5" fmla="*/ 38 h 73"/>
                  <a:gd name="T6" fmla="*/ 14 w 19"/>
                  <a:gd name="T7" fmla="*/ 70 h 73"/>
                  <a:gd name="T8" fmla="*/ 19 w 19"/>
                  <a:gd name="T9" fmla="*/ 73 h 73"/>
                  <a:gd name="T10" fmla="*/ 4 w 19"/>
                  <a:gd name="T11" fmla="*/ 41 h 73"/>
                  <a:gd name="T12" fmla="*/ 13 w 19"/>
                  <a:gd name="T13" fmla="*/ 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73">
                    <a:moveTo>
                      <a:pt x="13" y="3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3" y="13"/>
                      <a:pt x="0" y="26"/>
                      <a:pt x="0" y="38"/>
                    </a:cubicBezTo>
                    <a:cubicBezTo>
                      <a:pt x="0" y="54"/>
                      <a:pt x="5" y="65"/>
                      <a:pt x="14" y="70"/>
                    </a:cubicBezTo>
                    <a:cubicBezTo>
                      <a:pt x="19" y="73"/>
                      <a:pt x="19" y="73"/>
                      <a:pt x="19" y="73"/>
                    </a:cubicBezTo>
                    <a:cubicBezTo>
                      <a:pt x="10" y="68"/>
                      <a:pt x="4" y="57"/>
                      <a:pt x="4" y="41"/>
                    </a:cubicBezTo>
                    <a:cubicBezTo>
                      <a:pt x="4" y="29"/>
                      <a:pt x="7" y="15"/>
                      <a:pt x="13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1" name="Freeform: Shape 360" descr="0cacfb96-eb72-45b4-bb2a-f72e16f9ad03"/>
              <p:cNvSpPr>
                <a:spLocks noEditPoints="1"/>
              </p:cNvSpPr>
              <p:nvPr/>
            </p:nvSpPr>
            <p:spPr bwMode="auto">
              <a:xfrm>
                <a:off x="5156" y="1129"/>
                <a:ext cx="101" cy="149"/>
              </a:xfrm>
              <a:custGeom>
                <a:avLst/>
                <a:gdLst>
                  <a:gd name="T0" fmla="*/ 101 w 101"/>
                  <a:gd name="T1" fmla="*/ 45 h 149"/>
                  <a:gd name="T2" fmla="*/ 51 w 101"/>
                  <a:gd name="T3" fmla="*/ 133 h 149"/>
                  <a:gd name="T4" fmla="*/ 0 w 101"/>
                  <a:gd name="T5" fmla="*/ 104 h 149"/>
                  <a:gd name="T6" fmla="*/ 50 w 101"/>
                  <a:gd name="T7" fmla="*/ 16 h 149"/>
                  <a:gd name="T8" fmla="*/ 101 w 101"/>
                  <a:gd name="T9" fmla="*/ 45 h 149"/>
                  <a:gd name="T10" fmla="*/ 51 w 101"/>
                  <a:gd name="T11" fmla="*/ 127 h 149"/>
                  <a:gd name="T12" fmla="*/ 96 w 101"/>
                  <a:gd name="T13" fmla="*/ 48 h 149"/>
                  <a:gd name="T14" fmla="*/ 50 w 101"/>
                  <a:gd name="T15" fmla="*/ 22 h 149"/>
                  <a:gd name="T16" fmla="*/ 5 w 101"/>
                  <a:gd name="T17" fmla="*/ 101 h 149"/>
                  <a:gd name="T18" fmla="*/ 51 w 101"/>
                  <a:gd name="T19" fmla="*/ 127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0" h="149">
                    <a:moveTo>
                      <a:pt x="101" y="45"/>
                    </a:moveTo>
                    <a:cubicBezTo>
                      <a:pt x="101" y="77"/>
                      <a:pt x="79" y="116"/>
                      <a:pt x="51" y="133"/>
                    </a:cubicBezTo>
                    <a:cubicBezTo>
                      <a:pt x="23" y="149"/>
                      <a:pt x="0" y="136"/>
                      <a:pt x="0" y="104"/>
                    </a:cubicBezTo>
                    <a:cubicBezTo>
                      <a:pt x="0" y="72"/>
                      <a:pt x="23" y="33"/>
                      <a:pt x="50" y="16"/>
                    </a:cubicBezTo>
                    <a:cubicBezTo>
                      <a:pt x="78" y="0"/>
                      <a:pt x="101" y="13"/>
                      <a:pt x="101" y="45"/>
                    </a:cubicBezTo>
                    <a:moveTo>
                      <a:pt x="51" y="127"/>
                    </a:moveTo>
                    <a:cubicBezTo>
                      <a:pt x="76" y="112"/>
                      <a:pt x="96" y="77"/>
                      <a:pt x="96" y="48"/>
                    </a:cubicBezTo>
                    <a:cubicBezTo>
                      <a:pt x="96" y="20"/>
                      <a:pt x="75" y="8"/>
                      <a:pt x="50" y="22"/>
                    </a:cubicBezTo>
                    <a:cubicBezTo>
                      <a:pt x="25" y="37"/>
                      <a:pt x="5" y="72"/>
                      <a:pt x="5" y="101"/>
                    </a:cubicBezTo>
                    <a:cubicBezTo>
                      <a:pt x="5" y="129"/>
                      <a:pt x="26" y="141"/>
                      <a:pt x="51" y="127"/>
                    </a:cubicBezTo>
                  </a:path>
                </a:pathLst>
              </a:custGeom>
              <a:solidFill>
                <a:srgbClr val="2A2A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2" name="Freeform: Shape 361" descr="c4f906fe-2e7f-4368-9520-beebc88e6062"/>
              <p:cNvSpPr/>
              <p:nvPr/>
            </p:nvSpPr>
            <p:spPr bwMode="auto">
              <a:xfrm>
                <a:off x="5206" y="1204"/>
                <a:ext cx="20" cy="27"/>
              </a:xfrm>
              <a:custGeom>
                <a:avLst/>
                <a:gdLst>
                  <a:gd name="T0" fmla="*/ 1 w 20"/>
                  <a:gd name="T1" fmla="*/ 0 h 27"/>
                  <a:gd name="T2" fmla="*/ 0 w 20"/>
                  <a:gd name="T3" fmla="*/ 0 h 27"/>
                  <a:gd name="T4" fmla="*/ 19 w 20"/>
                  <a:gd name="T5" fmla="*/ 27 h 27"/>
                  <a:gd name="T6" fmla="*/ 20 w 20"/>
                  <a:gd name="T7" fmla="*/ 27 h 27"/>
                  <a:gd name="T8" fmla="*/ 1 w 2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7">
                    <a:moveTo>
                      <a:pt x="1" y="0"/>
                    </a:moveTo>
                    <a:lnTo>
                      <a:pt x="0" y="0"/>
                    </a:lnTo>
                    <a:lnTo>
                      <a:pt x="19" y="27"/>
                    </a:lnTo>
                    <a:lnTo>
                      <a:pt x="20" y="2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3" name="Freeform: Shape 362" descr="07d5492b-a60f-44ae-80e0-6d09be55af9e"/>
              <p:cNvSpPr/>
              <p:nvPr/>
            </p:nvSpPr>
            <p:spPr bwMode="auto">
              <a:xfrm>
                <a:off x="5207" y="1201"/>
                <a:ext cx="34" cy="5"/>
              </a:xfrm>
              <a:custGeom>
                <a:avLst/>
                <a:gdLst>
                  <a:gd name="T0" fmla="*/ 34 w 34"/>
                  <a:gd name="T1" fmla="*/ 5 h 5"/>
                  <a:gd name="T2" fmla="*/ 33 w 34"/>
                  <a:gd name="T3" fmla="*/ 5 h 5"/>
                  <a:gd name="T4" fmla="*/ 0 w 34"/>
                  <a:gd name="T5" fmla="*/ 0 h 5"/>
                  <a:gd name="T6" fmla="*/ 1 w 34"/>
                  <a:gd name="T7" fmla="*/ 1 h 5"/>
                  <a:gd name="T8" fmla="*/ 34 w 34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lnTo>
                      <a:pt x="33" y="5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4" name="Freeform: Shape 363" descr="0d03abdb-43fd-461e-9c84-8723e7e35889"/>
              <p:cNvSpPr/>
              <p:nvPr/>
            </p:nvSpPr>
            <p:spPr bwMode="auto">
              <a:xfrm>
                <a:off x="5207" y="1178"/>
                <a:ext cx="40" cy="23"/>
              </a:xfrm>
              <a:custGeom>
                <a:avLst/>
                <a:gdLst>
                  <a:gd name="T0" fmla="*/ 40 w 40"/>
                  <a:gd name="T1" fmla="*/ 1 h 23"/>
                  <a:gd name="T2" fmla="*/ 39 w 40"/>
                  <a:gd name="T3" fmla="*/ 0 h 23"/>
                  <a:gd name="T4" fmla="*/ 0 w 40"/>
                  <a:gd name="T5" fmla="*/ 22 h 23"/>
                  <a:gd name="T6" fmla="*/ 2 w 40"/>
                  <a:gd name="T7" fmla="*/ 23 h 23"/>
                  <a:gd name="T8" fmla="*/ 40 w 40"/>
                  <a:gd name="T9" fmla="*/ 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40" y="1"/>
                    </a:moveTo>
                    <a:lnTo>
                      <a:pt x="39" y="0"/>
                    </a:lnTo>
                    <a:lnTo>
                      <a:pt x="0" y="22"/>
                    </a:lnTo>
                    <a:lnTo>
                      <a:pt x="2" y="23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5" name="Freeform: Shape 364" descr="85b10ffa-4dc6-484a-9c44-e00704d5c883"/>
              <p:cNvSpPr/>
              <p:nvPr/>
            </p:nvSpPr>
            <p:spPr bwMode="auto">
              <a:xfrm>
                <a:off x="5205" y="1204"/>
                <a:ext cx="2" cy="45"/>
              </a:xfrm>
              <a:custGeom>
                <a:avLst/>
                <a:gdLst>
                  <a:gd name="T0" fmla="*/ 1 w 2"/>
                  <a:gd name="T1" fmla="*/ 1 h 45"/>
                  <a:gd name="T2" fmla="*/ 0 w 2"/>
                  <a:gd name="T3" fmla="*/ 0 h 45"/>
                  <a:gd name="T4" fmla="*/ 0 w 2"/>
                  <a:gd name="T5" fmla="*/ 45 h 45"/>
                  <a:gd name="T6" fmla="*/ 2 w 2"/>
                  <a:gd name="T7" fmla="*/ 45 h 45"/>
                  <a:gd name="T8" fmla="*/ 1 w 2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45">
                    <a:moveTo>
                      <a:pt x="1" y="1"/>
                    </a:moveTo>
                    <a:lnTo>
                      <a:pt x="0" y="0"/>
                    </a:lnTo>
                    <a:lnTo>
                      <a:pt x="0" y="45"/>
                    </a:lnTo>
                    <a:lnTo>
                      <a:pt x="2" y="45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6" name="Freeform: Shape 365" descr="fe343453-05a3-43bb-85a4-21268b87ed1f"/>
              <p:cNvSpPr/>
              <p:nvPr/>
            </p:nvSpPr>
            <p:spPr bwMode="auto">
              <a:xfrm>
                <a:off x="5207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7" name="Freeform: Shape 366" descr="030f1d48-4a2f-483a-a3bf-80112f7f545f"/>
              <p:cNvSpPr/>
              <p:nvPr/>
            </p:nvSpPr>
            <p:spPr bwMode="auto">
              <a:xfrm>
                <a:off x="5208" y="1179"/>
                <a:ext cx="39" cy="23"/>
              </a:xfrm>
              <a:custGeom>
                <a:avLst/>
                <a:gdLst>
                  <a:gd name="T0" fmla="*/ 39 w 39"/>
                  <a:gd name="T1" fmla="*/ 0 h 23"/>
                  <a:gd name="T2" fmla="*/ 1 w 39"/>
                  <a:gd name="T3" fmla="*/ 22 h 23"/>
                  <a:gd name="T4" fmla="*/ 0 w 39"/>
                  <a:gd name="T5" fmla="*/ 23 h 23"/>
                  <a:gd name="T6" fmla="*/ 0 w 39"/>
                  <a:gd name="T7" fmla="*/ 23 h 23"/>
                  <a:gd name="T8" fmla="*/ 39 w 39"/>
                  <a:gd name="T9" fmla="*/ 1 h 23"/>
                  <a:gd name="T10" fmla="*/ 39 w 39"/>
                  <a:gd name="T1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23">
                    <a:moveTo>
                      <a:pt x="39" y="0"/>
                    </a:moveTo>
                    <a:lnTo>
                      <a:pt x="1" y="22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39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8" name="Freeform: Shape 367" descr="982f3690-23ae-4fe4-87ca-0ea25bf3cd9d"/>
              <p:cNvSpPr/>
              <p:nvPr/>
            </p:nvSpPr>
            <p:spPr bwMode="auto">
              <a:xfrm>
                <a:off x="5207" y="120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9" name="Freeform: Shape 368" descr="73782e81-7fa3-475a-8051-5c00d17c4bd2"/>
              <p:cNvSpPr/>
              <p:nvPr/>
            </p:nvSpPr>
            <p:spPr bwMode="auto">
              <a:xfrm>
                <a:off x="5206" y="1203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0" name="Freeform: Shape 369" descr="38657b77-0a06-4354-ae00-19ebe23132c9"/>
              <p:cNvSpPr/>
              <p:nvPr/>
            </p:nvSpPr>
            <p:spPr bwMode="auto">
              <a:xfrm>
                <a:off x="5205" y="1203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1" name="Freeform: Shape 370" descr="02d54867-6a59-498c-bf91-65a74d226865"/>
              <p:cNvSpPr/>
              <p:nvPr/>
            </p:nvSpPr>
            <p:spPr bwMode="auto">
              <a:xfrm>
                <a:off x="5206" y="1204"/>
                <a:ext cx="1" cy="45"/>
              </a:xfrm>
              <a:custGeom>
                <a:avLst/>
                <a:gdLst>
                  <a:gd name="T0" fmla="*/ 1 w 1"/>
                  <a:gd name="T1" fmla="*/ 0 h 45"/>
                  <a:gd name="T2" fmla="*/ 1 w 1"/>
                  <a:gd name="T3" fmla="*/ 0 h 45"/>
                  <a:gd name="T4" fmla="*/ 0 w 1"/>
                  <a:gd name="T5" fmla="*/ 1 h 45"/>
                  <a:gd name="T6" fmla="*/ 1 w 1"/>
                  <a:gd name="T7" fmla="*/ 45 h 45"/>
                  <a:gd name="T8" fmla="*/ 1 w 1"/>
                  <a:gd name="T9" fmla="*/ 45 h 45"/>
                  <a:gd name="T10" fmla="*/ 1 w 1"/>
                  <a:gd name="T11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5">
                    <a:moveTo>
                      <a:pt x="1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45"/>
                    </a:lnTo>
                    <a:lnTo>
                      <a:pt x="1" y="4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2" name="Freeform: Shape 371" descr="71b9eecb-d07d-4e02-b281-74ed037b1fff"/>
              <p:cNvSpPr/>
              <p:nvPr/>
            </p:nvSpPr>
            <p:spPr bwMode="auto">
              <a:xfrm>
                <a:off x="5206" y="1201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3" name="Freeform: Shape 372" descr="f36f636c-4d67-4be7-b770-0b9269509459"/>
              <p:cNvSpPr/>
              <p:nvPr/>
            </p:nvSpPr>
            <p:spPr bwMode="auto">
              <a:xfrm>
                <a:off x="5207" y="1158"/>
                <a:ext cx="35" cy="42"/>
              </a:xfrm>
              <a:custGeom>
                <a:avLst/>
                <a:gdLst>
                  <a:gd name="T0" fmla="*/ 35 w 35"/>
                  <a:gd name="T1" fmla="*/ 1 h 42"/>
                  <a:gd name="T2" fmla="*/ 34 w 35"/>
                  <a:gd name="T3" fmla="*/ 0 h 42"/>
                  <a:gd name="T4" fmla="*/ 0 w 35"/>
                  <a:gd name="T5" fmla="*/ 42 h 42"/>
                  <a:gd name="T6" fmla="*/ 1 w 35"/>
                  <a:gd name="T7" fmla="*/ 42 h 42"/>
                  <a:gd name="T8" fmla="*/ 35 w 35"/>
                  <a:gd name="T9" fmla="*/ 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42">
                    <a:moveTo>
                      <a:pt x="35" y="1"/>
                    </a:moveTo>
                    <a:lnTo>
                      <a:pt x="34" y="0"/>
                    </a:lnTo>
                    <a:lnTo>
                      <a:pt x="0" y="42"/>
                    </a:lnTo>
                    <a:lnTo>
                      <a:pt x="1" y="42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4" name="Freeform: Shape 373" descr="b0b50f71-2c42-402d-88e7-fd225a0a1b50"/>
              <p:cNvSpPr/>
              <p:nvPr/>
            </p:nvSpPr>
            <p:spPr bwMode="auto">
              <a:xfrm>
                <a:off x="5206" y="1200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5" name="Freeform: Shape 374" descr="c415bfd8-3f11-48fb-b35c-5fd39bed6e33"/>
              <p:cNvSpPr/>
              <p:nvPr/>
            </p:nvSpPr>
            <p:spPr bwMode="auto">
              <a:xfrm>
                <a:off x="5207" y="1159"/>
                <a:ext cx="35" cy="43"/>
              </a:xfrm>
              <a:custGeom>
                <a:avLst/>
                <a:gdLst>
                  <a:gd name="T0" fmla="*/ 35 w 35"/>
                  <a:gd name="T1" fmla="*/ 0 h 43"/>
                  <a:gd name="T2" fmla="*/ 1 w 35"/>
                  <a:gd name="T3" fmla="*/ 41 h 43"/>
                  <a:gd name="T4" fmla="*/ 0 w 35"/>
                  <a:gd name="T5" fmla="*/ 43 h 43"/>
                  <a:gd name="T6" fmla="*/ 1 w 35"/>
                  <a:gd name="T7" fmla="*/ 43 h 43"/>
                  <a:gd name="T8" fmla="*/ 2 w 35"/>
                  <a:gd name="T9" fmla="*/ 42 h 43"/>
                  <a:gd name="T10" fmla="*/ 35 w 35"/>
                  <a:gd name="T11" fmla="*/ 0 h 43"/>
                  <a:gd name="T12" fmla="*/ 35 w 35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43">
                    <a:moveTo>
                      <a:pt x="35" y="0"/>
                    </a:moveTo>
                    <a:lnTo>
                      <a:pt x="1" y="41"/>
                    </a:lnTo>
                    <a:lnTo>
                      <a:pt x="0" y="43"/>
                    </a:lnTo>
                    <a:lnTo>
                      <a:pt x="1" y="43"/>
                    </a:lnTo>
                    <a:lnTo>
                      <a:pt x="2" y="42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6" name="Freeform: Shape 375" descr="fab0d7c5-c1d5-4eca-bd26-470c87ef89c7"/>
              <p:cNvSpPr/>
              <p:nvPr/>
            </p:nvSpPr>
            <p:spPr bwMode="auto">
              <a:xfrm>
                <a:off x="5206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7" name="Freeform: Shape 376" descr="9a984a0f-5c54-418d-861a-76cd304d4ba4"/>
              <p:cNvSpPr/>
              <p:nvPr/>
            </p:nvSpPr>
            <p:spPr bwMode="auto">
              <a:xfrm>
                <a:off x="5205" y="1202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1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1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8" name="Freeform: Shape 377" descr="771b69ba-8dc1-4c66-887f-3586d6200b47"/>
              <p:cNvSpPr/>
              <p:nvPr/>
            </p:nvSpPr>
            <p:spPr bwMode="auto">
              <a:xfrm>
                <a:off x="5205" y="1202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1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9" name="Freeform: Shape 378" descr="0ad097d9-0163-482f-930b-bef56980b861"/>
              <p:cNvSpPr/>
              <p:nvPr/>
            </p:nvSpPr>
            <p:spPr bwMode="auto">
              <a:xfrm>
                <a:off x="5207" y="1203"/>
                <a:ext cx="20" cy="28"/>
              </a:xfrm>
              <a:custGeom>
                <a:avLst/>
                <a:gdLst>
                  <a:gd name="T0" fmla="*/ 20 w 20"/>
                  <a:gd name="T1" fmla="*/ 27 h 28"/>
                  <a:gd name="T2" fmla="*/ 1 w 20"/>
                  <a:gd name="T3" fmla="*/ 0 h 28"/>
                  <a:gd name="T4" fmla="*/ 0 w 20"/>
                  <a:gd name="T5" fmla="*/ 0 h 28"/>
                  <a:gd name="T6" fmla="*/ 0 w 20"/>
                  <a:gd name="T7" fmla="*/ 1 h 28"/>
                  <a:gd name="T8" fmla="*/ 0 w 20"/>
                  <a:gd name="T9" fmla="*/ 1 h 28"/>
                  <a:gd name="T10" fmla="*/ 19 w 20"/>
                  <a:gd name="T11" fmla="*/ 28 h 28"/>
                  <a:gd name="T12" fmla="*/ 20 w 20"/>
                  <a:gd name="T13" fmla="*/ 2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28">
                    <a:moveTo>
                      <a:pt x="20" y="27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9" y="28"/>
                    </a:lnTo>
                    <a:lnTo>
                      <a:pt x="20" y="27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0" name="Freeform: Shape 379" descr="c6b36d12-dba7-4de6-accd-2a94ca212500"/>
              <p:cNvSpPr/>
              <p:nvPr/>
            </p:nvSpPr>
            <p:spPr bwMode="auto">
              <a:xfrm>
                <a:off x="5184" y="1204"/>
                <a:ext cx="22" cy="52"/>
              </a:xfrm>
              <a:custGeom>
                <a:avLst/>
                <a:gdLst>
                  <a:gd name="T0" fmla="*/ 22 w 22"/>
                  <a:gd name="T1" fmla="*/ 1 h 52"/>
                  <a:gd name="T2" fmla="*/ 20 w 22"/>
                  <a:gd name="T3" fmla="*/ 0 h 52"/>
                  <a:gd name="T4" fmla="*/ 0 w 22"/>
                  <a:gd name="T5" fmla="*/ 52 h 52"/>
                  <a:gd name="T6" fmla="*/ 1 w 22"/>
                  <a:gd name="T7" fmla="*/ 52 h 52"/>
                  <a:gd name="T8" fmla="*/ 22 w 22"/>
                  <a:gd name="T9" fmla="*/ 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2">
                    <a:moveTo>
                      <a:pt x="22" y="1"/>
                    </a:moveTo>
                    <a:lnTo>
                      <a:pt x="20" y="0"/>
                    </a:lnTo>
                    <a:lnTo>
                      <a:pt x="0" y="52"/>
                    </a:lnTo>
                    <a:lnTo>
                      <a:pt x="1" y="52"/>
                    </a:lnTo>
                    <a:lnTo>
                      <a:pt x="2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1" name="Freeform: Shape 380" descr="f1b839c1-f61e-48b4-bbc1-31b721336767"/>
              <p:cNvSpPr/>
              <p:nvPr/>
            </p:nvSpPr>
            <p:spPr bwMode="auto">
              <a:xfrm>
                <a:off x="5205" y="120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2" name="Freeform: Shape 381" descr="1c62afea-8583-45b7-bb01-c7e7465a6bd5"/>
              <p:cNvSpPr/>
              <p:nvPr/>
            </p:nvSpPr>
            <p:spPr bwMode="auto">
              <a:xfrm>
                <a:off x="5185" y="1203"/>
                <a:ext cx="22" cy="53"/>
              </a:xfrm>
              <a:custGeom>
                <a:avLst/>
                <a:gdLst>
                  <a:gd name="T0" fmla="*/ 21 w 22"/>
                  <a:gd name="T1" fmla="*/ 2 h 53"/>
                  <a:gd name="T2" fmla="*/ 0 w 22"/>
                  <a:gd name="T3" fmla="*/ 53 h 53"/>
                  <a:gd name="T4" fmla="*/ 0 w 22"/>
                  <a:gd name="T5" fmla="*/ 53 h 53"/>
                  <a:gd name="T6" fmla="*/ 21 w 22"/>
                  <a:gd name="T7" fmla="*/ 2 h 53"/>
                  <a:gd name="T8" fmla="*/ 22 w 22"/>
                  <a:gd name="T9" fmla="*/ 1 h 53"/>
                  <a:gd name="T10" fmla="*/ 22 w 22"/>
                  <a:gd name="T11" fmla="*/ 0 h 53"/>
                  <a:gd name="T12" fmla="*/ 21 w 22"/>
                  <a:gd name="T13" fmla="*/ 0 h 53"/>
                  <a:gd name="T14" fmla="*/ 21 w 22"/>
                  <a:gd name="T15" fmla="*/ 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52">
                    <a:moveTo>
                      <a:pt x="21" y="2"/>
                    </a:moveTo>
                    <a:lnTo>
                      <a:pt x="0" y="53"/>
                    </a:lnTo>
                    <a:lnTo>
                      <a:pt x="0" y="53"/>
                    </a:lnTo>
                    <a:lnTo>
                      <a:pt x="21" y="2"/>
                    </a:lnTo>
                    <a:lnTo>
                      <a:pt x="22" y="1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21" y="2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3" name="Freeform: Shape 382" descr="c3bb3289-58f6-4890-bbf9-5fe3b5348de6"/>
              <p:cNvSpPr/>
              <p:nvPr/>
            </p:nvSpPr>
            <p:spPr bwMode="auto">
              <a:xfrm>
                <a:off x="5204" y="1202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0 h 3"/>
                  <a:gd name="T4" fmla="*/ 0 w 2"/>
                  <a:gd name="T5" fmla="*/ 2 h 3"/>
                  <a:gd name="T6" fmla="*/ 2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4" name="Freeform: Shape 383" descr="cedde408-e8b1-4dcb-a783-9d2d717eb99d"/>
              <p:cNvSpPr/>
              <p:nvPr/>
            </p:nvSpPr>
            <p:spPr bwMode="auto">
              <a:xfrm>
                <a:off x="5206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5" name="Freeform: Shape 384" descr="66ba8568-f7c0-47c9-8956-abde36192b7f"/>
              <p:cNvSpPr/>
              <p:nvPr/>
            </p:nvSpPr>
            <p:spPr bwMode="auto">
              <a:xfrm>
                <a:off x="5205" y="1202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6" name="Freeform: Shape 385" descr="39c2e7d5-0f6a-40f0-b010-da47949ce8dc"/>
              <p:cNvSpPr/>
              <p:nvPr/>
            </p:nvSpPr>
            <p:spPr bwMode="auto">
              <a:xfrm>
                <a:off x="5206" y="1200"/>
                <a:ext cx="1" cy="2"/>
              </a:xfrm>
              <a:custGeom>
                <a:avLst/>
                <a:gdLst>
                  <a:gd name="T0" fmla="*/ 1 w 1"/>
                  <a:gd name="T1" fmla="*/ 0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7" name="Freeform: Shape 386" descr="766d0f03-1ad5-453e-a235-fe64cf92cc5b"/>
              <p:cNvSpPr/>
              <p:nvPr/>
            </p:nvSpPr>
            <p:spPr bwMode="auto">
              <a:xfrm>
                <a:off x="5204" y="1202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8" name="Freeform: Shape 387" descr="c5700140-3af9-414c-9dba-da51b14c921d"/>
              <p:cNvSpPr/>
              <p:nvPr/>
            </p:nvSpPr>
            <p:spPr bwMode="auto">
              <a:xfrm>
                <a:off x="5204" y="120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9" name="Freeform: Shape 388" descr="4bec4d76-de50-4548-9bbe-ce9eec154f61"/>
              <p:cNvSpPr/>
              <p:nvPr/>
            </p:nvSpPr>
            <p:spPr bwMode="auto">
              <a:xfrm>
                <a:off x="5205" y="1200"/>
                <a:ext cx="2" cy="2"/>
              </a:xfrm>
              <a:custGeom>
                <a:avLst/>
                <a:gdLst>
                  <a:gd name="T0" fmla="*/ 1 w 2"/>
                  <a:gd name="T1" fmla="*/ 1 h 2"/>
                  <a:gd name="T2" fmla="*/ 0 w 2"/>
                  <a:gd name="T3" fmla="*/ 0 h 2"/>
                  <a:gd name="T4" fmla="*/ 1 w 2"/>
                  <a:gd name="T5" fmla="*/ 1 h 2"/>
                  <a:gd name="T6" fmla="*/ 2 w 2"/>
                  <a:gd name="T7" fmla="*/ 2 h 2"/>
                  <a:gd name="T8" fmla="*/ 1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1" y="1"/>
                    </a:moveTo>
                    <a:lnTo>
                      <a:pt x="0" y="0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0" name="Freeform: Shape 389" descr="7d67d640-8f72-4898-959e-b71f8c54b864"/>
              <p:cNvSpPr/>
              <p:nvPr/>
            </p:nvSpPr>
            <p:spPr bwMode="auto">
              <a:xfrm>
                <a:off x="5204" y="1201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1" name="Freeform: Shape 390" descr="fc997d6f-1bd9-4291-8db3-64a01c48a13f"/>
              <p:cNvSpPr/>
              <p:nvPr/>
            </p:nvSpPr>
            <p:spPr bwMode="auto">
              <a:xfrm>
                <a:off x="5207" y="1150"/>
                <a:ext cx="22" cy="52"/>
              </a:xfrm>
              <a:custGeom>
                <a:avLst/>
                <a:gdLst>
                  <a:gd name="T0" fmla="*/ 21 w 22"/>
                  <a:gd name="T1" fmla="*/ 0 h 52"/>
                  <a:gd name="T2" fmla="*/ 0 w 22"/>
                  <a:gd name="T3" fmla="*/ 50 h 52"/>
                  <a:gd name="T4" fmla="*/ 0 w 22"/>
                  <a:gd name="T5" fmla="*/ 52 h 52"/>
                  <a:gd name="T6" fmla="*/ 0 w 22"/>
                  <a:gd name="T7" fmla="*/ 52 h 52"/>
                  <a:gd name="T8" fmla="*/ 0 w 22"/>
                  <a:gd name="T9" fmla="*/ 52 h 52"/>
                  <a:gd name="T10" fmla="*/ 1 w 22"/>
                  <a:gd name="T11" fmla="*/ 50 h 52"/>
                  <a:gd name="T12" fmla="*/ 22 w 22"/>
                  <a:gd name="T13" fmla="*/ 0 h 52"/>
                  <a:gd name="T14" fmla="*/ 21 w 22"/>
                  <a:gd name="T15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52">
                    <a:moveTo>
                      <a:pt x="21" y="0"/>
                    </a:moveTo>
                    <a:lnTo>
                      <a:pt x="0" y="50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1" y="50"/>
                    </a:lnTo>
                    <a:lnTo>
                      <a:pt x="22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2" name="Freeform: Shape 391" descr="a3a2bf08-6288-495e-acf2-a4f31a41c258"/>
              <p:cNvSpPr/>
              <p:nvPr/>
            </p:nvSpPr>
            <p:spPr bwMode="auto">
              <a:xfrm>
                <a:off x="5206" y="1149"/>
                <a:ext cx="22" cy="51"/>
              </a:xfrm>
              <a:custGeom>
                <a:avLst/>
                <a:gdLst>
                  <a:gd name="T0" fmla="*/ 22 w 22"/>
                  <a:gd name="T1" fmla="*/ 1 h 51"/>
                  <a:gd name="T2" fmla="*/ 20 w 22"/>
                  <a:gd name="T3" fmla="*/ 0 h 51"/>
                  <a:gd name="T4" fmla="*/ 0 w 22"/>
                  <a:gd name="T5" fmla="*/ 51 h 51"/>
                  <a:gd name="T6" fmla="*/ 1 w 22"/>
                  <a:gd name="T7" fmla="*/ 51 h 51"/>
                  <a:gd name="T8" fmla="*/ 22 w 22"/>
                  <a:gd name="T9" fmla="*/ 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1">
                    <a:moveTo>
                      <a:pt x="22" y="1"/>
                    </a:moveTo>
                    <a:lnTo>
                      <a:pt x="20" y="0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2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3" name="Freeform: Shape 392" descr="9205f27a-1294-455d-8e38-a3bc00b8d633"/>
              <p:cNvSpPr/>
              <p:nvPr/>
            </p:nvSpPr>
            <p:spPr bwMode="auto">
              <a:xfrm>
                <a:off x="5169" y="1203"/>
                <a:ext cx="36" cy="45"/>
              </a:xfrm>
              <a:custGeom>
                <a:avLst/>
                <a:gdLst>
                  <a:gd name="T0" fmla="*/ 36 w 36"/>
                  <a:gd name="T1" fmla="*/ 1 h 45"/>
                  <a:gd name="T2" fmla="*/ 35 w 36"/>
                  <a:gd name="T3" fmla="*/ 0 h 45"/>
                  <a:gd name="T4" fmla="*/ 0 w 36"/>
                  <a:gd name="T5" fmla="*/ 44 h 45"/>
                  <a:gd name="T6" fmla="*/ 1 w 36"/>
                  <a:gd name="T7" fmla="*/ 45 h 45"/>
                  <a:gd name="T8" fmla="*/ 36 w 36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45">
                    <a:moveTo>
                      <a:pt x="36" y="1"/>
                    </a:moveTo>
                    <a:lnTo>
                      <a:pt x="35" y="0"/>
                    </a:lnTo>
                    <a:lnTo>
                      <a:pt x="0" y="44"/>
                    </a:lnTo>
                    <a:lnTo>
                      <a:pt x="1" y="45"/>
                    </a:ln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4" name="Freeform: Shape 393" descr="386edfc0-a258-41d4-80be-0e4a34badf70"/>
              <p:cNvSpPr/>
              <p:nvPr/>
            </p:nvSpPr>
            <p:spPr bwMode="auto">
              <a:xfrm>
                <a:off x="5170" y="1203"/>
                <a:ext cx="36" cy="46"/>
              </a:xfrm>
              <a:custGeom>
                <a:avLst/>
                <a:gdLst>
                  <a:gd name="T0" fmla="*/ 35 w 36"/>
                  <a:gd name="T1" fmla="*/ 1 h 46"/>
                  <a:gd name="T2" fmla="*/ 0 w 36"/>
                  <a:gd name="T3" fmla="*/ 45 h 46"/>
                  <a:gd name="T4" fmla="*/ 0 w 36"/>
                  <a:gd name="T5" fmla="*/ 46 h 46"/>
                  <a:gd name="T6" fmla="*/ 36 w 36"/>
                  <a:gd name="T7" fmla="*/ 2 h 46"/>
                  <a:gd name="T8" fmla="*/ 36 w 36"/>
                  <a:gd name="T9" fmla="*/ 0 h 46"/>
                  <a:gd name="T10" fmla="*/ 36 w 36"/>
                  <a:gd name="T11" fmla="*/ 0 h 46"/>
                  <a:gd name="T12" fmla="*/ 35 w 36"/>
                  <a:gd name="T13" fmla="*/ 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46">
                    <a:moveTo>
                      <a:pt x="35" y="1"/>
                    </a:moveTo>
                    <a:lnTo>
                      <a:pt x="0" y="45"/>
                    </a:lnTo>
                    <a:lnTo>
                      <a:pt x="0" y="46"/>
                    </a:lnTo>
                    <a:lnTo>
                      <a:pt x="36" y="2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5" name="Freeform: Shape 394" descr="f4feb1c4-2fa9-4c7a-baa0-0d2a5d449dc9"/>
              <p:cNvSpPr/>
              <p:nvPr/>
            </p:nvSpPr>
            <p:spPr bwMode="auto">
              <a:xfrm>
                <a:off x="5165" y="1203"/>
                <a:ext cx="41" cy="25"/>
              </a:xfrm>
              <a:custGeom>
                <a:avLst/>
                <a:gdLst>
                  <a:gd name="T0" fmla="*/ 40 w 41"/>
                  <a:gd name="T1" fmla="*/ 0 h 25"/>
                  <a:gd name="T2" fmla="*/ 0 w 41"/>
                  <a:gd name="T3" fmla="*/ 23 h 25"/>
                  <a:gd name="T4" fmla="*/ 0 w 41"/>
                  <a:gd name="T5" fmla="*/ 25 h 25"/>
                  <a:gd name="T6" fmla="*/ 40 w 41"/>
                  <a:gd name="T7" fmla="*/ 1 h 25"/>
                  <a:gd name="T8" fmla="*/ 41 w 41"/>
                  <a:gd name="T9" fmla="*/ 0 h 25"/>
                  <a:gd name="T10" fmla="*/ 40 w 41"/>
                  <a:gd name="T11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" h="25">
                    <a:moveTo>
                      <a:pt x="40" y="0"/>
                    </a:moveTo>
                    <a:lnTo>
                      <a:pt x="0" y="23"/>
                    </a:lnTo>
                    <a:lnTo>
                      <a:pt x="0" y="25"/>
                    </a:lnTo>
                    <a:lnTo>
                      <a:pt x="40" y="1"/>
                    </a:lnTo>
                    <a:lnTo>
                      <a:pt x="41" y="0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6" name="Freeform: Shape 395" descr="593bc0d7-b667-41d4-a1b6-007f14fe67c3"/>
              <p:cNvSpPr/>
              <p:nvPr/>
            </p:nvSpPr>
            <p:spPr bwMode="auto">
              <a:xfrm>
                <a:off x="5165" y="1202"/>
                <a:ext cx="40" cy="25"/>
              </a:xfrm>
              <a:custGeom>
                <a:avLst/>
                <a:gdLst>
                  <a:gd name="T0" fmla="*/ 40 w 40"/>
                  <a:gd name="T1" fmla="*/ 1 h 25"/>
                  <a:gd name="T2" fmla="*/ 39 w 40"/>
                  <a:gd name="T3" fmla="*/ 0 h 25"/>
                  <a:gd name="T4" fmla="*/ 0 w 40"/>
                  <a:gd name="T5" fmla="*/ 23 h 25"/>
                  <a:gd name="T6" fmla="*/ 0 w 40"/>
                  <a:gd name="T7" fmla="*/ 25 h 25"/>
                  <a:gd name="T8" fmla="*/ 40 w 40"/>
                  <a:gd name="T9" fmla="*/ 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5">
                    <a:moveTo>
                      <a:pt x="40" y="1"/>
                    </a:moveTo>
                    <a:lnTo>
                      <a:pt x="39" y="0"/>
                    </a:lnTo>
                    <a:lnTo>
                      <a:pt x="0" y="23"/>
                    </a:lnTo>
                    <a:lnTo>
                      <a:pt x="0" y="25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7" name="Freeform: Shape 396" descr="288a0e4d-3572-4706-9d70-0ecce83a8b61"/>
              <p:cNvSpPr/>
              <p:nvPr/>
            </p:nvSpPr>
            <p:spPr bwMode="auto">
              <a:xfrm>
                <a:off x="5206" y="1155"/>
                <a:ext cx="1" cy="47"/>
              </a:xfrm>
              <a:custGeom>
                <a:avLst/>
                <a:gdLst>
                  <a:gd name="T0" fmla="*/ 1 w 1"/>
                  <a:gd name="T1" fmla="*/ 0 h 47"/>
                  <a:gd name="T2" fmla="*/ 0 w 1"/>
                  <a:gd name="T3" fmla="*/ 0 h 47"/>
                  <a:gd name="T4" fmla="*/ 0 w 1"/>
                  <a:gd name="T5" fmla="*/ 46 h 47"/>
                  <a:gd name="T6" fmla="*/ 1 w 1"/>
                  <a:gd name="T7" fmla="*/ 47 h 47"/>
                  <a:gd name="T8" fmla="*/ 1 w 1"/>
                  <a:gd name="T9" fmla="*/ 45 h 47"/>
                  <a:gd name="T10" fmla="*/ 1 w 1"/>
                  <a:gd name="T11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7">
                    <a:moveTo>
                      <a:pt x="1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1" y="47"/>
                    </a:lnTo>
                    <a:lnTo>
                      <a:pt x="1" y="4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8" name="Freeform: Shape 397" descr="210501ae-2d4f-4f31-8ceb-b4cf921a0aa5"/>
              <p:cNvSpPr/>
              <p:nvPr/>
            </p:nvSpPr>
            <p:spPr bwMode="auto">
              <a:xfrm>
                <a:off x="5205" y="1155"/>
                <a:ext cx="1" cy="46"/>
              </a:xfrm>
              <a:custGeom>
                <a:avLst/>
                <a:gdLst>
                  <a:gd name="T0" fmla="*/ 1 w 1"/>
                  <a:gd name="T1" fmla="*/ 0 h 46"/>
                  <a:gd name="T2" fmla="*/ 0 w 1"/>
                  <a:gd name="T3" fmla="*/ 1 h 46"/>
                  <a:gd name="T4" fmla="*/ 0 w 1"/>
                  <a:gd name="T5" fmla="*/ 45 h 46"/>
                  <a:gd name="T6" fmla="*/ 1 w 1"/>
                  <a:gd name="T7" fmla="*/ 46 h 46"/>
                  <a:gd name="T8" fmla="*/ 1 w 1"/>
                  <a:gd name="T9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6">
                    <a:moveTo>
                      <a:pt x="1" y="0"/>
                    </a:moveTo>
                    <a:lnTo>
                      <a:pt x="0" y="1"/>
                    </a:lnTo>
                    <a:lnTo>
                      <a:pt x="0" y="45"/>
                    </a:lnTo>
                    <a:lnTo>
                      <a:pt x="1" y="4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9" name="Freeform: Shape 398" descr="cbf6da62-eb85-49cb-8a06-1e25e6960ef9"/>
              <p:cNvSpPr/>
              <p:nvPr/>
            </p:nvSpPr>
            <p:spPr bwMode="auto">
              <a:xfrm>
                <a:off x="5186" y="1173"/>
                <a:ext cx="21" cy="29"/>
              </a:xfrm>
              <a:custGeom>
                <a:avLst/>
                <a:gdLst>
                  <a:gd name="T0" fmla="*/ 0 w 21"/>
                  <a:gd name="T1" fmla="*/ 0 h 29"/>
                  <a:gd name="T2" fmla="*/ 0 w 21"/>
                  <a:gd name="T3" fmla="*/ 0 h 29"/>
                  <a:gd name="T4" fmla="*/ 20 w 21"/>
                  <a:gd name="T5" fmla="*/ 29 h 29"/>
                  <a:gd name="T6" fmla="*/ 21 w 21"/>
                  <a:gd name="T7" fmla="*/ 29 h 29"/>
                  <a:gd name="T8" fmla="*/ 21 w 21"/>
                  <a:gd name="T9" fmla="*/ 29 h 29"/>
                  <a:gd name="T10" fmla="*/ 20 w 21"/>
                  <a:gd name="T11" fmla="*/ 28 h 29"/>
                  <a:gd name="T12" fmla="*/ 0 w 21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8">
                    <a:moveTo>
                      <a:pt x="0" y="0"/>
                    </a:moveTo>
                    <a:lnTo>
                      <a:pt x="0" y="0"/>
                    </a:lnTo>
                    <a:lnTo>
                      <a:pt x="20" y="29"/>
                    </a:lnTo>
                    <a:lnTo>
                      <a:pt x="21" y="29"/>
                    </a:lnTo>
                    <a:lnTo>
                      <a:pt x="21" y="29"/>
                    </a:lnTo>
                    <a:lnTo>
                      <a:pt x="20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0" name="Freeform: Shape 399" descr="2039a311-8895-432a-bc7b-327f35e8c0b3"/>
              <p:cNvSpPr/>
              <p:nvPr/>
            </p:nvSpPr>
            <p:spPr bwMode="auto">
              <a:xfrm>
                <a:off x="5186" y="1173"/>
                <a:ext cx="21" cy="29"/>
              </a:xfrm>
              <a:custGeom>
                <a:avLst/>
                <a:gdLst>
                  <a:gd name="T0" fmla="*/ 0 w 21"/>
                  <a:gd name="T1" fmla="*/ 0 h 29"/>
                  <a:gd name="T2" fmla="*/ 0 w 21"/>
                  <a:gd name="T3" fmla="*/ 0 h 29"/>
                  <a:gd name="T4" fmla="*/ 20 w 21"/>
                  <a:gd name="T5" fmla="*/ 29 h 29"/>
                  <a:gd name="T6" fmla="*/ 21 w 21"/>
                  <a:gd name="T7" fmla="*/ 29 h 29"/>
                  <a:gd name="T8" fmla="*/ 21 w 21"/>
                  <a:gd name="T9" fmla="*/ 29 h 29"/>
                  <a:gd name="T10" fmla="*/ 20 w 21"/>
                  <a:gd name="T11" fmla="*/ 28 h 29"/>
                  <a:gd name="T12" fmla="*/ 0 w 21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8">
                    <a:moveTo>
                      <a:pt x="0" y="0"/>
                    </a:moveTo>
                    <a:lnTo>
                      <a:pt x="0" y="0"/>
                    </a:lnTo>
                    <a:lnTo>
                      <a:pt x="20" y="29"/>
                    </a:lnTo>
                    <a:lnTo>
                      <a:pt x="21" y="29"/>
                    </a:lnTo>
                    <a:lnTo>
                      <a:pt x="21" y="29"/>
                    </a:lnTo>
                    <a:lnTo>
                      <a:pt x="20" y="28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1" name="Freeform: Shape 400" descr="dd56d4e3-f9b6-495d-ab23-0279bbdec277"/>
              <p:cNvSpPr/>
              <p:nvPr/>
            </p:nvSpPr>
            <p:spPr bwMode="auto">
              <a:xfrm>
                <a:off x="5185" y="1173"/>
                <a:ext cx="21" cy="29"/>
              </a:xfrm>
              <a:custGeom>
                <a:avLst/>
                <a:gdLst>
                  <a:gd name="T0" fmla="*/ 1 w 21"/>
                  <a:gd name="T1" fmla="*/ 0 h 29"/>
                  <a:gd name="T2" fmla="*/ 0 w 21"/>
                  <a:gd name="T3" fmla="*/ 1 h 29"/>
                  <a:gd name="T4" fmla="*/ 19 w 21"/>
                  <a:gd name="T5" fmla="*/ 28 h 29"/>
                  <a:gd name="T6" fmla="*/ 21 w 21"/>
                  <a:gd name="T7" fmla="*/ 29 h 29"/>
                  <a:gd name="T8" fmla="*/ 1 w 21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8">
                    <a:moveTo>
                      <a:pt x="1" y="0"/>
                    </a:moveTo>
                    <a:lnTo>
                      <a:pt x="0" y="1"/>
                    </a:lnTo>
                    <a:lnTo>
                      <a:pt x="19" y="28"/>
                    </a:lnTo>
                    <a:lnTo>
                      <a:pt x="21" y="2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2" name="Freeform: Shape 401" descr="9d36ca5f-e8a1-4b34-9380-38508e626791"/>
              <p:cNvSpPr/>
              <p:nvPr/>
            </p:nvSpPr>
            <p:spPr bwMode="auto">
              <a:xfrm>
                <a:off x="5185" y="1173"/>
                <a:ext cx="21" cy="29"/>
              </a:xfrm>
              <a:custGeom>
                <a:avLst/>
                <a:gdLst>
                  <a:gd name="T0" fmla="*/ 1 w 21"/>
                  <a:gd name="T1" fmla="*/ 0 h 29"/>
                  <a:gd name="T2" fmla="*/ 0 w 21"/>
                  <a:gd name="T3" fmla="*/ 1 h 29"/>
                  <a:gd name="T4" fmla="*/ 19 w 21"/>
                  <a:gd name="T5" fmla="*/ 28 h 29"/>
                  <a:gd name="T6" fmla="*/ 21 w 21"/>
                  <a:gd name="T7" fmla="*/ 29 h 29"/>
                  <a:gd name="T8" fmla="*/ 1 w 21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8">
                    <a:moveTo>
                      <a:pt x="1" y="0"/>
                    </a:moveTo>
                    <a:lnTo>
                      <a:pt x="0" y="1"/>
                    </a:lnTo>
                    <a:lnTo>
                      <a:pt x="19" y="28"/>
                    </a:lnTo>
                    <a:lnTo>
                      <a:pt x="21" y="29"/>
                    </a:lnTo>
                    <a:lnTo>
                      <a:pt x="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3" name="Freeform: Shape 402" descr="7a97fb45-e582-4880-845b-51cf5fd898fd"/>
              <p:cNvSpPr/>
              <p:nvPr/>
            </p:nvSpPr>
            <p:spPr bwMode="auto">
              <a:xfrm>
                <a:off x="5171" y="1197"/>
                <a:ext cx="70" cy="10"/>
              </a:xfrm>
              <a:custGeom>
                <a:avLst/>
                <a:gdLst>
                  <a:gd name="T0" fmla="*/ 0 w 70"/>
                  <a:gd name="T1" fmla="*/ 0 h 10"/>
                  <a:gd name="T2" fmla="*/ 0 w 70"/>
                  <a:gd name="T3" fmla="*/ 2 h 10"/>
                  <a:gd name="T4" fmla="*/ 34 w 70"/>
                  <a:gd name="T5" fmla="*/ 6 h 10"/>
                  <a:gd name="T6" fmla="*/ 35 w 70"/>
                  <a:gd name="T7" fmla="*/ 6 h 10"/>
                  <a:gd name="T8" fmla="*/ 35 w 70"/>
                  <a:gd name="T9" fmla="*/ 6 h 10"/>
                  <a:gd name="T10" fmla="*/ 36 w 70"/>
                  <a:gd name="T11" fmla="*/ 6 h 10"/>
                  <a:gd name="T12" fmla="*/ 37 w 70"/>
                  <a:gd name="T13" fmla="*/ 6 h 10"/>
                  <a:gd name="T14" fmla="*/ 70 w 70"/>
                  <a:gd name="T15" fmla="*/ 10 h 10"/>
                  <a:gd name="T16" fmla="*/ 70 w 70"/>
                  <a:gd name="T17" fmla="*/ 9 h 10"/>
                  <a:gd name="T18" fmla="*/ 37 w 70"/>
                  <a:gd name="T19" fmla="*/ 5 h 10"/>
                  <a:gd name="T20" fmla="*/ 37 w 70"/>
                  <a:gd name="T21" fmla="*/ 5 h 10"/>
                  <a:gd name="T22" fmla="*/ 36 w 70"/>
                  <a:gd name="T23" fmla="*/ 5 h 10"/>
                  <a:gd name="T24" fmla="*/ 36 w 70"/>
                  <a:gd name="T25" fmla="*/ 5 h 10"/>
                  <a:gd name="T26" fmla="*/ 35 w 70"/>
                  <a:gd name="T27" fmla="*/ 5 h 10"/>
                  <a:gd name="T28" fmla="*/ 0 w 70"/>
                  <a:gd name="T2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" h="10">
                    <a:moveTo>
                      <a:pt x="0" y="0"/>
                    </a:moveTo>
                    <a:lnTo>
                      <a:pt x="0" y="2"/>
                    </a:lnTo>
                    <a:lnTo>
                      <a:pt x="34" y="6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36" y="6"/>
                    </a:lnTo>
                    <a:lnTo>
                      <a:pt x="37" y="6"/>
                    </a:lnTo>
                    <a:lnTo>
                      <a:pt x="70" y="10"/>
                    </a:lnTo>
                    <a:lnTo>
                      <a:pt x="70" y="9"/>
                    </a:lnTo>
                    <a:lnTo>
                      <a:pt x="37" y="5"/>
                    </a:lnTo>
                    <a:lnTo>
                      <a:pt x="37" y="5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4" name="Freeform: Shape 403" descr="0dc73827-173c-496a-b092-ca773ac8c6ef"/>
              <p:cNvSpPr/>
              <p:nvPr/>
            </p:nvSpPr>
            <p:spPr bwMode="auto">
              <a:xfrm>
                <a:off x="5171" y="1197"/>
                <a:ext cx="35" cy="5"/>
              </a:xfrm>
              <a:custGeom>
                <a:avLst/>
                <a:gdLst>
                  <a:gd name="T0" fmla="*/ 35 w 35"/>
                  <a:gd name="T1" fmla="*/ 5 h 5"/>
                  <a:gd name="T2" fmla="*/ 33 w 35"/>
                  <a:gd name="T3" fmla="*/ 4 h 5"/>
                  <a:gd name="T4" fmla="*/ 1 w 35"/>
                  <a:gd name="T5" fmla="*/ 0 h 5"/>
                  <a:gd name="T6" fmla="*/ 0 w 35"/>
                  <a:gd name="T7" fmla="*/ 0 h 5"/>
                  <a:gd name="T8" fmla="*/ 35 w 35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5">
                    <a:moveTo>
                      <a:pt x="35" y="5"/>
                    </a:moveTo>
                    <a:lnTo>
                      <a:pt x="33" y="4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35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5" name="Freeform: Shape 404" descr="e5393060-37d0-4f95-ab24-2e27b2c6c4db"/>
              <p:cNvSpPr/>
              <p:nvPr/>
            </p:nvSpPr>
            <p:spPr bwMode="auto">
              <a:xfrm>
                <a:off x="5103" y="1246"/>
                <a:ext cx="9" cy="5"/>
              </a:xfrm>
              <a:custGeom>
                <a:avLst/>
                <a:gdLst>
                  <a:gd name="T0" fmla="*/ 6 w 9"/>
                  <a:gd name="T1" fmla="*/ 5 h 5"/>
                  <a:gd name="T2" fmla="*/ 9 w 9"/>
                  <a:gd name="T3" fmla="*/ 4 h 5"/>
                  <a:gd name="T4" fmla="*/ 2 w 9"/>
                  <a:gd name="T5" fmla="*/ 0 h 5"/>
                  <a:gd name="T6" fmla="*/ 0 w 9"/>
                  <a:gd name="T7" fmla="*/ 1 h 5"/>
                  <a:gd name="T8" fmla="*/ 6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6" y="5"/>
                    </a:moveTo>
                    <a:lnTo>
                      <a:pt x="9" y="4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6" y="5"/>
                    </a:ln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6" name="Freeform: Shape 405" descr="dcbd8072-4c6e-42ea-aca6-f32e941d2a12"/>
              <p:cNvSpPr/>
              <p:nvPr/>
            </p:nvSpPr>
            <p:spPr bwMode="auto">
              <a:xfrm>
                <a:off x="5109" y="1250"/>
                <a:ext cx="3" cy="3"/>
              </a:xfrm>
              <a:custGeom>
                <a:avLst/>
                <a:gdLst>
                  <a:gd name="T0" fmla="*/ 0 w 3"/>
                  <a:gd name="T1" fmla="*/ 3 h 3"/>
                  <a:gd name="T2" fmla="*/ 2 w 3"/>
                  <a:gd name="T3" fmla="*/ 1 h 3"/>
                  <a:gd name="T4" fmla="*/ 3 w 3"/>
                  <a:gd name="T5" fmla="*/ 0 h 3"/>
                  <a:gd name="T6" fmla="*/ 0 w 3"/>
                  <a:gd name="T7" fmla="*/ 1 h 3"/>
                  <a:gd name="T8" fmla="*/ 0 w 3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0" y="3"/>
                    </a:moveTo>
                    <a:lnTo>
                      <a:pt x="2" y="1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1930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7" name="Freeform: Shape 406" descr="6f936278-6ce3-4ef5-acb3-c1c3e19f5f94"/>
              <p:cNvSpPr/>
              <p:nvPr/>
            </p:nvSpPr>
            <p:spPr bwMode="auto">
              <a:xfrm>
                <a:off x="5079" y="1224"/>
                <a:ext cx="2" cy="5"/>
              </a:xfrm>
              <a:custGeom>
                <a:avLst/>
                <a:gdLst>
                  <a:gd name="T0" fmla="*/ 0 w 2"/>
                  <a:gd name="T1" fmla="*/ 0 h 5"/>
                  <a:gd name="T2" fmla="*/ 0 w 2"/>
                  <a:gd name="T3" fmla="*/ 2 h 5"/>
                  <a:gd name="T4" fmla="*/ 2 w 2"/>
                  <a:gd name="T5" fmla="*/ 5 h 5"/>
                  <a:gd name="T6" fmla="*/ 2 w 2"/>
                  <a:gd name="T7" fmla="*/ 3 h 5"/>
                  <a:gd name="T8" fmla="*/ 0 w 2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5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4"/>
                      <a:pt x="2" y="5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8" name="Freeform: Shape 407" descr="2173ec6d-6f12-463b-ac41-b977cba90909"/>
              <p:cNvSpPr/>
              <p:nvPr/>
            </p:nvSpPr>
            <p:spPr bwMode="auto">
              <a:xfrm>
                <a:off x="5144" y="1129"/>
                <a:ext cx="70" cy="83"/>
              </a:xfrm>
              <a:custGeom>
                <a:avLst/>
                <a:gdLst>
                  <a:gd name="T0" fmla="*/ 11 w 70"/>
                  <a:gd name="T1" fmla="*/ 47 h 83"/>
                  <a:gd name="T2" fmla="*/ 27 w 70"/>
                  <a:gd name="T3" fmla="*/ 21 h 83"/>
                  <a:gd name="T4" fmla="*/ 43 w 70"/>
                  <a:gd name="T5" fmla="*/ 7 h 83"/>
                  <a:gd name="T6" fmla="*/ 62 w 70"/>
                  <a:gd name="T7" fmla="*/ 1 h 83"/>
                  <a:gd name="T8" fmla="*/ 63 w 70"/>
                  <a:gd name="T9" fmla="*/ 1 h 83"/>
                  <a:gd name="T10" fmla="*/ 70 w 70"/>
                  <a:gd name="T11" fmla="*/ 5 h 83"/>
                  <a:gd name="T12" fmla="*/ 69 w 70"/>
                  <a:gd name="T13" fmla="*/ 5 h 83"/>
                  <a:gd name="T14" fmla="*/ 50 w 70"/>
                  <a:gd name="T15" fmla="*/ 11 h 83"/>
                  <a:gd name="T16" fmla="*/ 34 w 70"/>
                  <a:gd name="T17" fmla="*/ 26 h 83"/>
                  <a:gd name="T18" fmla="*/ 19 w 70"/>
                  <a:gd name="T19" fmla="*/ 49 h 83"/>
                  <a:gd name="T20" fmla="*/ 8 w 70"/>
                  <a:gd name="T21" fmla="*/ 82 h 83"/>
                  <a:gd name="T22" fmla="*/ 8 w 70"/>
                  <a:gd name="T23" fmla="*/ 83 h 83"/>
                  <a:gd name="T24" fmla="*/ 2 w 70"/>
                  <a:gd name="T25" fmla="*/ 79 h 83"/>
                  <a:gd name="T26" fmla="*/ 11 w 70"/>
                  <a:gd name="T27" fmla="*/ 47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0" h="83">
                    <a:moveTo>
                      <a:pt x="11" y="47"/>
                    </a:moveTo>
                    <a:cubicBezTo>
                      <a:pt x="15" y="37"/>
                      <a:pt x="21" y="29"/>
                      <a:pt x="27" y="21"/>
                    </a:cubicBezTo>
                    <a:cubicBezTo>
                      <a:pt x="32" y="16"/>
                      <a:pt x="37" y="11"/>
                      <a:pt x="43" y="7"/>
                    </a:cubicBezTo>
                    <a:cubicBezTo>
                      <a:pt x="49" y="4"/>
                      <a:pt x="57" y="0"/>
                      <a:pt x="62" y="1"/>
                    </a:cubicBezTo>
                    <a:cubicBezTo>
                      <a:pt x="63" y="1"/>
                      <a:pt x="63" y="1"/>
                      <a:pt x="63" y="1"/>
                    </a:cubicBezTo>
                    <a:cubicBezTo>
                      <a:pt x="70" y="5"/>
                      <a:pt x="70" y="5"/>
                      <a:pt x="70" y="5"/>
                    </a:cubicBezTo>
                    <a:cubicBezTo>
                      <a:pt x="69" y="5"/>
                      <a:pt x="69" y="5"/>
                      <a:pt x="69" y="5"/>
                    </a:cubicBezTo>
                    <a:cubicBezTo>
                      <a:pt x="64" y="4"/>
                      <a:pt x="56" y="8"/>
                      <a:pt x="50" y="11"/>
                    </a:cubicBezTo>
                    <a:cubicBezTo>
                      <a:pt x="44" y="15"/>
                      <a:pt x="39" y="20"/>
                      <a:pt x="34" y="26"/>
                    </a:cubicBezTo>
                    <a:cubicBezTo>
                      <a:pt x="28" y="33"/>
                      <a:pt x="23" y="41"/>
                      <a:pt x="19" y="49"/>
                    </a:cubicBezTo>
                    <a:cubicBezTo>
                      <a:pt x="16" y="56"/>
                      <a:pt x="8" y="76"/>
                      <a:pt x="8" y="82"/>
                    </a:cubicBezTo>
                    <a:cubicBezTo>
                      <a:pt x="8" y="83"/>
                      <a:pt x="8" y="83"/>
                      <a:pt x="8" y="83"/>
                    </a:cubicBezTo>
                    <a:cubicBezTo>
                      <a:pt x="8" y="83"/>
                      <a:pt x="2" y="83"/>
                      <a:pt x="2" y="79"/>
                    </a:cubicBezTo>
                    <a:cubicBezTo>
                      <a:pt x="0" y="71"/>
                      <a:pt x="8" y="54"/>
                      <a:pt x="11" y="47"/>
                    </a:cubicBezTo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9" name="Freeform: Shape 408" descr="e57e8501-2c86-4911-8025-95871f39e1bf"/>
              <p:cNvSpPr/>
              <p:nvPr/>
            </p:nvSpPr>
            <p:spPr bwMode="auto">
              <a:xfrm>
                <a:off x="5152" y="1133"/>
                <a:ext cx="62" cy="79"/>
              </a:xfrm>
              <a:custGeom>
                <a:avLst/>
                <a:gdLst>
                  <a:gd name="T0" fmla="*/ 41 w 62"/>
                  <a:gd name="T1" fmla="*/ 7 h 79"/>
                  <a:gd name="T2" fmla="*/ 0 w 62"/>
                  <a:gd name="T3" fmla="*/ 78 h 79"/>
                  <a:gd name="T4" fmla="*/ 0 w 62"/>
                  <a:gd name="T5" fmla="*/ 79 h 79"/>
                  <a:gd name="T6" fmla="*/ 1 w 62"/>
                  <a:gd name="T7" fmla="*/ 79 h 79"/>
                  <a:gd name="T8" fmla="*/ 2 w 62"/>
                  <a:gd name="T9" fmla="*/ 76 h 79"/>
                  <a:gd name="T10" fmla="*/ 42 w 62"/>
                  <a:gd name="T11" fmla="*/ 10 h 79"/>
                  <a:gd name="T12" fmla="*/ 59 w 62"/>
                  <a:gd name="T13" fmla="*/ 3 h 79"/>
                  <a:gd name="T14" fmla="*/ 60 w 62"/>
                  <a:gd name="T15" fmla="*/ 3 h 79"/>
                  <a:gd name="T16" fmla="*/ 61 w 62"/>
                  <a:gd name="T17" fmla="*/ 2 h 79"/>
                  <a:gd name="T18" fmla="*/ 61 w 62"/>
                  <a:gd name="T19" fmla="*/ 1 h 79"/>
                  <a:gd name="T20" fmla="*/ 41 w 62"/>
                  <a:gd name="T21" fmla="*/ 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2" h="79">
                    <a:moveTo>
                      <a:pt x="41" y="7"/>
                    </a:moveTo>
                    <a:cubicBezTo>
                      <a:pt x="20" y="20"/>
                      <a:pt x="2" y="56"/>
                      <a:pt x="0" y="7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1" y="79"/>
                      <a:pt x="1" y="79"/>
                      <a:pt x="1" y="79"/>
                    </a:cubicBezTo>
                    <a:cubicBezTo>
                      <a:pt x="1" y="78"/>
                      <a:pt x="2" y="77"/>
                      <a:pt x="2" y="76"/>
                    </a:cubicBezTo>
                    <a:cubicBezTo>
                      <a:pt x="9" y="48"/>
                      <a:pt x="25" y="20"/>
                      <a:pt x="42" y="10"/>
                    </a:cubicBezTo>
                    <a:cubicBezTo>
                      <a:pt x="48" y="7"/>
                      <a:pt x="54" y="4"/>
                      <a:pt x="59" y="3"/>
                    </a:cubicBezTo>
                    <a:cubicBezTo>
                      <a:pt x="59" y="3"/>
                      <a:pt x="60" y="3"/>
                      <a:pt x="60" y="3"/>
                    </a:cubicBezTo>
                    <a:cubicBezTo>
                      <a:pt x="61" y="3"/>
                      <a:pt x="61" y="2"/>
                      <a:pt x="61" y="2"/>
                    </a:cubicBezTo>
                    <a:cubicBezTo>
                      <a:pt x="62" y="1"/>
                      <a:pt x="62" y="1"/>
                      <a:pt x="61" y="1"/>
                    </a:cubicBezTo>
                    <a:cubicBezTo>
                      <a:pt x="56" y="0"/>
                      <a:pt x="48" y="4"/>
                      <a:pt x="41" y="7"/>
                    </a:cubicBezTo>
                  </a:path>
                </a:pathLst>
              </a:custGeom>
              <a:solidFill>
                <a:srgbClr val="BFC6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0" name="Freeform: Shape 409" descr="c49c6370-daeb-41df-a173-ceddf67ba2a3"/>
              <p:cNvSpPr/>
              <p:nvPr/>
            </p:nvSpPr>
            <p:spPr bwMode="auto">
              <a:xfrm>
                <a:off x="5021" y="1216"/>
                <a:ext cx="6" cy="5"/>
              </a:xfrm>
              <a:custGeom>
                <a:avLst/>
                <a:gdLst>
                  <a:gd name="T0" fmla="*/ 0 w 6"/>
                  <a:gd name="T1" fmla="*/ 5 h 5"/>
                  <a:gd name="T2" fmla="*/ 5 w 6"/>
                  <a:gd name="T3" fmla="*/ 2 h 5"/>
                  <a:gd name="T4" fmla="*/ 6 w 6"/>
                  <a:gd name="T5" fmla="*/ 0 h 5"/>
                  <a:gd name="T6" fmla="*/ 2 w 6"/>
                  <a:gd name="T7" fmla="*/ 2 h 5"/>
                  <a:gd name="T8" fmla="*/ 0 w 6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5">
                    <a:moveTo>
                      <a:pt x="0" y="5"/>
                    </a:moveTo>
                    <a:cubicBezTo>
                      <a:pt x="5" y="2"/>
                      <a:pt x="5" y="2"/>
                      <a:pt x="5" y="2"/>
                    </a:cubicBezTo>
                    <a:cubicBezTo>
                      <a:pt x="5" y="1"/>
                      <a:pt x="5" y="0"/>
                      <a:pt x="6" y="0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1" y="3"/>
                      <a:pt x="0" y="4"/>
                      <a:pt x="0" y="5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1" name="Freeform: Shape 410" descr="d57e0ac7-1b70-43af-8ea8-5e20b33d7b33"/>
              <p:cNvSpPr/>
              <p:nvPr/>
            </p:nvSpPr>
            <p:spPr bwMode="auto">
              <a:xfrm>
                <a:off x="5020" y="1210"/>
                <a:ext cx="12" cy="5"/>
              </a:xfrm>
              <a:custGeom>
                <a:avLst/>
                <a:gdLst>
                  <a:gd name="T0" fmla="*/ 7 w 12"/>
                  <a:gd name="T1" fmla="*/ 5 h 5"/>
                  <a:gd name="T2" fmla="*/ 12 w 12"/>
                  <a:gd name="T3" fmla="*/ 2 h 5"/>
                  <a:gd name="T4" fmla="*/ 5 w 12"/>
                  <a:gd name="T5" fmla="*/ 1 h 5"/>
                  <a:gd name="T6" fmla="*/ 0 w 12"/>
                  <a:gd name="T7" fmla="*/ 4 h 5"/>
                  <a:gd name="T8" fmla="*/ 7 w 12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5">
                    <a:moveTo>
                      <a:pt x="7" y="5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9" y="0"/>
                      <a:pt x="6" y="0"/>
                      <a:pt x="5" y="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2" y="3"/>
                      <a:pt x="4" y="3"/>
                      <a:pt x="7" y="5"/>
                    </a:cubicBezTo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2" name="Freeform: Shape 411" descr="2bbd5185-7b8b-4411-88c2-e49b21064b75"/>
              <p:cNvSpPr/>
              <p:nvPr/>
            </p:nvSpPr>
            <p:spPr bwMode="auto">
              <a:xfrm>
                <a:off x="5106" y="1148"/>
                <a:ext cx="36" cy="106"/>
              </a:xfrm>
              <a:custGeom>
                <a:avLst/>
                <a:gdLst>
                  <a:gd name="T0" fmla="*/ 36 w 36"/>
                  <a:gd name="T1" fmla="*/ 6 h 106"/>
                  <a:gd name="T2" fmla="*/ 26 w 36"/>
                  <a:gd name="T3" fmla="*/ 0 h 106"/>
                  <a:gd name="T4" fmla="*/ 0 w 36"/>
                  <a:gd name="T5" fmla="*/ 101 h 106"/>
                  <a:gd name="T6" fmla="*/ 10 w 36"/>
                  <a:gd name="T7" fmla="*/ 106 h 106"/>
                  <a:gd name="T8" fmla="*/ 36 w 36"/>
                  <a:gd name="T9" fmla="*/ 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5">
                    <a:moveTo>
                      <a:pt x="36" y="6"/>
                    </a:moveTo>
                    <a:lnTo>
                      <a:pt x="26" y="0"/>
                    </a:lnTo>
                    <a:lnTo>
                      <a:pt x="0" y="101"/>
                    </a:lnTo>
                    <a:lnTo>
                      <a:pt x="10" y="106"/>
                    </a:lnTo>
                    <a:lnTo>
                      <a:pt x="36" y="6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3" name="Freeform: Shape 412" descr="f80fa043-8028-414a-ba60-260869b3a515"/>
              <p:cNvSpPr/>
              <p:nvPr/>
            </p:nvSpPr>
            <p:spPr bwMode="auto">
              <a:xfrm>
                <a:off x="5106" y="1148"/>
                <a:ext cx="36" cy="106"/>
              </a:xfrm>
              <a:custGeom>
                <a:avLst/>
                <a:gdLst>
                  <a:gd name="T0" fmla="*/ 36 w 36"/>
                  <a:gd name="T1" fmla="*/ 6 h 106"/>
                  <a:gd name="T2" fmla="*/ 26 w 36"/>
                  <a:gd name="T3" fmla="*/ 0 h 106"/>
                  <a:gd name="T4" fmla="*/ 0 w 36"/>
                  <a:gd name="T5" fmla="*/ 101 h 106"/>
                  <a:gd name="T6" fmla="*/ 10 w 36"/>
                  <a:gd name="T7" fmla="*/ 106 h 106"/>
                  <a:gd name="T8" fmla="*/ 36 w 36"/>
                  <a:gd name="T9" fmla="*/ 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5">
                    <a:moveTo>
                      <a:pt x="36" y="6"/>
                    </a:moveTo>
                    <a:lnTo>
                      <a:pt x="26" y="0"/>
                    </a:lnTo>
                    <a:lnTo>
                      <a:pt x="0" y="101"/>
                    </a:lnTo>
                    <a:lnTo>
                      <a:pt x="10" y="106"/>
                    </a:lnTo>
                    <a:lnTo>
                      <a:pt x="36" y="6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4" name="Freeform: Shape 413" descr="e094e520-e3af-4065-afea-dcbdfda6a460"/>
              <p:cNvSpPr/>
              <p:nvPr/>
            </p:nvSpPr>
            <p:spPr bwMode="auto">
              <a:xfrm>
                <a:off x="5131" y="1134"/>
                <a:ext cx="15" cy="5"/>
              </a:xfrm>
              <a:custGeom>
                <a:avLst/>
                <a:gdLst>
                  <a:gd name="T0" fmla="*/ 15 w 15"/>
                  <a:gd name="T1" fmla="*/ 4 h 5"/>
                  <a:gd name="T2" fmla="*/ 7 w 15"/>
                  <a:gd name="T3" fmla="*/ 0 h 5"/>
                  <a:gd name="T4" fmla="*/ 0 w 15"/>
                  <a:gd name="T5" fmla="*/ 1 h 5"/>
                  <a:gd name="T6" fmla="*/ 8 w 15"/>
                  <a:gd name="T7" fmla="*/ 5 h 5"/>
                  <a:gd name="T8" fmla="*/ 15 w 15"/>
                  <a:gd name="T9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5">
                    <a:moveTo>
                      <a:pt x="15" y="4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8" y="5"/>
                    </a:lnTo>
                    <a:lnTo>
                      <a:pt x="15" y="4"/>
                    </a:lnTo>
                    <a:close/>
                  </a:path>
                </a:pathLst>
              </a:custGeom>
              <a:solidFill>
                <a:srgbClr val="2E58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5" name="Freeform: Shape 414" descr="87583504-98c2-4bdb-a9ad-578c2ed03805"/>
              <p:cNvSpPr/>
              <p:nvPr/>
            </p:nvSpPr>
            <p:spPr bwMode="auto">
              <a:xfrm>
                <a:off x="5128" y="1135"/>
                <a:ext cx="11" cy="14"/>
              </a:xfrm>
              <a:custGeom>
                <a:avLst/>
                <a:gdLst>
                  <a:gd name="T0" fmla="*/ 11 w 11"/>
                  <a:gd name="T1" fmla="*/ 4 h 14"/>
                  <a:gd name="T2" fmla="*/ 3 w 11"/>
                  <a:gd name="T3" fmla="*/ 0 h 14"/>
                  <a:gd name="T4" fmla="*/ 0 w 11"/>
                  <a:gd name="T5" fmla="*/ 14 h 14"/>
                  <a:gd name="T6" fmla="*/ 9 w 11"/>
                  <a:gd name="T7" fmla="*/ 13 h 14"/>
                  <a:gd name="T8" fmla="*/ 11 w 11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4">
                    <a:moveTo>
                      <a:pt x="11" y="4"/>
                    </a:moveTo>
                    <a:lnTo>
                      <a:pt x="3" y="0"/>
                    </a:lnTo>
                    <a:lnTo>
                      <a:pt x="0" y="14"/>
                    </a:lnTo>
                    <a:lnTo>
                      <a:pt x="9" y="13"/>
                    </a:lnTo>
                    <a:lnTo>
                      <a:pt x="11" y="4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6" name="Freeform: Shape 415" descr="23ac2b71-445d-41ed-9784-e483903ae586"/>
              <p:cNvSpPr/>
              <p:nvPr/>
            </p:nvSpPr>
            <p:spPr bwMode="auto">
              <a:xfrm>
                <a:off x="5128" y="1135"/>
                <a:ext cx="11" cy="14"/>
              </a:xfrm>
              <a:custGeom>
                <a:avLst/>
                <a:gdLst>
                  <a:gd name="T0" fmla="*/ 11 w 11"/>
                  <a:gd name="T1" fmla="*/ 4 h 14"/>
                  <a:gd name="T2" fmla="*/ 3 w 11"/>
                  <a:gd name="T3" fmla="*/ 0 h 14"/>
                  <a:gd name="T4" fmla="*/ 0 w 11"/>
                  <a:gd name="T5" fmla="*/ 14 h 14"/>
                  <a:gd name="T6" fmla="*/ 9 w 11"/>
                  <a:gd name="T7" fmla="*/ 13 h 14"/>
                  <a:gd name="T8" fmla="*/ 11 w 11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4">
                    <a:moveTo>
                      <a:pt x="11" y="4"/>
                    </a:moveTo>
                    <a:lnTo>
                      <a:pt x="3" y="0"/>
                    </a:lnTo>
                    <a:lnTo>
                      <a:pt x="0" y="14"/>
                    </a:lnTo>
                    <a:lnTo>
                      <a:pt x="9" y="13"/>
                    </a:lnTo>
                    <a:lnTo>
                      <a:pt x="11" y="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7" name="Freeform: Shape 416" descr="c4b25994-f1d2-47da-82fd-b83df1cc4053"/>
              <p:cNvSpPr/>
              <p:nvPr/>
            </p:nvSpPr>
            <p:spPr bwMode="auto">
              <a:xfrm>
                <a:off x="5034" y="1185"/>
                <a:ext cx="78" cy="87"/>
              </a:xfrm>
              <a:custGeom>
                <a:avLst/>
                <a:gdLst>
                  <a:gd name="T0" fmla="*/ 7 w 78"/>
                  <a:gd name="T1" fmla="*/ 5 h 87"/>
                  <a:gd name="T2" fmla="*/ 0 w 78"/>
                  <a:gd name="T3" fmla="*/ 0 h 87"/>
                  <a:gd name="T4" fmla="*/ 70 w 78"/>
                  <a:gd name="T5" fmla="*/ 83 h 87"/>
                  <a:gd name="T6" fmla="*/ 78 w 78"/>
                  <a:gd name="T7" fmla="*/ 87 h 87"/>
                  <a:gd name="T8" fmla="*/ 7 w 78"/>
                  <a:gd name="T9" fmla="*/ 5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87">
                    <a:moveTo>
                      <a:pt x="7" y="5"/>
                    </a:moveTo>
                    <a:lnTo>
                      <a:pt x="0" y="0"/>
                    </a:lnTo>
                    <a:lnTo>
                      <a:pt x="70" y="83"/>
                    </a:lnTo>
                    <a:lnTo>
                      <a:pt x="78" y="87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8" name="Freeform: Shape 417" descr="a5a03978-7bd3-4bdd-9023-0cf2d224df24"/>
              <p:cNvSpPr/>
              <p:nvPr/>
            </p:nvSpPr>
            <p:spPr bwMode="auto">
              <a:xfrm>
                <a:off x="5034" y="1185"/>
                <a:ext cx="78" cy="87"/>
              </a:xfrm>
              <a:custGeom>
                <a:avLst/>
                <a:gdLst>
                  <a:gd name="T0" fmla="*/ 7 w 78"/>
                  <a:gd name="T1" fmla="*/ 5 h 87"/>
                  <a:gd name="T2" fmla="*/ 0 w 78"/>
                  <a:gd name="T3" fmla="*/ 0 h 87"/>
                  <a:gd name="T4" fmla="*/ 70 w 78"/>
                  <a:gd name="T5" fmla="*/ 83 h 87"/>
                  <a:gd name="T6" fmla="*/ 78 w 78"/>
                  <a:gd name="T7" fmla="*/ 87 h 87"/>
                  <a:gd name="T8" fmla="*/ 7 w 78"/>
                  <a:gd name="T9" fmla="*/ 5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87">
                    <a:moveTo>
                      <a:pt x="7" y="5"/>
                    </a:moveTo>
                    <a:lnTo>
                      <a:pt x="0" y="0"/>
                    </a:lnTo>
                    <a:lnTo>
                      <a:pt x="70" y="83"/>
                    </a:lnTo>
                    <a:lnTo>
                      <a:pt x="78" y="87"/>
                    </a:lnTo>
                    <a:lnTo>
                      <a:pt x="7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9" name="Freeform: Shape 418" descr="873f09ad-10fb-45fe-94fc-762dfeb6d111"/>
              <p:cNvSpPr/>
              <p:nvPr/>
            </p:nvSpPr>
            <p:spPr bwMode="auto">
              <a:xfrm>
                <a:off x="5037" y="1146"/>
                <a:ext cx="99" cy="28"/>
              </a:xfrm>
              <a:custGeom>
                <a:avLst/>
                <a:gdLst>
                  <a:gd name="T0" fmla="*/ 99 w 99"/>
                  <a:gd name="T1" fmla="*/ 4 h 28"/>
                  <a:gd name="T2" fmla="*/ 91 w 99"/>
                  <a:gd name="T3" fmla="*/ 0 h 28"/>
                  <a:gd name="T4" fmla="*/ 0 w 99"/>
                  <a:gd name="T5" fmla="*/ 23 h 28"/>
                  <a:gd name="T6" fmla="*/ 8 w 99"/>
                  <a:gd name="T7" fmla="*/ 28 h 28"/>
                  <a:gd name="T8" fmla="*/ 99 w 99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28">
                    <a:moveTo>
                      <a:pt x="99" y="4"/>
                    </a:moveTo>
                    <a:lnTo>
                      <a:pt x="91" y="0"/>
                    </a:lnTo>
                    <a:lnTo>
                      <a:pt x="0" y="23"/>
                    </a:lnTo>
                    <a:lnTo>
                      <a:pt x="8" y="28"/>
                    </a:lnTo>
                    <a:lnTo>
                      <a:pt x="99" y="4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0" name="Freeform: Shape 419" descr="deb9ab08-630b-44af-85af-4c58a503d7bf"/>
              <p:cNvSpPr/>
              <p:nvPr/>
            </p:nvSpPr>
            <p:spPr bwMode="auto">
              <a:xfrm>
                <a:off x="5037" y="1146"/>
                <a:ext cx="99" cy="28"/>
              </a:xfrm>
              <a:custGeom>
                <a:avLst/>
                <a:gdLst>
                  <a:gd name="T0" fmla="*/ 99 w 99"/>
                  <a:gd name="T1" fmla="*/ 4 h 28"/>
                  <a:gd name="T2" fmla="*/ 91 w 99"/>
                  <a:gd name="T3" fmla="*/ 0 h 28"/>
                  <a:gd name="T4" fmla="*/ 0 w 99"/>
                  <a:gd name="T5" fmla="*/ 23 h 28"/>
                  <a:gd name="T6" fmla="*/ 8 w 99"/>
                  <a:gd name="T7" fmla="*/ 28 h 28"/>
                  <a:gd name="T8" fmla="*/ 99 w 99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28">
                    <a:moveTo>
                      <a:pt x="99" y="4"/>
                    </a:moveTo>
                    <a:lnTo>
                      <a:pt x="91" y="0"/>
                    </a:lnTo>
                    <a:lnTo>
                      <a:pt x="0" y="23"/>
                    </a:lnTo>
                    <a:lnTo>
                      <a:pt x="8" y="28"/>
                    </a:lnTo>
                    <a:lnTo>
                      <a:pt x="99" y="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1" name="Freeform: Shape 420" descr="98e16ed1-27e8-4ec9-8f52-ea33ccaf4f3b"/>
              <p:cNvSpPr/>
              <p:nvPr/>
            </p:nvSpPr>
            <p:spPr bwMode="auto">
              <a:xfrm>
                <a:off x="5034" y="1166"/>
                <a:ext cx="12" cy="24"/>
              </a:xfrm>
              <a:custGeom>
                <a:avLst/>
                <a:gdLst>
                  <a:gd name="T0" fmla="*/ 12 w 12"/>
                  <a:gd name="T1" fmla="*/ 5 h 24"/>
                  <a:gd name="T2" fmla="*/ 4 w 12"/>
                  <a:gd name="T3" fmla="*/ 0 h 24"/>
                  <a:gd name="T4" fmla="*/ 0 w 12"/>
                  <a:gd name="T5" fmla="*/ 19 h 24"/>
                  <a:gd name="T6" fmla="*/ 7 w 12"/>
                  <a:gd name="T7" fmla="*/ 24 h 24"/>
                  <a:gd name="T8" fmla="*/ 12 w 12"/>
                  <a:gd name="T9" fmla="*/ 5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24">
                    <a:moveTo>
                      <a:pt x="12" y="5"/>
                    </a:moveTo>
                    <a:lnTo>
                      <a:pt x="4" y="0"/>
                    </a:lnTo>
                    <a:lnTo>
                      <a:pt x="0" y="19"/>
                    </a:lnTo>
                    <a:lnTo>
                      <a:pt x="7" y="24"/>
                    </a:lnTo>
                    <a:lnTo>
                      <a:pt x="12" y="5"/>
                    </a:lnTo>
                    <a:close/>
                  </a:path>
                </a:pathLst>
              </a:custGeom>
              <a:solidFill>
                <a:srgbClr val="3B72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2" name="Freeform: Shape 421" descr="53f5fbf4-4731-4a2f-a7db-9017c415f45b"/>
              <p:cNvSpPr/>
              <p:nvPr/>
            </p:nvSpPr>
            <p:spPr bwMode="auto">
              <a:xfrm>
                <a:off x="5034" y="1166"/>
                <a:ext cx="12" cy="24"/>
              </a:xfrm>
              <a:custGeom>
                <a:avLst/>
                <a:gdLst>
                  <a:gd name="T0" fmla="*/ 12 w 12"/>
                  <a:gd name="T1" fmla="*/ 5 h 24"/>
                  <a:gd name="T2" fmla="*/ 4 w 12"/>
                  <a:gd name="T3" fmla="*/ 0 h 24"/>
                  <a:gd name="T4" fmla="*/ 0 w 12"/>
                  <a:gd name="T5" fmla="*/ 19 h 24"/>
                  <a:gd name="T6" fmla="*/ 7 w 12"/>
                  <a:gd name="T7" fmla="*/ 24 h 24"/>
                  <a:gd name="T8" fmla="*/ 12 w 12"/>
                  <a:gd name="T9" fmla="*/ 5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24">
                    <a:moveTo>
                      <a:pt x="12" y="5"/>
                    </a:moveTo>
                    <a:lnTo>
                      <a:pt x="4" y="0"/>
                    </a:lnTo>
                    <a:lnTo>
                      <a:pt x="0" y="19"/>
                    </a:lnTo>
                    <a:lnTo>
                      <a:pt x="7" y="24"/>
                    </a:lnTo>
                    <a:lnTo>
                      <a:pt x="12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3" name="Freeform: Shape 422" descr="7baf472c-e818-48a4-b4bd-c720ae0d27c8"/>
              <p:cNvSpPr>
                <a:spLocks noEditPoints="1"/>
              </p:cNvSpPr>
              <p:nvPr/>
            </p:nvSpPr>
            <p:spPr bwMode="auto">
              <a:xfrm>
                <a:off x="5041" y="1138"/>
                <a:ext cx="105" cy="134"/>
              </a:xfrm>
              <a:custGeom>
                <a:avLst/>
                <a:gdLst>
                  <a:gd name="T0" fmla="*/ 96 w 105"/>
                  <a:gd name="T1" fmla="*/ 10 h 134"/>
                  <a:gd name="T2" fmla="*/ 98 w 105"/>
                  <a:gd name="T3" fmla="*/ 1 h 134"/>
                  <a:gd name="T4" fmla="*/ 105 w 105"/>
                  <a:gd name="T5" fmla="*/ 0 h 134"/>
                  <a:gd name="T6" fmla="*/ 71 w 105"/>
                  <a:gd name="T7" fmla="*/ 134 h 134"/>
                  <a:gd name="T8" fmla="*/ 0 w 105"/>
                  <a:gd name="T9" fmla="*/ 52 h 134"/>
                  <a:gd name="T10" fmla="*/ 5 w 105"/>
                  <a:gd name="T11" fmla="*/ 33 h 134"/>
                  <a:gd name="T12" fmla="*/ 96 w 105"/>
                  <a:gd name="T13" fmla="*/ 10 h 134"/>
                  <a:gd name="T14" fmla="*/ 68 w 105"/>
                  <a:gd name="T15" fmla="*/ 119 h 134"/>
                  <a:gd name="T16" fmla="*/ 94 w 105"/>
                  <a:gd name="T17" fmla="*/ 19 h 134"/>
                  <a:gd name="T18" fmla="*/ 9 w 105"/>
                  <a:gd name="T19" fmla="*/ 40 h 134"/>
                  <a:gd name="T20" fmla="*/ 8 w 105"/>
                  <a:gd name="T21" fmla="*/ 46 h 134"/>
                  <a:gd name="T22" fmla="*/ 68 w 105"/>
                  <a:gd name="T23" fmla="*/ 11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5" h="134">
                    <a:moveTo>
                      <a:pt x="96" y="10"/>
                    </a:moveTo>
                    <a:lnTo>
                      <a:pt x="98" y="1"/>
                    </a:lnTo>
                    <a:lnTo>
                      <a:pt x="105" y="0"/>
                    </a:lnTo>
                    <a:lnTo>
                      <a:pt x="71" y="134"/>
                    </a:lnTo>
                    <a:lnTo>
                      <a:pt x="0" y="52"/>
                    </a:lnTo>
                    <a:lnTo>
                      <a:pt x="5" y="33"/>
                    </a:lnTo>
                    <a:lnTo>
                      <a:pt x="96" y="10"/>
                    </a:lnTo>
                    <a:close/>
                    <a:moveTo>
                      <a:pt x="68" y="119"/>
                    </a:moveTo>
                    <a:lnTo>
                      <a:pt x="94" y="19"/>
                    </a:lnTo>
                    <a:lnTo>
                      <a:pt x="9" y="40"/>
                    </a:lnTo>
                    <a:lnTo>
                      <a:pt x="8" y="46"/>
                    </a:lnTo>
                    <a:lnTo>
                      <a:pt x="68" y="119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4" name="Freeform: Shape 423" descr="50fdc86f-9514-4aea-a05e-c11a7ecf4130"/>
              <p:cNvSpPr>
                <a:spLocks noEditPoints="1"/>
              </p:cNvSpPr>
              <p:nvPr/>
            </p:nvSpPr>
            <p:spPr bwMode="auto">
              <a:xfrm>
                <a:off x="5041" y="1138"/>
                <a:ext cx="105" cy="134"/>
              </a:xfrm>
              <a:custGeom>
                <a:avLst/>
                <a:gdLst>
                  <a:gd name="T0" fmla="*/ 96 w 105"/>
                  <a:gd name="T1" fmla="*/ 10 h 134"/>
                  <a:gd name="T2" fmla="*/ 98 w 105"/>
                  <a:gd name="T3" fmla="*/ 1 h 134"/>
                  <a:gd name="T4" fmla="*/ 105 w 105"/>
                  <a:gd name="T5" fmla="*/ 0 h 134"/>
                  <a:gd name="T6" fmla="*/ 71 w 105"/>
                  <a:gd name="T7" fmla="*/ 134 h 134"/>
                  <a:gd name="T8" fmla="*/ 0 w 105"/>
                  <a:gd name="T9" fmla="*/ 52 h 134"/>
                  <a:gd name="T10" fmla="*/ 5 w 105"/>
                  <a:gd name="T11" fmla="*/ 33 h 134"/>
                  <a:gd name="T12" fmla="*/ 96 w 105"/>
                  <a:gd name="T13" fmla="*/ 10 h 134"/>
                  <a:gd name="T14" fmla="*/ 68 w 105"/>
                  <a:gd name="T15" fmla="*/ 119 h 134"/>
                  <a:gd name="T16" fmla="*/ 94 w 105"/>
                  <a:gd name="T17" fmla="*/ 19 h 134"/>
                  <a:gd name="T18" fmla="*/ 9 w 105"/>
                  <a:gd name="T19" fmla="*/ 40 h 134"/>
                  <a:gd name="T20" fmla="*/ 8 w 105"/>
                  <a:gd name="T21" fmla="*/ 46 h 134"/>
                  <a:gd name="T22" fmla="*/ 68 w 105"/>
                  <a:gd name="T23" fmla="*/ 11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5" h="134">
                    <a:moveTo>
                      <a:pt x="96" y="10"/>
                    </a:moveTo>
                    <a:lnTo>
                      <a:pt x="98" y="1"/>
                    </a:lnTo>
                    <a:lnTo>
                      <a:pt x="105" y="0"/>
                    </a:lnTo>
                    <a:lnTo>
                      <a:pt x="71" y="134"/>
                    </a:lnTo>
                    <a:lnTo>
                      <a:pt x="0" y="52"/>
                    </a:lnTo>
                    <a:lnTo>
                      <a:pt x="5" y="33"/>
                    </a:lnTo>
                    <a:lnTo>
                      <a:pt x="96" y="10"/>
                    </a:lnTo>
                    <a:moveTo>
                      <a:pt x="68" y="119"/>
                    </a:moveTo>
                    <a:lnTo>
                      <a:pt x="94" y="19"/>
                    </a:lnTo>
                    <a:lnTo>
                      <a:pt x="9" y="40"/>
                    </a:lnTo>
                    <a:lnTo>
                      <a:pt x="8" y="46"/>
                    </a:lnTo>
                    <a:lnTo>
                      <a:pt x="68" y="11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5" name="Freeform: Shape 424" descr="abfb3545-3e1d-4699-a2f5-0f045dde61a5"/>
              <p:cNvSpPr/>
              <p:nvPr/>
            </p:nvSpPr>
            <p:spPr bwMode="auto">
              <a:xfrm>
                <a:off x="5128" y="1135"/>
                <a:ext cx="18" cy="19"/>
              </a:xfrm>
              <a:custGeom>
                <a:avLst/>
                <a:gdLst>
                  <a:gd name="T0" fmla="*/ 3 w 18"/>
                  <a:gd name="T1" fmla="*/ 0 h 19"/>
                  <a:gd name="T2" fmla="*/ 0 w 18"/>
                  <a:gd name="T3" fmla="*/ 11 h 19"/>
                  <a:gd name="T4" fmla="*/ 1 w 18"/>
                  <a:gd name="T5" fmla="*/ 15 h 19"/>
                  <a:gd name="T6" fmla="*/ 12 w 18"/>
                  <a:gd name="T7" fmla="*/ 18 h 19"/>
                  <a:gd name="T8" fmla="*/ 15 w 18"/>
                  <a:gd name="T9" fmla="*/ 15 h 19"/>
                  <a:gd name="T10" fmla="*/ 18 w 18"/>
                  <a:gd name="T11" fmla="*/ 4 h 19"/>
                  <a:gd name="T12" fmla="*/ 15 w 18"/>
                  <a:gd name="T13" fmla="*/ 6 h 19"/>
                  <a:gd name="T14" fmla="*/ 4 w 18"/>
                  <a:gd name="T15" fmla="*/ 4 h 19"/>
                  <a:gd name="T16" fmla="*/ 3 w 1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" h="19">
                    <a:moveTo>
                      <a:pt x="3" y="0"/>
                    </a:moveTo>
                    <a:cubicBezTo>
                      <a:pt x="0" y="11"/>
                      <a:pt x="0" y="11"/>
                      <a:pt x="0" y="11"/>
                    </a:cubicBezTo>
                    <a:cubicBezTo>
                      <a:pt x="0" y="12"/>
                      <a:pt x="0" y="14"/>
                      <a:pt x="1" y="15"/>
                    </a:cubicBezTo>
                    <a:cubicBezTo>
                      <a:pt x="4" y="17"/>
                      <a:pt x="8" y="19"/>
                      <a:pt x="12" y="18"/>
                    </a:cubicBezTo>
                    <a:cubicBezTo>
                      <a:pt x="13" y="17"/>
                      <a:pt x="14" y="16"/>
                      <a:pt x="15" y="15"/>
                    </a:cubicBezTo>
                    <a:cubicBezTo>
                      <a:pt x="18" y="4"/>
                      <a:pt x="18" y="4"/>
                      <a:pt x="18" y="4"/>
                    </a:cubicBezTo>
                    <a:cubicBezTo>
                      <a:pt x="17" y="5"/>
                      <a:pt x="16" y="6"/>
                      <a:pt x="15" y="6"/>
                    </a:cubicBezTo>
                    <a:cubicBezTo>
                      <a:pt x="11" y="7"/>
                      <a:pt x="7" y="6"/>
                      <a:pt x="4" y="4"/>
                    </a:cubicBezTo>
                    <a:cubicBezTo>
                      <a:pt x="3" y="2"/>
                      <a:pt x="2" y="1"/>
                      <a:pt x="3" y="0"/>
                    </a:cubicBezTo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6" name="Freeform: Shape 425" descr="bd9f11c5-1168-4e3a-9c88-8ee087af7b09"/>
              <p:cNvSpPr/>
              <p:nvPr/>
            </p:nvSpPr>
            <p:spPr bwMode="auto">
              <a:xfrm>
                <a:off x="5130" y="1132"/>
                <a:ext cx="17" cy="10"/>
              </a:xfrm>
              <a:custGeom>
                <a:avLst/>
                <a:gdLst>
                  <a:gd name="T0" fmla="*/ 4 w 17"/>
                  <a:gd name="T1" fmla="*/ 0 h 10"/>
                  <a:gd name="T2" fmla="*/ 2 w 17"/>
                  <a:gd name="T3" fmla="*/ 7 h 10"/>
                  <a:gd name="T4" fmla="*/ 13 w 17"/>
                  <a:gd name="T5" fmla="*/ 9 h 10"/>
                  <a:gd name="T6" fmla="*/ 14 w 17"/>
                  <a:gd name="T7" fmla="*/ 3 h 10"/>
                  <a:gd name="T8" fmla="*/ 4 w 17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0">
                    <a:moveTo>
                      <a:pt x="4" y="0"/>
                    </a:moveTo>
                    <a:cubicBezTo>
                      <a:pt x="0" y="1"/>
                      <a:pt x="0" y="4"/>
                      <a:pt x="2" y="7"/>
                    </a:cubicBezTo>
                    <a:cubicBezTo>
                      <a:pt x="5" y="9"/>
                      <a:pt x="9" y="10"/>
                      <a:pt x="13" y="9"/>
                    </a:cubicBezTo>
                    <a:cubicBezTo>
                      <a:pt x="16" y="8"/>
                      <a:pt x="17" y="6"/>
                      <a:pt x="14" y="3"/>
                    </a:cubicBezTo>
                    <a:cubicBezTo>
                      <a:pt x="12" y="1"/>
                      <a:pt x="7" y="0"/>
                      <a:pt x="4" y="0"/>
                    </a:cubicBezTo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7" name="Freeform: Shape 426" descr="c25bfa9a-19f2-46f4-9d6d-d7a8919624cc"/>
              <p:cNvSpPr/>
              <p:nvPr/>
            </p:nvSpPr>
            <p:spPr bwMode="auto">
              <a:xfrm>
                <a:off x="5135" y="1128"/>
                <a:ext cx="8" cy="11"/>
              </a:xfrm>
              <a:custGeom>
                <a:avLst/>
                <a:gdLst>
                  <a:gd name="T0" fmla="*/ 2 w 8"/>
                  <a:gd name="T1" fmla="*/ 0 h 11"/>
                  <a:gd name="T2" fmla="*/ 0 w 8"/>
                  <a:gd name="T3" fmla="*/ 7 h 11"/>
                  <a:gd name="T4" fmla="*/ 0 w 8"/>
                  <a:gd name="T5" fmla="*/ 9 h 11"/>
                  <a:gd name="T6" fmla="*/ 5 w 8"/>
                  <a:gd name="T7" fmla="*/ 10 h 11"/>
                  <a:gd name="T8" fmla="*/ 6 w 8"/>
                  <a:gd name="T9" fmla="*/ 9 h 11"/>
                  <a:gd name="T10" fmla="*/ 8 w 8"/>
                  <a:gd name="T11" fmla="*/ 1 h 11"/>
                  <a:gd name="T12" fmla="*/ 7 w 8"/>
                  <a:gd name="T13" fmla="*/ 2 h 11"/>
                  <a:gd name="T14" fmla="*/ 2 w 8"/>
                  <a:gd name="T15" fmla="*/ 1 h 11"/>
                  <a:gd name="T16" fmla="*/ 2 w 8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1">
                    <a:moveTo>
                      <a:pt x="2" y="0"/>
                    </a:moveTo>
                    <a:cubicBezTo>
                      <a:pt x="0" y="7"/>
                      <a:pt x="0" y="7"/>
                      <a:pt x="0" y="7"/>
                    </a:cubicBezTo>
                    <a:cubicBezTo>
                      <a:pt x="0" y="8"/>
                      <a:pt x="0" y="9"/>
                      <a:pt x="0" y="9"/>
                    </a:cubicBezTo>
                    <a:cubicBezTo>
                      <a:pt x="1" y="10"/>
                      <a:pt x="4" y="11"/>
                      <a:pt x="5" y="10"/>
                    </a:cubicBezTo>
                    <a:cubicBezTo>
                      <a:pt x="6" y="10"/>
                      <a:pt x="6" y="10"/>
                      <a:pt x="6" y="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2"/>
                      <a:pt x="8" y="2"/>
                      <a:pt x="7" y="2"/>
                    </a:cubicBezTo>
                    <a:cubicBezTo>
                      <a:pt x="6" y="3"/>
                      <a:pt x="3" y="2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8" name="Freeform: Shape 427" descr="a4f18ac4-5f82-46c0-a1d9-ac2153cd67ce"/>
              <p:cNvSpPr/>
              <p:nvPr/>
            </p:nvSpPr>
            <p:spPr bwMode="auto">
              <a:xfrm>
                <a:off x="5136" y="1126"/>
                <a:ext cx="8" cy="5"/>
              </a:xfrm>
              <a:custGeom>
                <a:avLst/>
                <a:gdLst>
                  <a:gd name="T0" fmla="*/ 2 w 8"/>
                  <a:gd name="T1" fmla="*/ 0 h 5"/>
                  <a:gd name="T2" fmla="*/ 1 w 8"/>
                  <a:gd name="T3" fmla="*/ 3 h 5"/>
                  <a:gd name="T4" fmla="*/ 6 w 8"/>
                  <a:gd name="T5" fmla="*/ 4 h 5"/>
                  <a:gd name="T6" fmla="*/ 7 w 8"/>
                  <a:gd name="T7" fmla="*/ 2 h 5"/>
                  <a:gd name="T8" fmla="*/ 2 w 8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5">
                    <a:moveTo>
                      <a:pt x="2" y="0"/>
                    </a:moveTo>
                    <a:cubicBezTo>
                      <a:pt x="1" y="1"/>
                      <a:pt x="0" y="2"/>
                      <a:pt x="1" y="3"/>
                    </a:cubicBezTo>
                    <a:cubicBezTo>
                      <a:pt x="2" y="4"/>
                      <a:pt x="5" y="5"/>
                      <a:pt x="6" y="4"/>
                    </a:cubicBezTo>
                    <a:cubicBezTo>
                      <a:pt x="8" y="4"/>
                      <a:pt x="8" y="3"/>
                      <a:pt x="7" y="2"/>
                    </a:cubicBezTo>
                    <a:cubicBezTo>
                      <a:pt x="6" y="1"/>
                      <a:pt x="4" y="0"/>
                      <a:pt x="2" y="0"/>
                    </a:cubicBezTo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9" name="Freeform: Shape 428" descr="50bad569-fef6-46d1-ae2e-d42aa50882ea"/>
              <p:cNvSpPr/>
              <p:nvPr/>
            </p:nvSpPr>
            <p:spPr bwMode="auto">
              <a:xfrm>
                <a:off x="5015" y="1293"/>
                <a:ext cx="6" cy="3"/>
              </a:xfrm>
              <a:custGeom>
                <a:avLst/>
                <a:gdLst>
                  <a:gd name="T0" fmla="*/ 6 w 6"/>
                  <a:gd name="T1" fmla="*/ 3 h 3"/>
                  <a:gd name="T2" fmla="*/ 2 w 6"/>
                  <a:gd name="T3" fmla="*/ 0 h 3"/>
                  <a:gd name="T4" fmla="*/ 0 w 6"/>
                  <a:gd name="T5" fmla="*/ 0 h 3"/>
                  <a:gd name="T6" fmla="*/ 4 w 6"/>
                  <a:gd name="T7" fmla="*/ 3 h 3"/>
                  <a:gd name="T8" fmla="*/ 6 w 6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3">
                    <a:moveTo>
                      <a:pt x="6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5" y="2"/>
                      <a:pt x="5" y="2"/>
                      <a:pt x="6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0" name="Freeform: Shape 429" descr="7a7098b9-719c-4560-b49a-d3531d6de694"/>
              <p:cNvSpPr/>
              <p:nvPr/>
            </p:nvSpPr>
            <p:spPr bwMode="auto">
              <a:xfrm>
                <a:off x="5014" y="129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1 h 4"/>
                  <a:gd name="T6" fmla="*/ 3 w 5"/>
                  <a:gd name="T7" fmla="*/ 4 h 4"/>
                  <a:gd name="T8" fmla="*/ 5 w 5"/>
                  <a:gd name="T9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4" y="3"/>
                      <a:pt x="4" y="3"/>
                      <a:pt x="5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1" name="Freeform: Shape 430" descr="553c3e1c-0090-4c13-af19-ae75a4390815"/>
              <p:cNvSpPr/>
              <p:nvPr/>
            </p:nvSpPr>
            <p:spPr bwMode="auto">
              <a:xfrm>
                <a:off x="5013" y="1294"/>
                <a:ext cx="4" cy="5"/>
              </a:xfrm>
              <a:custGeom>
                <a:avLst/>
                <a:gdLst>
                  <a:gd name="T0" fmla="*/ 4 w 4"/>
                  <a:gd name="T1" fmla="*/ 3 h 5"/>
                  <a:gd name="T2" fmla="*/ 1 w 4"/>
                  <a:gd name="T3" fmla="*/ 0 h 5"/>
                  <a:gd name="T4" fmla="*/ 0 w 4"/>
                  <a:gd name="T5" fmla="*/ 2 h 5"/>
                  <a:gd name="T6" fmla="*/ 3 w 4"/>
                  <a:gd name="T7" fmla="*/ 5 h 5"/>
                  <a:gd name="T8" fmla="*/ 4 w 4"/>
                  <a:gd name="T9" fmla="*/ 3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4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4" y="4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2" name="Freeform: Shape 431" descr="6df09683-9819-4bbc-97d1-1b7a1c8d11a1"/>
              <p:cNvSpPr/>
              <p:nvPr/>
            </p:nvSpPr>
            <p:spPr bwMode="auto">
              <a:xfrm>
                <a:off x="5012" y="1296"/>
                <a:ext cx="5" cy="7"/>
              </a:xfrm>
              <a:custGeom>
                <a:avLst/>
                <a:gdLst>
                  <a:gd name="T0" fmla="*/ 4 w 5"/>
                  <a:gd name="T1" fmla="*/ 3 h 7"/>
                  <a:gd name="T2" fmla="*/ 1 w 5"/>
                  <a:gd name="T3" fmla="*/ 0 h 7"/>
                  <a:gd name="T4" fmla="*/ 0 w 5"/>
                  <a:gd name="T5" fmla="*/ 2 h 7"/>
                  <a:gd name="T6" fmla="*/ 1 w 5"/>
                  <a:gd name="T7" fmla="*/ 4 h 7"/>
                  <a:gd name="T8" fmla="*/ 5 w 5"/>
                  <a:gd name="T9" fmla="*/ 7 h 7"/>
                  <a:gd name="T10" fmla="*/ 4 w 5"/>
                  <a:gd name="T11" fmla="*/ 5 h 7"/>
                  <a:gd name="T12" fmla="*/ 4 w 5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7">
                    <a:moveTo>
                      <a:pt x="4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4" y="6"/>
                      <a:pt x="4" y="6"/>
                      <a:pt x="4" y="5"/>
                    </a:cubicBezTo>
                    <a:cubicBezTo>
                      <a:pt x="4" y="4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3" name="Freeform: Shape 432" descr="f289a98b-77ba-41c5-bcbc-58d17203a2ca"/>
              <p:cNvSpPr/>
              <p:nvPr/>
            </p:nvSpPr>
            <p:spPr bwMode="auto">
              <a:xfrm>
                <a:off x="5016" y="1295"/>
                <a:ext cx="6" cy="8"/>
              </a:xfrm>
              <a:custGeom>
                <a:avLst/>
                <a:gdLst>
                  <a:gd name="T0" fmla="*/ 3 w 6"/>
                  <a:gd name="T1" fmla="*/ 1 h 8"/>
                  <a:gd name="T2" fmla="*/ 0 w 6"/>
                  <a:gd name="T3" fmla="*/ 6 h 8"/>
                  <a:gd name="T4" fmla="*/ 3 w 6"/>
                  <a:gd name="T5" fmla="*/ 7 h 8"/>
                  <a:gd name="T6" fmla="*/ 6 w 6"/>
                  <a:gd name="T7" fmla="*/ 2 h 8"/>
                  <a:gd name="T8" fmla="*/ 3 w 6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8"/>
                      <a:pt x="1" y="8"/>
                      <a:pt x="3" y="7"/>
                    </a:cubicBezTo>
                    <a:cubicBezTo>
                      <a:pt x="4" y="6"/>
                      <a:pt x="6" y="4"/>
                      <a:pt x="6" y="2"/>
                    </a:cubicBezTo>
                    <a:cubicBezTo>
                      <a:pt x="6" y="1"/>
                      <a:pt x="4" y="0"/>
                      <a:pt x="3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4" name="Freeform: Shape 433" descr="d2177c31-301f-4930-9d98-60fac68d8330"/>
              <p:cNvSpPr/>
              <p:nvPr/>
            </p:nvSpPr>
            <p:spPr bwMode="auto">
              <a:xfrm>
                <a:off x="5206" y="1197"/>
                <a:ext cx="5" cy="3"/>
              </a:xfrm>
              <a:custGeom>
                <a:avLst/>
                <a:gdLst>
                  <a:gd name="T0" fmla="*/ 5 w 5"/>
                  <a:gd name="T1" fmla="*/ 3 h 3"/>
                  <a:gd name="T2" fmla="*/ 2 w 5"/>
                  <a:gd name="T3" fmla="*/ 0 h 3"/>
                  <a:gd name="T4" fmla="*/ 0 w 5"/>
                  <a:gd name="T5" fmla="*/ 0 h 3"/>
                  <a:gd name="T6" fmla="*/ 3 w 5"/>
                  <a:gd name="T7" fmla="*/ 3 h 3"/>
                  <a:gd name="T8" fmla="*/ 5 w 5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3">
                    <a:moveTo>
                      <a:pt x="5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4" y="2"/>
                      <a:pt x="5" y="2"/>
                      <a:pt x="5" y="3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5" name="Freeform: Shape 434" descr="ddec7bee-54e3-4631-86e0-69e88ce4b4f5"/>
              <p:cNvSpPr/>
              <p:nvPr/>
            </p:nvSpPr>
            <p:spPr bwMode="auto">
              <a:xfrm>
                <a:off x="5204" y="119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2 w 5"/>
                  <a:gd name="T3" fmla="*/ 0 h 4"/>
                  <a:gd name="T4" fmla="*/ 0 w 5"/>
                  <a:gd name="T5" fmla="*/ 2 h 4"/>
                  <a:gd name="T6" fmla="*/ 4 w 5"/>
                  <a:gd name="T7" fmla="*/ 4 h 4"/>
                  <a:gd name="T8" fmla="*/ 5 w 5"/>
                  <a:gd name="T9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3"/>
                      <a:pt x="5" y="3"/>
                      <a:pt x="5" y="3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6" name="Freeform: Shape 435" descr="4c351e8f-45e9-4da0-8124-39a80aac19b9"/>
              <p:cNvSpPr/>
              <p:nvPr/>
            </p:nvSpPr>
            <p:spPr bwMode="auto">
              <a:xfrm>
                <a:off x="5203" y="1199"/>
                <a:ext cx="5" cy="4"/>
              </a:xfrm>
              <a:custGeom>
                <a:avLst/>
                <a:gdLst>
                  <a:gd name="T0" fmla="*/ 5 w 5"/>
                  <a:gd name="T1" fmla="*/ 2 h 4"/>
                  <a:gd name="T2" fmla="*/ 1 w 5"/>
                  <a:gd name="T3" fmla="*/ 0 h 4"/>
                  <a:gd name="T4" fmla="*/ 0 w 5"/>
                  <a:gd name="T5" fmla="*/ 1 h 4"/>
                  <a:gd name="T6" fmla="*/ 4 w 5"/>
                  <a:gd name="T7" fmla="*/ 4 h 4"/>
                  <a:gd name="T8" fmla="*/ 5 w 5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3"/>
                      <a:pt x="4" y="2"/>
                      <a:pt x="5" y="2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7" name="Freeform: Shape 436" descr="12b705c7-bbf7-4432-a680-e540a07ef568"/>
              <p:cNvSpPr/>
              <p:nvPr/>
            </p:nvSpPr>
            <p:spPr bwMode="auto">
              <a:xfrm>
                <a:off x="5203" y="1200"/>
                <a:ext cx="4" cy="7"/>
              </a:xfrm>
              <a:custGeom>
                <a:avLst/>
                <a:gdLst>
                  <a:gd name="T0" fmla="*/ 4 w 4"/>
                  <a:gd name="T1" fmla="*/ 3 h 7"/>
                  <a:gd name="T2" fmla="*/ 0 w 4"/>
                  <a:gd name="T3" fmla="*/ 0 h 7"/>
                  <a:gd name="T4" fmla="*/ 0 w 4"/>
                  <a:gd name="T5" fmla="*/ 3 h 7"/>
                  <a:gd name="T6" fmla="*/ 0 w 4"/>
                  <a:gd name="T7" fmla="*/ 4 h 7"/>
                  <a:gd name="T8" fmla="*/ 4 w 4"/>
                  <a:gd name="T9" fmla="*/ 7 h 7"/>
                  <a:gd name="T10" fmla="*/ 3 w 4"/>
                  <a:gd name="T11" fmla="*/ 5 h 7"/>
                  <a:gd name="T12" fmla="*/ 4 w 4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7">
                    <a:moveTo>
                      <a:pt x="4" y="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0" y="4"/>
                      <a:pt x="0" y="4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6"/>
                      <a:pt x="3" y="6"/>
                      <a:pt x="3" y="5"/>
                    </a:cubicBezTo>
                    <a:cubicBezTo>
                      <a:pt x="3" y="4"/>
                      <a:pt x="3" y="3"/>
                      <a:pt x="4" y="3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8" name="Freeform: Shape 437" descr="ef50daa4-13b2-4cca-bd66-758a942f2d32"/>
              <p:cNvSpPr/>
              <p:nvPr/>
            </p:nvSpPr>
            <p:spPr bwMode="auto">
              <a:xfrm>
                <a:off x="5206" y="1199"/>
                <a:ext cx="6" cy="8"/>
              </a:xfrm>
              <a:custGeom>
                <a:avLst/>
                <a:gdLst>
                  <a:gd name="T0" fmla="*/ 3 w 6"/>
                  <a:gd name="T1" fmla="*/ 1 h 8"/>
                  <a:gd name="T2" fmla="*/ 0 w 6"/>
                  <a:gd name="T3" fmla="*/ 6 h 8"/>
                  <a:gd name="T4" fmla="*/ 3 w 6"/>
                  <a:gd name="T5" fmla="*/ 8 h 8"/>
                  <a:gd name="T6" fmla="*/ 6 w 6"/>
                  <a:gd name="T7" fmla="*/ 2 h 8"/>
                  <a:gd name="T8" fmla="*/ 3 w 6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1"/>
                    </a:moveTo>
                    <a:cubicBezTo>
                      <a:pt x="2" y="2"/>
                      <a:pt x="0" y="4"/>
                      <a:pt x="0" y="6"/>
                    </a:cubicBezTo>
                    <a:cubicBezTo>
                      <a:pt x="0" y="8"/>
                      <a:pt x="2" y="8"/>
                      <a:pt x="3" y="8"/>
                    </a:cubicBezTo>
                    <a:cubicBezTo>
                      <a:pt x="5" y="7"/>
                      <a:pt x="6" y="4"/>
                      <a:pt x="6" y="2"/>
                    </a:cubicBezTo>
                    <a:cubicBezTo>
                      <a:pt x="6" y="1"/>
                      <a:pt x="5" y="0"/>
                      <a:pt x="3" y="1"/>
                    </a:cubicBez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9" name="Freeform: Shape 438" descr="3ad9fd59-6f84-4b07-84f3-1f3cf78db5e7"/>
              <p:cNvSpPr/>
              <p:nvPr/>
            </p:nvSpPr>
            <p:spPr bwMode="auto">
              <a:xfrm>
                <a:off x="5110" y="1103"/>
                <a:ext cx="55" cy="30"/>
              </a:xfrm>
              <a:custGeom>
                <a:avLst/>
                <a:gdLst>
                  <a:gd name="T0" fmla="*/ 31 w 55"/>
                  <a:gd name="T1" fmla="*/ 3 h 30"/>
                  <a:gd name="T2" fmla="*/ 45 w 55"/>
                  <a:gd name="T3" fmla="*/ 22 h 30"/>
                  <a:gd name="T4" fmla="*/ 4 w 55"/>
                  <a:gd name="T5" fmla="*/ 25 h 30"/>
                  <a:gd name="T6" fmla="*/ 31 w 55"/>
                  <a:gd name="T7" fmla="*/ 3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" h="30">
                    <a:moveTo>
                      <a:pt x="31" y="3"/>
                    </a:moveTo>
                    <a:cubicBezTo>
                      <a:pt x="31" y="3"/>
                      <a:pt x="55" y="12"/>
                      <a:pt x="45" y="22"/>
                    </a:cubicBezTo>
                    <a:cubicBezTo>
                      <a:pt x="38" y="30"/>
                      <a:pt x="9" y="30"/>
                      <a:pt x="4" y="25"/>
                    </a:cubicBezTo>
                    <a:cubicBezTo>
                      <a:pt x="0" y="21"/>
                      <a:pt x="22" y="0"/>
                      <a:pt x="31" y="3"/>
                    </a:cubicBezTo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0" name="Freeform: Shape 439" descr="2be9368d-0619-4dcb-9dad-dafdfa85f728"/>
              <p:cNvSpPr/>
              <p:nvPr/>
            </p:nvSpPr>
            <p:spPr bwMode="auto">
              <a:xfrm>
                <a:off x="5115" y="1118"/>
                <a:ext cx="41" cy="11"/>
              </a:xfrm>
              <a:custGeom>
                <a:avLst/>
                <a:gdLst>
                  <a:gd name="T0" fmla="*/ 39 w 41"/>
                  <a:gd name="T1" fmla="*/ 0 h 11"/>
                  <a:gd name="T2" fmla="*/ 19 w 41"/>
                  <a:gd name="T3" fmla="*/ 8 h 11"/>
                  <a:gd name="T4" fmla="*/ 8 w 41"/>
                  <a:gd name="T5" fmla="*/ 9 h 11"/>
                  <a:gd name="T6" fmla="*/ 6 w 41"/>
                  <a:gd name="T7" fmla="*/ 9 h 11"/>
                  <a:gd name="T8" fmla="*/ 5 w 41"/>
                  <a:gd name="T9" fmla="*/ 9 h 11"/>
                  <a:gd name="T10" fmla="*/ 5 w 41"/>
                  <a:gd name="T11" fmla="*/ 10 h 11"/>
                  <a:gd name="T12" fmla="*/ 19 w 41"/>
                  <a:gd name="T13" fmla="*/ 11 h 11"/>
                  <a:gd name="T14" fmla="*/ 40 w 41"/>
                  <a:gd name="T15" fmla="*/ 2 h 11"/>
                  <a:gd name="T16" fmla="*/ 39 w 41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" h="11">
                    <a:moveTo>
                      <a:pt x="39" y="0"/>
                    </a:moveTo>
                    <a:cubicBezTo>
                      <a:pt x="36" y="0"/>
                      <a:pt x="27" y="7"/>
                      <a:pt x="19" y="8"/>
                    </a:cubicBezTo>
                    <a:cubicBezTo>
                      <a:pt x="16" y="9"/>
                      <a:pt x="12" y="9"/>
                      <a:pt x="8" y="9"/>
                    </a:cubicBezTo>
                    <a:cubicBezTo>
                      <a:pt x="8" y="9"/>
                      <a:pt x="7" y="9"/>
                      <a:pt x="6" y="9"/>
                    </a:cubicBezTo>
                    <a:cubicBezTo>
                      <a:pt x="6" y="9"/>
                      <a:pt x="5" y="9"/>
                      <a:pt x="5" y="9"/>
                    </a:cubicBezTo>
                    <a:cubicBezTo>
                      <a:pt x="1" y="9"/>
                      <a:pt x="0" y="9"/>
                      <a:pt x="5" y="10"/>
                    </a:cubicBezTo>
                    <a:cubicBezTo>
                      <a:pt x="10" y="11"/>
                      <a:pt x="15" y="11"/>
                      <a:pt x="19" y="11"/>
                    </a:cubicBezTo>
                    <a:cubicBezTo>
                      <a:pt x="37" y="11"/>
                      <a:pt x="40" y="2"/>
                      <a:pt x="40" y="2"/>
                    </a:cubicBezTo>
                    <a:cubicBezTo>
                      <a:pt x="41" y="1"/>
                      <a:pt x="40" y="0"/>
                      <a:pt x="39" y="0"/>
                    </a:cubicBezTo>
                  </a:path>
                </a:pathLst>
              </a:cu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1" name="Freeform: Shape 440" descr="63401d3a-0de6-4f39-968d-2420bf9bd3c1"/>
              <p:cNvSpPr/>
              <p:nvPr/>
            </p:nvSpPr>
            <p:spPr bwMode="auto">
              <a:xfrm>
                <a:off x="5114" y="1157"/>
                <a:ext cx="21" cy="78"/>
              </a:xfrm>
              <a:custGeom>
                <a:avLst/>
                <a:gdLst>
                  <a:gd name="T0" fmla="*/ 21 w 21"/>
                  <a:gd name="T1" fmla="*/ 0 h 78"/>
                  <a:gd name="T2" fmla="*/ 20 w 21"/>
                  <a:gd name="T3" fmla="*/ 0 h 78"/>
                  <a:gd name="T4" fmla="*/ 1 w 21"/>
                  <a:gd name="T5" fmla="*/ 77 h 78"/>
                  <a:gd name="T6" fmla="*/ 1 w 21"/>
                  <a:gd name="T7" fmla="*/ 78 h 78"/>
                  <a:gd name="T8" fmla="*/ 21 w 21"/>
                  <a:gd name="T9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78">
                    <a:moveTo>
                      <a:pt x="21" y="0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" y="77"/>
                      <a:pt x="1" y="77"/>
                      <a:pt x="1" y="77"/>
                    </a:cubicBezTo>
                    <a:cubicBezTo>
                      <a:pt x="0" y="77"/>
                      <a:pt x="1" y="78"/>
                      <a:pt x="1" y="78"/>
                    </a:cubicBezTo>
                    <a:cubicBezTo>
                      <a:pt x="21" y="0"/>
                      <a:pt x="21" y="0"/>
                      <a:pt x="21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2" name="Freeform: Shape 441" descr="b141ca09-a0b4-4bbd-97f2-335b176863b4"/>
              <p:cNvSpPr/>
              <p:nvPr/>
            </p:nvSpPr>
            <p:spPr bwMode="auto">
              <a:xfrm>
                <a:off x="5115" y="1153"/>
                <a:ext cx="23" cy="83"/>
              </a:xfrm>
              <a:custGeom>
                <a:avLst/>
                <a:gdLst>
                  <a:gd name="T0" fmla="*/ 20 w 23"/>
                  <a:gd name="T1" fmla="*/ 0 h 83"/>
                  <a:gd name="T2" fmla="*/ 19 w 23"/>
                  <a:gd name="T3" fmla="*/ 4 h 83"/>
                  <a:gd name="T4" fmla="*/ 20 w 23"/>
                  <a:gd name="T5" fmla="*/ 4 h 83"/>
                  <a:gd name="T6" fmla="*/ 0 w 23"/>
                  <a:gd name="T7" fmla="*/ 82 h 83"/>
                  <a:gd name="T8" fmla="*/ 1 w 23"/>
                  <a:gd name="T9" fmla="*/ 83 h 83"/>
                  <a:gd name="T10" fmla="*/ 1 w 23"/>
                  <a:gd name="T11" fmla="*/ 83 h 83"/>
                  <a:gd name="T12" fmla="*/ 3 w 23"/>
                  <a:gd name="T13" fmla="*/ 82 h 83"/>
                  <a:gd name="T14" fmla="*/ 23 w 23"/>
                  <a:gd name="T15" fmla="*/ 0 h 83"/>
                  <a:gd name="T16" fmla="*/ 22 w 23"/>
                  <a:gd name="T17" fmla="*/ 0 h 83"/>
                  <a:gd name="T18" fmla="*/ 20 w 23"/>
                  <a:gd name="T19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83">
                    <a:moveTo>
                      <a:pt x="20" y="0"/>
                    </a:moveTo>
                    <a:cubicBezTo>
                      <a:pt x="19" y="4"/>
                      <a:pt x="19" y="4"/>
                      <a:pt x="19" y="4"/>
                    </a:cubicBezTo>
                    <a:cubicBezTo>
                      <a:pt x="20" y="4"/>
                      <a:pt x="20" y="4"/>
                      <a:pt x="20" y="4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0" y="83"/>
                      <a:pt x="0" y="83"/>
                      <a:pt x="1" y="83"/>
                    </a:cubicBezTo>
                    <a:cubicBezTo>
                      <a:pt x="1" y="83"/>
                      <a:pt x="1" y="83"/>
                      <a:pt x="1" y="83"/>
                    </a:cubicBezTo>
                    <a:cubicBezTo>
                      <a:pt x="2" y="83"/>
                      <a:pt x="3" y="83"/>
                      <a:pt x="3" y="82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3" y="0"/>
                      <a:pt x="23" y="0"/>
                      <a:pt x="22" y="0"/>
                    </a:cubicBezTo>
                    <a:cubicBezTo>
                      <a:pt x="21" y="0"/>
                      <a:pt x="21" y="0"/>
                      <a:pt x="20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3" name="Freeform: Shape 442" descr="cc579fee-a72d-4370-901c-1f6359aeddac"/>
              <p:cNvSpPr/>
              <p:nvPr/>
            </p:nvSpPr>
            <p:spPr bwMode="auto">
              <a:xfrm>
                <a:off x="5135" y="1144"/>
                <a:ext cx="5" cy="9"/>
              </a:xfrm>
              <a:custGeom>
                <a:avLst/>
                <a:gdLst>
                  <a:gd name="T0" fmla="*/ 3 w 5"/>
                  <a:gd name="T1" fmla="*/ 0 h 9"/>
                  <a:gd name="T2" fmla="*/ 2 w 5"/>
                  <a:gd name="T3" fmla="*/ 1 h 9"/>
                  <a:gd name="T4" fmla="*/ 0 w 5"/>
                  <a:gd name="T5" fmla="*/ 9 h 9"/>
                  <a:gd name="T6" fmla="*/ 2 w 5"/>
                  <a:gd name="T7" fmla="*/ 9 h 9"/>
                  <a:gd name="T8" fmla="*/ 3 w 5"/>
                  <a:gd name="T9" fmla="*/ 9 h 9"/>
                  <a:gd name="T10" fmla="*/ 5 w 5"/>
                  <a:gd name="T11" fmla="*/ 2 h 9"/>
                  <a:gd name="T12" fmla="*/ 4 w 5"/>
                  <a:gd name="T13" fmla="*/ 0 h 9"/>
                  <a:gd name="T14" fmla="*/ 3 w 5"/>
                  <a:gd name="T1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9">
                    <a:moveTo>
                      <a:pt x="3" y="0"/>
                    </a:moveTo>
                    <a:cubicBezTo>
                      <a:pt x="3" y="0"/>
                      <a:pt x="2" y="0"/>
                      <a:pt x="2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9"/>
                      <a:pt x="1" y="9"/>
                      <a:pt x="2" y="9"/>
                    </a:cubicBezTo>
                    <a:cubicBezTo>
                      <a:pt x="3" y="9"/>
                      <a:pt x="3" y="9"/>
                      <a:pt x="3" y="9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1"/>
                      <a:pt x="5" y="0"/>
                      <a:pt x="4" y="0"/>
                    </a:cubicBezTo>
                    <a:cubicBezTo>
                      <a:pt x="4" y="0"/>
                      <a:pt x="4" y="0"/>
                      <a:pt x="3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4" name="Freeform: Shape 443" descr="191a247b-21fc-493f-9152-152e2f08c871"/>
              <p:cNvSpPr>
                <a:spLocks noEditPoints="1"/>
              </p:cNvSpPr>
              <p:nvPr/>
            </p:nvSpPr>
            <p:spPr bwMode="auto">
              <a:xfrm>
                <a:off x="5146" y="1160"/>
                <a:ext cx="51" cy="32"/>
              </a:xfrm>
              <a:custGeom>
                <a:avLst/>
                <a:gdLst>
                  <a:gd name="T0" fmla="*/ 34 w 51"/>
                  <a:gd name="T1" fmla="*/ 21 h 32"/>
                  <a:gd name="T2" fmla="*/ 34 w 51"/>
                  <a:gd name="T3" fmla="*/ 22 h 32"/>
                  <a:gd name="T4" fmla="*/ 50 w 51"/>
                  <a:gd name="T5" fmla="*/ 32 h 32"/>
                  <a:gd name="T6" fmla="*/ 51 w 51"/>
                  <a:gd name="T7" fmla="*/ 32 h 32"/>
                  <a:gd name="T8" fmla="*/ 51 w 51"/>
                  <a:gd name="T9" fmla="*/ 31 h 32"/>
                  <a:gd name="T10" fmla="*/ 34 w 51"/>
                  <a:gd name="T11" fmla="*/ 21 h 32"/>
                  <a:gd name="T12" fmla="*/ 22 w 51"/>
                  <a:gd name="T13" fmla="*/ 13 h 32"/>
                  <a:gd name="T14" fmla="*/ 21 w 51"/>
                  <a:gd name="T15" fmla="*/ 14 h 32"/>
                  <a:gd name="T16" fmla="*/ 23 w 51"/>
                  <a:gd name="T17" fmla="*/ 15 h 32"/>
                  <a:gd name="T18" fmla="*/ 24 w 51"/>
                  <a:gd name="T19" fmla="*/ 14 h 32"/>
                  <a:gd name="T20" fmla="*/ 22 w 51"/>
                  <a:gd name="T21" fmla="*/ 13 h 32"/>
                  <a:gd name="T22" fmla="*/ 0 w 51"/>
                  <a:gd name="T23" fmla="*/ 0 h 32"/>
                  <a:gd name="T24" fmla="*/ 0 w 51"/>
                  <a:gd name="T25" fmla="*/ 0 h 32"/>
                  <a:gd name="T26" fmla="*/ 0 w 51"/>
                  <a:gd name="T27" fmla="*/ 1 h 32"/>
                  <a:gd name="T28" fmla="*/ 13 w 51"/>
                  <a:gd name="T29" fmla="*/ 9 h 32"/>
                  <a:gd name="T30" fmla="*/ 13 w 51"/>
                  <a:gd name="T31" fmla="*/ 8 h 32"/>
                  <a:gd name="T32" fmla="*/ 0 w 51"/>
                  <a:gd name="T3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1" h="32">
                    <a:moveTo>
                      <a:pt x="34" y="21"/>
                    </a:moveTo>
                    <a:cubicBezTo>
                      <a:pt x="34" y="21"/>
                      <a:pt x="34" y="22"/>
                      <a:pt x="34" y="22"/>
                    </a:cubicBezTo>
                    <a:cubicBezTo>
                      <a:pt x="50" y="32"/>
                      <a:pt x="50" y="32"/>
                      <a:pt x="50" y="32"/>
                    </a:cubicBezTo>
                    <a:cubicBezTo>
                      <a:pt x="51" y="32"/>
                      <a:pt x="51" y="32"/>
                      <a:pt x="51" y="32"/>
                    </a:cubicBezTo>
                    <a:cubicBezTo>
                      <a:pt x="51" y="31"/>
                      <a:pt x="51" y="31"/>
                      <a:pt x="51" y="31"/>
                    </a:cubicBezTo>
                    <a:cubicBezTo>
                      <a:pt x="34" y="21"/>
                      <a:pt x="34" y="21"/>
                      <a:pt x="34" y="21"/>
                    </a:cubicBezTo>
                    <a:moveTo>
                      <a:pt x="22" y="13"/>
                    </a:moveTo>
                    <a:cubicBezTo>
                      <a:pt x="22" y="14"/>
                      <a:pt x="22" y="14"/>
                      <a:pt x="21" y="14"/>
                    </a:cubicBezTo>
                    <a:cubicBezTo>
                      <a:pt x="23" y="15"/>
                      <a:pt x="23" y="15"/>
                      <a:pt x="23" y="15"/>
                    </a:cubicBezTo>
                    <a:cubicBezTo>
                      <a:pt x="24" y="15"/>
                      <a:pt x="24" y="15"/>
                      <a:pt x="24" y="14"/>
                    </a:cubicBezTo>
                    <a:cubicBezTo>
                      <a:pt x="22" y="13"/>
                      <a:pt x="22" y="13"/>
                      <a:pt x="22" y="13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3" y="9"/>
                      <a:pt x="13" y="9"/>
                      <a:pt x="13" y="9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5" name="Freeform: Shape 444" descr="9399061d-85d5-483a-8116-4a31673e68ef"/>
              <p:cNvSpPr/>
              <p:nvPr/>
            </p:nvSpPr>
            <p:spPr bwMode="auto">
              <a:xfrm flipH="1">
                <a:off x="5174" y="1177"/>
                <a:ext cx="0" cy="1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0 h 1"/>
                  <a:gd name="T4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E5E1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6" name="Freeform: Shape 445" descr="0af5d811-03c4-4602-ac6d-306147dbe585"/>
              <p:cNvSpPr/>
              <p:nvPr/>
            </p:nvSpPr>
            <p:spPr bwMode="auto">
              <a:xfrm>
                <a:off x="5177" y="1180"/>
                <a:ext cx="3" cy="2"/>
              </a:xfrm>
              <a:custGeom>
                <a:avLst/>
                <a:gdLst>
                  <a:gd name="T0" fmla="*/ 1 w 3"/>
                  <a:gd name="T1" fmla="*/ 0 h 2"/>
                  <a:gd name="T2" fmla="*/ 0 w 3"/>
                  <a:gd name="T3" fmla="*/ 0 h 2"/>
                  <a:gd name="T4" fmla="*/ 3 w 3"/>
                  <a:gd name="T5" fmla="*/ 2 h 2"/>
                  <a:gd name="T6" fmla="*/ 3 w 3"/>
                  <a:gd name="T7" fmla="*/ 1 h 2"/>
                  <a:gd name="T8" fmla="*/ 1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2"/>
                      <a:pt x="3" y="1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9B98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7" name="Freeform: Shape 446" descr="07b63838-64fb-4692-b0af-4c8db8512a54"/>
              <p:cNvSpPr/>
              <p:nvPr/>
            </p:nvSpPr>
            <p:spPr bwMode="auto">
              <a:xfrm>
                <a:off x="5169" y="1174"/>
                <a:ext cx="5" cy="4"/>
              </a:xfrm>
              <a:custGeom>
                <a:avLst/>
                <a:gdLst>
                  <a:gd name="T0" fmla="*/ 1 w 5"/>
                  <a:gd name="T1" fmla="*/ 0 h 4"/>
                  <a:gd name="T2" fmla="*/ 0 w 5"/>
                  <a:gd name="T3" fmla="*/ 1 h 4"/>
                  <a:gd name="T4" fmla="*/ 5 w 5"/>
                  <a:gd name="T5" fmla="*/ 4 h 4"/>
                  <a:gd name="T6" fmla="*/ 5 w 5"/>
                  <a:gd name="T7" fmla="*/ 3 h 4"/>
                  <a:gd name="T8" fmla="*/ 1 w 5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4"/>
                      <a:pt x="5" y="4"/>
                      <a:pt x="5" y="3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8E8D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8" name="Freeform: Shape 447" descr="9d55edb2-1d00-4e2b-ae25-5cab49684e4f"/>
              <p:cNvSpPr/>
              <p:nvPr/>
            </p:nvSpPr>
            <p:spPr bwMode="auto">
              <a:xfrm>
                <a:off x="5174" y="1177"/>
                <a:ext cx="4" cy="3"/>
              </a:xfrm>
              <a:custGeom>
                <a:avLst/>
                <a:gdLst>
                  <a:gd name="T0" fmla="*/ 0 w 4"/>
                  <a:gd name="T1" fmla="*/ 0 h 3"/>
                  <a:gd name="T2" fmla="*/ 0 w 4"/>
                  <a:gd name="T3" fmla="*/ 1 h 3"/>
                  <a:gd name="T4" fmla="*/ 3 w 4"/>
                  <a:gd name="T5" fmla="*/ 3 h 3"/>
                  <a:gd name="T6" fmla="*/ 4 w 4"/>
                  <a:gd name="T7" fmla="*/ 3 h 3"/>
                  <a:gd name="T8" fmla="*/ 0 w 4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3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7775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9" name="Freeform: Shape 448" descr="f1767231-aed7-4b6e-ba47-3428dee087b5"/>
              <p:cNvSpPr/>
              <p:nvPr/>
            </p:nvSpPr>
            <p:spPr bwMode="auto">
              <a:xfrm>
                <a:off x="5159" y="1168"/>
                <a:ext cx="7" cy="5"/>
              </a:xfrm>
              <a:custGeom>
                <a:avLst/>
                <a:gdLst>
                  <a:gd name="T0" fmla="*/ 0 w 7"/>
                  <a:gd name="T1" fmla="*/ 0 h 5"/>
                  <a:gd name="T2" fmla="*/ 0 w 7"/>
                  <a:gd name="T3" fmla="*/ 1 h 5"/>
                  <a:gd name="T4" fmla="*/ 6 w 7"/>
                  <a:gd name="T5" fmla="*/ 5 h 5"/>
                  <a:gd name="T6" fmla="*/ 7 w 7"/>
                  <a:gd name="T7" fmla="*/ 4 h 5"/>
                  <a:gd name="T8" fmla="*/ 0 w 7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7" y="4"/>
                      <a:pt x="7" y="4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ABA9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0" name="Freeform: Shape 449" descr="aa0dabed-6d8d-45a9-a4f7-76c7c42f0559"/>
              <p:cNvSpPr/>
              <p:nvPr/>
            </p:nvSpPr>
            <p:spPr bwMode="auto">
              <a:xfrm>
                <a:off x="5165" y="1172"/>
                <a:ext cx="3" cy="2"/>
              </a:xfrm>
              <a:custGeom>
                <a:avLst/>
                <a:gdLst>
                  <a:gd name="T0" fmla="*/ 1 w 3"/>
                  <a:gd name="T1" fmla="*/ 0 h 2"/>
                  <a:gd name="T2" fmla="*/ 0 w 3"/>
                  <a:gd name="T3" fmla="*/ 1 h 2"/>
                  <a:gd name="T4" fmla="*/ 2 w 3"/>
                  <a:gd name="T5" fmla="*/ 2 h 2"/>
                  <a:gd name="T6" fmla="*/ 3 w 3"/>
                  <a:gd name="T7" fmla="*/ 1 h 2"/>
                  <a:gd name="T8" fmla="*/ 1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3" y="2"/>
                      <a:pt x="3" y="2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D6D9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1" name="Freeform: Shape 450" descr="e710de6d-57e1-4fac-8503-6f18f361ff4a"/>
              <p:cNvSpPr/>
              <p:nvPr/>
            </p:nvSpPr>
            <p:spPr bwMode="auto">
              <a:xfrm>
                <a:off x="5051" y="1228"/>
                <a:ext cx="15" cy="22"/>
              </a:xfrm>
              <a:custGeom>
                <a:avLst/>
                <a:gdLst>
                  <a:gd name="T0" fmla="*/ 8 w 15"/>
                  <a:gd name="T1" fmla="*/ 8 h 22"/>
                  <a:gd name="T2" fmla="*/ 0 w 15"/>
                  <a:gd name="T3" fmla="*/ 0 h 22"/>
                  <a:gd name="T4" fmla="*/ 6 w 15"/>
                  <a:gd name="T5" fmla="*/ 13 h 22"/>
                  <a:gd name="T6" fmla="*/ 7 w 15"/>
                  <a:gd name="T7" fmla="*/ 14 h 22"/>
                  <a:gd name="T8" fmla="*/ 15 w 15"/>
                  <a:gd name="T9" fmla="*/ 22 h 22"/>
                  <a:gd name="T10" fmla="*/ 14 w 15"/>
                  <a:gd name="T11" fmla="*/ 21 h 22"/>
                  <a:gd name="T12" fmla="*/ 8 w 15"/>
                  <a:gd name="T13" fmla="*/ 8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" h="22">
                    <a:moveTo>
                      <a:pt x="8" y="8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3" y="3"/>
                      <a:pt x="5" y="8"/>
                      <a:pt x="6" y="13"/>
                    </a:cubicBezTo>
                    <a:cubicBezTo>
                      <a:pt x="6" y="14"/>
                      <a:pt x="7" y="14"/>
                      <a:pt x="7" y="14"/>
                    </a:cubicBezTo>
                    <a:cubicBezTo>
                      <a:pt x="15" y="22"/>
                      <a:pt x="15" y="22"/>
                      <a:pt x="15" y="22"/>
                    </a:cubicBezTo>
                    <a:cubicBezTo>
                      <a:pt x="15" y="22"/>
                      <a:pt x="14" y="21"/>
                      <a:pt x="14" y="21"/>
                    </a:cubicBezTo>
                    <a:cubicBezTo>
                      <a:pt x="13" y="15"/>
                      <a:pt x="11" y="11"/>
                      <a:pt x="8" y="8"/>
                    </a:cubicBezTo>
                    <a:close/>
                  </a:path>
                </a:pathLst>
              </a:custGeom>
              <a:solidFill>
                <a:srgbClr val="5A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2" name="Freeform: Shape 451" descr="55c6a51a-daa3-469d-9893-fb6cfe554880"/>
              <p:cNvSpPr/>
              <p:nvPr/>
            </p:nvSpPr>
            <p:spPr bwMode="auto">
              <a:xfrm>
                <a:off x="5023" y="1217"/>
                <a:ext cx="38" cy="16"/>
              </a:xfrm>
              <a:custGeom>
                <a:avLst/>
                <a:gdLst>
                  <a:gd name="T0" fmla="*/ 38 w 38"/>
                  <a:gd name="T1" fmla="*/ 16 h 16"/>
                  <a:gd name="T2" fmla="*/ 31 w 38"/>
                  <a:gd name="T3" fmla="*/ 10 h 16"/>
                  <a:gd name="T4" fmla="*/ 0 w 38"/>
                  <a:gd name="T5" fmla="*/ 4 h 16"/>
                  <a:gd name="T6" fmla="*/ 8 w 38"/>
                  <a:gd name="T7" fmla="*/ 12 h 16"/>
                  <a:gd name="T8" fmla="*/ 38 w 38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6">
                    <a:moveTo>
                      <a:pt x="38" y="16"/>
                    </a:moveTo>
                    <a:cubicBezTo>
                      <a:pt x="31" y="10"/>
                      <a:pt x="31" y="10"/>
                      <a:pt x="31" y="10"/>
                    </a:cubicBezTo>
                    <a:cubicBezTo>
                      <a:pt x="25" y="3"/>
                      <a:pt x="15" y="0"/>
                      <a:pt x="0" y="4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21" y="8"/>
                      <a:pt x="32" y="10"/>
                      <a:pt x="38" y="16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3" name="Freeform: Shape 452" descr="94ccbcd2-fba9-41a2-9fda-abfcce331657"/>
              <p:cNvSpPr/>
              <p:nvPr/>
            </p:nvSpPr>
            <p:spPr bwMode="auto">
              <a:xfrm>
                <a:off x="4991" y="1221"/>
                <a:ext cx="40" cy="23"/>
              </a:xfrm>
              <a:custGeom>
                <a:avLst/>
                <a:gdLst>
                  <a:gd name="T0" fmla="*/ 40 w 40"/>
                  <a:gd name="T1" fmla="*/ 8 h 23"/>
                  <a:gd name="T2" fmla="*/ 32 w 40"/>
                  <a:gd name="T3" fmla="*/ 0 h 23"/>
                  <a:gd name="T4" fmla="*/ 0 w 40"/>
                  <a:gd name="T5" fmla="*/ 19 h 23"/>
                  <a:gd name="T6" fmla="*/ 9 w 40"/>
                  <a:gd name="T7" fmla="*/ 23 h 23"/>
                  <a:gd name="T8" fmla="*/ 40 w 40"/>
                  <a:gd name="T9" fmla="*/ 8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40" y="8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4" y="2"/>
                      <a:pt x="10" y="10"/>
                      <a:pt x="0" y="19"/>
                    </a:cubicBezTo>
                    <a:cubicBezTo>
                      <a:pt x="9" y="23"/>
                      <a:pt x="9" y="23"/>
                      <a:pt x="9" y="23"/>
                    </a:cubicBezTo>
                    <a:cubicBezTo>
                      <a:pt x="16" y="18"/>
                      <a:pt x="32" y="10"/>
                      <a:pt x="40" y="8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4" name="Freeform: Shape 453" descr="1be0858d-517a-43b2-99ef-6ddf065a4b67"/>
              <p:cNvSpPr/>
              <p:nvPr/>
            </p:nvSpPr>
            <p:spPr bwMode="auto">
              <a:xfrm>
                <a:off x="4990" y="1240"/>
                <a:ext cx="10" cy="5"/>
              </a:xfrm>
              <a:custGeom>
                <a:avLst/>
                <a:gdLst>
                  <a:gd name="T0" fmla="*/ 10 w 10"/>
                  <a:gd name="T1" fmla="*/ 4 h 5"/>
                  <a:gd name="T2" fmla="*/ 1 w 10"/>
                  <a:gd name="T3" fmla="*/ 0 h 5"/>
                  <a:gd name="T4" fmla="*/ 1 w 10"/>
                  <a:gd name="T5" fmla="*/ 0 h 5"/>
                  <a:gd name="T6" fmla="*/ 0 w 10"/>
                  <a:gd name="T7" fmla="*/ 0 h 5"/>
                  <a:gd name="T8" fmla="*/ 9 w 10"/>
                  <a:gd name="T9" fmla="*/ 5 h 5"/>
                  <a:gd name="T10" fmla="*/ 9 w 10"/>
                  <a:gd name="T11" fmla="*/ 5 h 5"/>
                  <a:gd name="T12" fmla="*/ 10 w 10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5">
                    <a:moveTo>
                      <a:pt x="10" y="4"/>
                    </a:move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0" y="4"/>
                    </a:ln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5" name="Freeform: Shape 454" descr="9eecebdc-7387-4fbb-bd2b-b7d6b35a3a0b"/>
              <p:cNvSpPr/>
              <p:nvPr/>
            </p:nvSpPr>
            <p:spPr bwMode="auto">
              <a:xfrm>
                <a:off x="4990" y="1240"/>
                <a:ext cx="9" cy="6"/>
              </a:xfrm>
              <a:custGeom>
                <a:avLst/>
                <a:gdLst>
                  <a:gd name="T0" fmla="*/ 9 w 9"/>
                  <a:gd name="T1" fmla="*/ 5 h 6"/>
                  <a:gd name="T2" fmla="*/ 0 w 9"/>
                  <a:gd name="T3" fmla="*/ 0 h 6"/>
                  <a:gd name="T4" fmla="*/ 0 w 9"/>
                  <a:gd name="T5" fmla="*/ 1 h 6"/>
                  <a:gd name="T6" fmla="*/ 9 w 9"/>
                  <a:gd name="T7" fmla="*/ 6 h 6"/>
                  <a:gd name="T8" fmla="*/ 9 w 9"/>
                  <a:gd name="T9" fmla="*/ 5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6">
                    <a:moveTo>
                      <a:pt x="9" y="5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8" y="6"/>
                      <a:pt x="8" y="5"/>
                      <a:pt x="9" y="5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6" name="Freeform: Shape 455" descr="4385d632-a598-4906-8764-af2f2dc4a180"/>
              <p:cNvSpPr/>
              <p:nvPr/>
            </p:nvSpPr>
            <p:spPr bwMode="auto">
              <a:xfrm>
                <a:off x="4998" y="1222"/>
                <a:ext cx="70" cy="29"/>
              </a:xfrm>
              <a:custGeom>
                <a:avLst/>
                <a:gdLst>
                  <a:gd name="T0" fmla="*/ 32 w 70"/>
                  <a:gd name="T1" fmla="*/ 6 h 29"/>
                  <a:gd name="T2" fmla="*/ 1 w 70"/>
                  <a:gd name="T3" fmla="*/ 23 h 29"/>
                  <a:gd name="T4" fmla="*/ 1 w 70"/>
                  <a:gd name="T5" fmla="*/ 24 h 29"/>
                  <a:gd name="T6" fmla="*/ 2 w 70"/>
                  <a:gd name="T7" fmla="*/ 24 h 29"/>
                  <a:gd name="T8" fmla="*/ 4 w 70"/>
                  <a:gd name="T9" fmla="*/ 23 h 29"/>
                  <a:gd name="T10" fmla="*/ 32 w 70"/>
                  <a:gd name="T11" fmla="*/ 9 h 29"/>
                  <a:gd name="T12" fmla="*/ 67 w 70"/>
                  <a:gd name="T13" fmla="*/ 27 h 29"/>
                  <a:gd name="T14" fmla="*/ 69 w 70"/>
                  <a:gd name="T15" fmla="*/ 29 h 29"/>
                  <a:gd name="T16" fmla="*/ 69 w 70"/>
                  <a:gd name="T17" fmla="*/ 29 h 29"/>
                  <a:gd name="T18" fmla="*/ 70 w 70"/>
                  <a:gd name="T19" fmla="*/ 27 h 29"/>
                  <a:gd name="T20" fmla="*/ 32 w 70"/>
                  <a:gd name="T21" fmla="*/ 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" h="28">
                    <a:moveTo>
                      <a:pt x="32" y="6"/>
                    </a:moveTo>
                    <a:cubicBezTo>
                      <a:pt x="25" y="8"/>
                      <a:pt x="16" y="10"/>
                      <a:pt x="1" y="23"/>
                    </a:cubicBezTo>
                    <a:cubicBezTo>
                      <a:pt x="0" y="23"/>
                      <a:pt x="0" y="24"/>
                      <a:pt x="1" y="24"/>
                    </a:cubicBezTo>
                    <a:cubicBezTo>
                      <a:pt x="1" y="24"/>
                      <a:pt x="2" y="24"/>
                      <a:pt x="2" y="24"/>
                    </a:cubicBezTo>
                    <a:cubicBezTo>
                      <a:pt x="3" y="24"/>
                      <a:pt x="4" y="24"/>
                      <a:pt x="4" y="23"/>
                    </a:cubicBezTo>
                    <a:cubicBezTo>
                      <a:pt x="17" y="14"/>
                      <a:pt x="25" y="11"/>
                      <a:pt x="32" y="9"/>
                    </a:cubicBezTo>
                    <a:cubicBezTo>
                      <a:pt x="51" y="4"/>
                      <a:pt x="65" y="11"/>
                      <a:pt x="67" y="27"/>
                    </a:cubicBezTo>
                    <a:cubicBezTo>
                      <a:pt x="67" y="28"/>
                      <a:pt x="68" y="28"/>
                      <a:pt x="69" y="29"/>
                    </a:cubicBezTo>
                    <a:cubicBezTo>
                      <a:pt x="69" y="29"/>
                      <a:pt x="69" y="29"/>
                      <a:pt x="69" y="29"/>
                    </a:cubicBezTo>
                    <a:cubicBezTo>
                      <a:pt x="70" y="28"/>
                      <a:pt x="70" y="28"/>
                      <a:pt x="70" y="27"/>
                    </a:cubicBezTo>
                    <a:cubicBezTo>
                      <a:pt x="69" y="9"/>
                      <a:pt x="54" y="0"/>
                      <a:pt x="32" y="6"/>
                    </a:cubicBezTo>
                    <a:close/>
                  </a:path>
                </a:pathLst>
              </a:custGeom>
              <a:solidFill>
                <a:srgbClr val="BFC6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7" name="Freeform: Shape 456" descr="b6bec1ac-3680-4873-8bac-ae7977990fa5"/>
              <p:cNvSpPr/>
              <p:nvPr/>
            </p:nvSpPr>
            <p:spPr bwMode="auto">
              <a:xfrm>
                <a:off x="5027" y="1212"/>
                <a:ext cx="15" cy="22"/>
              </a:xfrm>
              <a:custGeom>
                <a:avLst/>
                <a:gdLst>
                  <a:gd name="T0" fmla="*/ 9 w 15"/>
                  <a:gd name="T1" fmla="*/ 22 h 22"/>
                  <a:gd name="T2" fmla="*/ 14 w 15"/>
                  <a:gd name="T3" fmla="*/ 19 h 22"/>
                  <a:gd name="T4" fmla="*/ 7 w 15"/>
                  <a:gd name="T5" fmla="*/ 2 h 22"/>
                  <a:gd name="T6" fmla="*/ 5 w 15"/>
                  <a:gd name="T7" fmla="*/ 0 h 22"/>
                  <a:gd name="T8" fmla="*/ 0 w 15"/>
                  <a:gd name="T9" fmla="*/ 3 h 22"/>
                  <a:gd name="T10" fmla="*/ 2 w 15"/>
                  <a:gd name="T11" fmla="*/ 4 h 22"/>
                  <a:gd name="T12" fmla="*/ 9 w 15"/>
                  <a:gd name="T13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" h="22">
                    <a:moveTo>
                      <a:pt x="9" y="22"/>
                    </a:moveTo>
                    <a:cubicBezTo>
                      <a:pt x="14" y="19"/>
                      <a:pt x="14" y="19"/>
                      <a:pt x="14" y="19"/>
                    </a:cubicBezTo>
                    <a:cubicBezTo>
                      <a:pt x="15" y="14"/>
                      <a:pt x="12" y="6"/>
                      <a:pt x="7" y="2"/>
                    </a:cubicBezTo>
                    <a:cubicBezTo>
                      <a:pt x="6" y="1"/>
                      <a:pt x="5" y="0"/>
                      <a:pt x="5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3"/>
                      <a:pt x="1" y="4"/>
                      <a:pt x="2" y="4"/>
                    </a:cubicBezTo>
                    <a:cubicBezTo>
                      <a:pt x="7" y="9"/>
                      <a:pt x="11" y="16"/>
                      <a:pt x="9" y="22"/>
                    </a:cubicBezTo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8" name="Freeform: Shape 457" descr="2e3c60c7-b0a8-4d98-bf95-2fb48f77dbaf"/>
              <p:cNvSpPr/>
              <p:nvPr/>
            </p:nvSpPr>
            <p:spPr bwMode="auto">
              <a:xfrm>
                <a:off x="5020" y="1231"/>
                <a:ext cx="21" cy="76"/>
              </a:xfrm>
              <a:custGeom>
                <a:avLst/>
                <a:gdLst>
                  <a:gd name="T0" fmla="*/ 0 w 21"/>
                  <a:gd name="T1" fmla="*/ 75 h 76"/>
                  <a:gd name="T2" fmla="*/ 2 w 21"/>
                  <a:gd name="T3" fmla="*/ 75 h 76"/>
                  <a:gd name="T4" fmla="*/ 4 w 21"/>
                  <a:gd name="T5" fmla="*/ 72 h 76"/>
                  <a:gd name="T6" fmla="*/ 21 w 21"/>
                  <a:gd name="T7" fmla="*/ 0 h 76"/>
                  <a:gd name="T8" fmla="*/ 16 w 21"/>
                  <a:gd name="T9" fmla="*/ 3 h 76"/>
                  <a:gd name="T10" fmla="*/ 0 w 21"/>
                  <a:gd name="T11" fmla="*/ 75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" h="76">
                    <a:moveTo>
                      <a:pt x="0" y="75"/>
                    </a:moveTo>
                    <a:cubicBezTo>
                      <a:pt x="0" y="75"/>
                      <a:pt x="1" y="76"/>
                      <a:pt x="2" y="75"/>
                    </a:cubicBezTo>
                    <a:cubicBezTo>
                      <a:pt x="4" y="74"/>
                      <a:pt x="4" y="72"/>
                      <a:pt x="4" y="72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16" y="3"/>
                      <a:pt x="16" y="3"/>
                      <a:pt x="16" y="3"/>
                    </a:cubicBez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9" name="Freeform: Shape 458" descr="0fe87a75-842e-40cf-a34d-e144c2366922"/>
              <p:cNvSpPr/>
              <p:nvPr/>
            </p:nvSpPr>
            <p:spPr bwMode="auto">
              <a:xfrm>
                <a:off x="5016" y="1212"/>
                <a:ext cx="22" cy="94"/>
              </a:xfrm>
              <a:custGeom>
                <a:avLst/>
                <a:gdLst>
                  <a:gd name="T0" fmla="*/ 12 w 22"/>
                  <a:gd name="T1" fmla="*/ 8 h 94"/>
                  <a:gd name="T2" fmla="*/ 11 w 22"/>
                  <a:gd name="T3" fmla="*/ 7 h 94"/>
                  <a:gd name="T4" fmla="*/ 5 w 22"/>
                  <a:gd name="T5" fmla="*/ 9 h 94"/>
                  <a:gd name="T6" fmla="*/ 5 w 22"/>
                  <a:gd name="T7" fmla="*/ 9 h 94"/>
                  <a:gd name="T8" fmla="*/ 0 w 22"/>
                  <a:gd name="T9" fmla="*/ 11 h 94"/>
                  <a:gd name="T10" fmla="*/ 2 w 22"/>
                  <a:gd name="T11" fmla="*/ 6 h 94"/>
                  <a:gd name="T12" fmla="*/ 12 w 22"/>
                  <a:gd name="T13" fmla="*/ 2 h 94"/>
                  <a:gd name="T14" fmla="*/ 14 w 22"/>
                  <a:gd name="T15" fmla="*/ 4 h 94"/>
                  <a:gd name="T16" fmla="*/ 20 w 22"/>
                  <a:gd name="T17" fmla="*/ 22 h 94"/>
                  <a:gd name="T18" fmla="*/ 4 w 22"/>
                  <a:gd name="T19" fmla="*/ 94 h 94"/>
                  <a:gd name="T20" fmla="*/ 2 w 22"/>
                  <a:gd name="T21" fmla="*/ 93 h 94"/>
                  <a:gd name="T22" fmla="*/ 2 w 22"/>
                  <a:gd name="T23" fmla="*/ 92 h 94"/>
                  <a:gd name="T24" fmla="*/ 1 w 22"/>
                  <a:gd name="T25" fmla="*/ 90 h 94"/>
                  <a:gd name="T26" fmla="*/ 17 w 22"/>
                  <a:gd name="T27" fmla="*/ 19 h 94"/>
                  <a:gd name="T28" fmla="*/ 12 w 22"/>
                  <a:gd name="T29" fmla="*/ 8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2" h="94">
                    <a:moveTo>
                      <a:pt x="12" y="8"/>
                    </a:moveTo>
                    <a:cubicBezTo>
                      <a:pt x="12" y="7"/>
                      <a:pt x="11" y="7"/>
                      <a:pt x="11" y="7"/>
                    </a:cubicBezTo>
                    <a:cubicBezTo>
                      <a:pt x="8" y="5"/>
                      <a:pt x="6" y="6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4" y="10"/>
                      <a:pt x="1" y="11"/>
                      <a:pt x="0" y="11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1"/>
                      <a:pt x="8" y="0"/>
                      <a:pt x="12" y="2"/>
                    </a:cubicBezTo>
                    <a:cubicBezTo>
                      <a:pt x="13" y="3"/>
                      <a:pt x="14" y="3"/>
                      <a:pt x="14" y="4"/>
                    </a:cubicBezTo>
                    <a:cubicBezTo>
                      <a:pt x="20" y="8"/>
                      <a:pt x="22" y="16"/>
                      <a:pt x="20" y="22"/>
                    </a:cubicBezTo>
                    <a:cubicBezTo>
                      <a:pt x="4" y="94"/>
                      <a:pt x="4" y="94"/>
                      <a:pt x="4" y="94"/>
                    </a:cubicBezTo>
                    <a:cubicBezTo>
                      <a:pt x="2" y="93"/>
                      <a:pt x="2" y="93"/>
                      <a:pt x="2" y="93"/>
                    </a:cubicBezTo>
                    <a:cubicBezTo>
                      <a:pt x="2" y="92"/>
                      <a:pt x="2" y="92"/>
                      <a:pt x="2" y="92"/>
                    </a:cubicBezTo>
                    <a:cubicBezTo>
                      <a:pt x="1" y="92"/>
                      <a:pt x="0" y="91"/>
                      <a:pt x="1" y="90"/>
                    </a:cubicBezTo>
                    <a:cubicBezTo>
                      <a:pt x="17" y="19"/>
                      <a:pt x="17" y="19"/>
                      <a:pt x="17" y="19"/>
                    </a:cubicBezTo>
                    <a:cubicBezTo>
                      <a:pt x="18" y="15"/>
                      <a:pt x="16" y="10"/>
                      <a:pt x="12" y="8"/>
                    </a:cubicBezTo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0" name="Freeform: Shape 459" descr="823fe65e-88b6-4d03-94ea-460908760f1d"/>
              <p:cNvSpPr/>
              <p:nvPr/>
            </p:nvSpPr>
            <p:spPr bwMode="auto">
              <a:xfrm>
                <a:off x="4994" y="1108"/>
                <a:ext cx="23" cy="13"/>
              </a:xfrm>
              <a:custGeom>
                <a:avLst/>
                <a:gdLst>
                  <a:gd name="T0" fmla="*/ 23 w 23"/>
                  <a:gd name="T1" fmla="*/ 13 h 13"/>
                  <a:gd name="T2" fmla="*/ 2 w 23"/>
                  <a:gd name="T3" fmla="*/ 1 h 13"/>
                  <a:gd name="T4" fmla="*/ 0 w 23"/>
                  <a:gd name="T5" fmla="*/ 1 h 13"/>
                  <a:gd name="T6" fmla="*/ 20 w 23"/>
                  <a:gd name="T7" fmla="*/ 13 h 13"/>
                  <a:gd name="T8" fmla="*/ 23 w 23"/>
                  <a:gd name="T9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3">
                    <a:moveTo>
                      <a:pt x="23" y="13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21" y="12"/>
                      <a:pt x="22" y="12"/>
                      <a:pt x="23" y="13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1" name="Freeform: Shape 460" descr="6c47ab3e-e8cc-40fd-956c-382ff23f7097"/>
              <p:cNvSpPr/>
              <p:nvPr/>
            </p:nvSpPr>
            <p:spPr bwMode="auto">
              <a:xfrm>
                <a:off x="4992" y="1109"/>
                <a:ext cx="22" cy="13"/>
              </a:xfrm>
              <a:custGeom>
                <a:avLst/>
                <a:gdLst>
                  <a:gd name="T0" fmla="*/ 22 w 22"/>
                  <a:gd name="T1" fmla="*/ 12 h 13"/>
                  <a:gd name="T2" fmla="*/ 2 w 22"/>
                  <a:gd name="T3" fmla="*/ 0 h 13"/>
                  <a:gd name="T4" fmla="*/ 0 w 22"/>
                  <a:gd name="T5" fmla="*/ 1 h 13"/>
                  <a:gd name="T6" fmla="*/ 21 w 22"/>
                  <a:gd name="T7" fmla="*/ 13 h 13"/>
                  <a:gd name="T8" fmla="*/ 22 w 22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3">
                    <a:moveTo>
                      <a:pt x="22" y="12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1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1" y="13"/>
                      <a:pt x="22" y="12"/>
                      <a:pt x="22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2" name="Freeform: Shape 461" descr="c51ab881-6de1-4269-aaaa-c761b30d1138"/>
              <p:cNvSpPr/>
              <p:nvPr/>
            </p:nvSpPr>
            <p:spPr bwMode="auto">
              <a:xfrm>
                <a:off x="4991" y="1110"/>
                <a:ext cx="22" cy="14"/>
              </a:xfrm>
              <a:custGeom>
                <a:avLst/>
                <a:gdLst>
                  <a:gd name="T0" fmla="*/ 22 w 22"/>
                  <a:gd name="T1" fmla="*/ 12 h 14"/>
                  <a:gd name="T2" fmla="*/ 1 w 22"/>
                  <a:gd name="T3" fmla="*/ 0 h 14"/>
                  <a:gd name="T4" fmla="*/ 0 w 22"/>
                  <a:gd name="T5" fmla="*/ 2 h 14"/>
                  <a:gd name="T6" fmla="*/ 21 w 22"/>
                  <a:gd name="T7" fmla="*/ 14 h 14"/>
                  <a:gd name="T8" fmla="*/ 22 w 22"/>
                  <a:gd name="T9" fmla="*/ 1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22" y="1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1" y="13"/>
                      <a:pt x="21" y="13"/>
                      <a:pt x="22" y="12"/>
                    </a:cubicBezTo>
                    <a:close/>
                  </a:path>
                </a:pathLst>
              </a:custGeom>
              <a:solidFill>
                <a:srgbClr val="B4B4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3" name="Freeform: Shape 462" descr="28d8eb8f-d9e8-44e8-ae66-36ecf82634c1"/>
              <p:cNvSpPr/>
              <p:nvPr/>
            </p:nvSpPr>
            <p:spPr bwMode="auto">
              <a:xfrm>
                <a:off x="4991" y="1112"/>
                <a:ext cx="21" cy="17"/>
              </a:xfrm>
              <a:custGeom>
                <a:avLst/>
                <a:gdLst>
                  <a:gd name="T0" fmla="*/ 21 w 21"/>
                  <a:gd name="T1" fmla="*/ 12 h 17"/>
                  <a:gd name="T2" fmla="*/ 0 w 21"/>
                  <a:gd name="T3" fmla="*/ 0 h 17"/>
                  <a:gd name="T4" fmla="*/ 0 w 21"/>
                  <a:gd name="T5" fmla="*/ 2 h 17"/>
                  <a:gd name="T6" fmla="*/ 1 w 21"/>
                  <a:gd name="T7" fmla="*/ 5 h 17"/>
                  <a:gd name="T8" fmla="*/ 21 w 21"/>
                  <a:gd name="T9" fmla="*/ 17 h 17"/>
                  <a:gd name="T10" fmla="*/ 20 w 21"/>
                  <a:gd name="T11" fmla="*/ 15 h 17"/>
                  <a:gd name="T12" fmla="*/ 21 w 21"/>
                  <a:gd name="T13" fmla="*/ 1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17">
                    <a:moveTo>
                      <a:pt x="21" y="1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3"/>
                      <a:pt x="0" y="4"/>
                      <a:pt x="1" y="5"/>
                    </a:cubicBezTo>
                    <a:cubicBezTo>
                      <a:pt x="21" y="17"/>
                      <a:pt x="21" y="17"/>
                      <a:pt x="21" y="17"/>
                    </a:cubicBezTo>
                    <a:cubicBezTo>
                      <a:pt x="21" y="16"/>
                      <a:pt x="20" y="16"/>
                      <a:pt x="20" y="15"/>
                    </a:cubicBezTo>
                    <a:cubicBezTo>
                      <a:pt x="20" y="14"/>
                      <a:pt x="20" y="13"/>
                      <a:pt x="21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4" name="Freeform: Shape 463" descr="160a7ac3-234d-49f5-963a-95394b5ca7a2"/>
              <p:cNvSpPr/>
              <p:nvPr/>
            </p:nvSpPr>
            <p:spPr bwMode="auto">
              <a:xfrm>
                <a:off x="5011" y="1120"/>
                <a:ext cx="7" cy="10"/>
              </a:xfrm>
              <a:custGeom>
                <a:avLst/>
                <a:gdLst>
                  <a:gd name="T0" fmla="*/ 3 w 7"/>
                  <a:gd name="T1" fmla="*/ 1 h 10"/>
                  <a:gd name="T2" fmla="*/ 0 w 7"/>
                  <a:gd name="T3" fmla="*/ 7 h 10"/>
                  <a:gd name="T4" fmla="*/ 3 w 7"/>
                  <a:gd name="T5" fmla="*/ 9 h 10"/>
                  <a:gd name="T6" fmla="*/ 7 w 7"/>
                  <a:gd name="T7" fmla="*/ 3 h 10"/>
                  <a:gd name="T8" fmla="*/ 3 w 7"/>
                  <a:gd name="T9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0">
                    <a:moveTo>
                      <a:pt x="3" y="1"/>
                    </a:moveTo>
                    <a:cubicBezTo>
                      <a:pt x="2" y="2"/>
                      <a:pt x="0" y="5"/>
                      <a:pt x="0" y="7"/>
                    </a:cubicBezTo>
                    <a:cubicBezTo>
                      <a:pt x="0" y="9"/>
                      <a:pt x="2" y="10"/>
                      <a:pt x="3" y="9"/>
                    </a:cubicBezTo>
                    <a:cubicBezTo>
                      <a:pt x="5" y="7"/>
                      <a:pt x="7" y="5"/>
                      <a:pt x="7" y="3"/>
                    </a:cubicBezTo>
                    <a:cubicBezTo>
                      <a:pt x="7" y="1"/>
                      <a:pt x="5" y="0"/>
                      <a:pt x="3" y="1"/>
                    </a:cubicBezTo>
                    <a:close/>
                  </a:path>
                </a:pathLst>
              </a:custGeom>
              <a:solidFill>
                <a:srgbClr val="2424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5" name="Freeform: Shape 464" descr="f63753f1-3968-432b-a9aa-1a1a22c5243c"/>
              <p:cNvSpPr/>
              <p:nvPr/>
            </p:nvSpPr>
            <p:spPr bwMode="auto">
              <a:xfrm>
                <a:off x="5024" y="1159"/>
                <a:ext cx="24" cy="58"/>
              </a:xfrm>
              <a:custGeom>
                <a:avLst/>
                <a:gdLst>
                  <a:gd name="T0" fmla="*/ 12 w 24"/>
                  <a:gd name="T1" fmla="*/ 0 h 58"/>
                  <a:gd name="T2" fmla="*/ 0 w 24"/>
                  <a:gd name="T3" fmla="*/ 52 h 58"/>
                  <a:gd name="T4" fmla="*/ 1 w 24"/>
                  <a:gd name="T5" fmla="*/ 55 h 58"/>
                  <a:gd name="T6" fmla="*/ 10 w 24"/>
                  <a:gd name="T7" fmla="*/ 58 h 58"/>
                  <a:gd name="T8" fmla="*/ 12 w 24"/>
                  <a:gd name="T9" fmla="*/ 55 h 58"/>
                  <a:gd name="T10" fmla="*/ 24 w 24"/>
                  <a:gd name="T11" fmla="*/ 2 h 58"/>
                  <a:gd name="T12" fmla="*/ 22 w 24"/>
                  <a:gd name="T13" fmla="*/ 5 h 58"/>
                  <a:gd name="T14" fmla="*/ 13 w 24"/>
                  <a:gd name="T15" fmla="*/ 2 h 58"/>
                  <a:gd name="T16" fmla="*/ 12 w 24"/>
                  <a:gd name="T17" fmla="*/ 0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" h="57">
                    <a:moveTo>
                      <a:pt x="12" y="0"/>
                    </a:moveTo>
                    <a:cubicBezTo>
                      <a:pt x="0" y="52"/>
                      <a:pt x="0" y="52"/>
                      <a:pt x="0" y="52"/>
                    </a:cubicBezTo>
                    <a:cubicBezTo>
                      <a:pt x="0" y="53"/>
                      <a:pt x="0" y="54"/>
                      <a:pt x="1" y="55"/>
                    </a:cubicBezTo>
                    <a:cubicBezTo>
                      <a:pt x="3" y="57"/>
                      <a:pt x="7" y="58"/>
                      <a:pt x="10" y="58"/>
                    </a:cubicBezTo>
                    <a:cubicBezTo>
                      <a:pt x="11" y="57"/>
                      <a:pt x="12" y="56"/>
                      <a:pt x="12" y="55"/>
                    </a:cubicBezTo>
                    <a:cubicBezTo>
                      <a:pt x="24" y="2"/>
                      <a:pt x="24" y="2"/>
                      <a:pt x="24" y="2"/>
                    </a:cubicBezTo>
                    <a:cubicBezTo>
                      <a:pt x="24" y="3"/>
                      <a:pt x="23" y="4"/>
                      <a:pt x="22" y="5"/>
                    </a:cubicBezTo>
                    <a:cubicBezTo>
                      <a:pt x="19" y="5"/>
                      <a:pt x="15" y="4"/>
                      <a:pt x="13" y="2"/>
                    </a:cubicBezTo>
                    <a:cubicBezTo>
                      <a:pt x="12" y="1"/>
                      <a:pt x="12" y="0"/>
                      <a:pt x="12" y="0"/>
                    </a:cubicBezTo>
                  </a:path>
                </a:pathLst>
              </a:custGeom>
              <a:solidFill>
                <a:srgbClr val="EF64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6" name="Freeform: Shape 465" descr="3f04544c-fe6f-49d2-b300-c43eb1c79903"/>
              <p:cNvSpPr/>
              <p:nvPr/>
            </p:nvSpPr>
            <p:spPr bwMode="auto">
              <a:xfrm>
                <a:off x="5035" y="1156"/>
                <a:ext cx="14" cy="8"/>
              </a:xfrm>
              <a:custGeom>
                <a:avLst/>
                <a:gdLst>
                  <a:gd name="T0" fmla="*/ 4 w 14"/>
                  <a:gd name="T1" fmla="*/ 0 h 8"/>
                  <a:gd name="T2" fmla="*/ 2 w 14"/>
                  <a:gd name="T3" fmla="*/ 5 h 8"/>
                  <a:gd name="T4" fmla="*/ 11 w 14"/>
                  <a:gd name="T5" fmla="*/ 8 h 8"/>
                  <a:gd name="T6" fmla="*/ 12 w 14"/>
                  <a:gd name="T7" fmla="*/ 3 h 8"/>
                  <a:gd name="T8" fmla="*/ 4 w 14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8">
                    <a:moveTo>
                      <a:pt x="4" y="0"/>
                    </a:moveTo>
                    <a:cubicBezTo>
                      <a:pt x="1" y="1"/>
                      <a:pt x="0" y="3"/>
                      <a:pt x="2" y="5"/>
                    </a:cubicBezTo>
                    <a:cubicBezTo>
                      <a:pt x="4" y="7"/>
                      <a:pt x="8" y="8"/>
                      <a:pt x="11" y="8"/>
                    </a:cubicBezTo>
                    <a:cubicBezTo>
                      <a:pt x="14" y="7"/>
                      <a:pt x="14" y="5"/>
                      <a:pt x="12" y="3"/>
                    </a:cubicBezTo>
                    <a:cubicBezTo>
                      <a:pt x="10" y="1"/>
                      <a:pt x="6" y="0"/>
                      <a:pt x="4" y="0"/>
                    </a:cubicBezTo>
                    <a:close/>
                  </a:path>
                </a:pathLst>
              </a:custGeom>
              <a:solidFill>
                <a:srgbClr val="FF81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7" name="Freeform: Shape 466" descr="e1373345-2bd9-44d4-9b6b-61915cd13d6d"/>
              <p:cNvSpPr/>
              <p:nvPr/>
            </p:nvSpPr>
            <p:spPr bwMode="auto">
              <a:xfrm>
                <a:off x="5039" y="1151"/>
                <a:ext cx="9" cy="11"/>
              </a:xfrm>
              <a:custGeom>
                <a:avLst/>
                <a:gdLst>
                  <a:gd name="T0" fmla="*/ 2 w 9"/>
                  <a:gd name="T1" fmla="*/ 0 h 11"/>
                  <a:gd name="T2" fmla="*/ 0 w 9"/>
                  <a:gd name="T3" fmla="*/ 8 h 11"/>
                  <a:gd name="T4" fmla="*/ 1 w 9"/>
                  <a:gd name="T5" fmla="*/ 9 h 11"/>
                  <a:gd name="T6" fmla="*/ 6 w 9"/>
                  <a:gd name="T7" fmla="*/ 11 h 11"/>
                  <a:gd name="T8" fmla="*/ 7 w 9"/>
                  <a:gd name="T9" fmla="*/ 9 h 11"/>
                  <a:gd name="T10" fmla="*/ 9 w 9"/>
                  <a:gd name="T11" fmla="*/ 2 h 11"/>
                  <a:gd name="T12" fmla="*/ 7 w 9"/>
                  <a:gd name="T13" fmla="*/ 3 h 11"/>
                  <a:gd name="T14" fmla="*/ 3 w 9"/>
                  <a:gd name="T15" fmla="*/ 1 h 11"/>
                  <a:gd name="T16" fmla="*/ 2 w 9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11">
                    <a:moveTo>
                      <a:pt x="2" y="0"/>
                    </a:moveTo>
                    <a:cubicBezTo>
                      <a:pt x="0" y="8"/>
                      <a:pt x="0" y="8"/>
                      <a:pt x="0" y="8"/>
                    </a:cubicBezTo>
                    <a:cubicBezTo>
                      <a:pt x="0" y="8"/>
                      <a:pt x="0" y="9"/>
                      <a:pt x="1" y="9"/>
                    </a:cubicBezTo>
                    <a:cubicBezTo>
                      <a:pt x="2" y="10"/>
                      <a:pt x="4" y="11"/>
                      <a:pt x="6" y="11"/>
                    </a:cubicBezTo>
                    <a:cubicBezTo>
                      <a:pt x="6" y="10"/>
                      <a:pt x="7" y="10"/>
                      <a:pt x="7" y="9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8" y="2"/>
                      <a:pt x="7" y="3"/>
                    </a:cubicBezTo>
                    <a:cubicBezTo>
                      <a:pt x="6" y="3"/>
                      <a:pt x="4" y="3"/>
                      <a:pt x="3" y="1"/>
                    </a:cubicBezTo>
                    <a:cubicBezTo>
                      <a:pt x="2" y="1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8" name="Freeform: Shape 467" descr="8dde7252-b179-4760-8a94-4644043af990"/>
              <p:cNvSpPr/>
              <p:nvPr/>
            </p:nvSpPr>
            <p:spPr bwMode="auto">
              <a:xfrm>
                <a:off x="5041" y="1149"/>
                <a:ext cx="7" cy="5"/>
              </a:xfrm>
              <a:custGeom>
                <a:avLst/>
                <a:gdLst>
                  <a:gd name="T0" fmla="*/ 1 w 7"/>
                  <a:gd name="T1" fmla="*/ 1 h 5"/>
                  <a:gd name="T2" fmla="*/ 1 w 7"/>
                  <a:gd name="T3" fmla="*/ 3 h 5"/>
                  <a:gd name="T4" fmla="*/ 5 w 7"/>
                  <a:gd name="T5" fmla="*/ 5 h 5"/>
                  <a:gd name="T6" fmla="*/ 6 w 7"/>
                  <a:gd name="T7" fmla="*/ 2 h 5"/>
                  <a:gd name="T8" fmla="*/ 1 w 7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1" y="1"/>
                    </a:moveTo>
                    <a:cubicBezTo>
                      <a:pt x="0" y="1"/>
                      <a:pt x="0" y="2"/>
                      <a:pt x="1" y="3"/>
                    </a:cubicBezTo>
                    <a:cubicBezTo>
                      <a:pt x="2" y="5"/>
                      <a:pt x="4" y="5"/>
                      <a:pt x="5" y="5"/>
                    </a:cubicBezTo>
                    <a:cubicBezTo>
                      <a:pt x="7" y="4"/>
                      <a:pt x="7" y="3"/>
                      <a:pt x="6" y="2"/>
                    </a:cubicBezTo>
                    <a:cubicBezTo>
                      <a:pt x="5" y="1"/>
                      <a:pt x="3" y="0"/>
                      <a:pt x="1" y="1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9" name="Freeform: Shape 468" descr="d2eb5e84-1bbf-4f2e-b259-25771592dbad"/>
              <p:cNvSpPr/>
              <p:nvPr/>
            </p:nvSpPr>
            <p:spPr bwMode="auto">
              <a:xfrm>
                <a:off x="5013" y="1122"/>
                <a:ext cx="8" cy="4"/>
              </a:xfrm>
              <a:custGeom>
                <a:avLst/>
                <a:gdLst>
                  <a:gd name="T0" fmla="*/ 3 w 8"/>
                  <a:gd name="T1" fmla="*/ 0 h 4"/>
                  <a:gd name="T2" fmla="*/ 7 w 8"/>
                  <a:gd name="T3" fmla="*/ 1 h 4"/>
                  <a:gd name="T4" fmla="*/ 7 w 8"/>
                  <a:gd name="T5" fmla="*/ 2 h 4"/>
                  <a:gd name="T6" fmla="*/ 8 w 8"/>
                  <a:gd name="T7" fmla="*/ 3 h 4"/>
                  <a:gd name="T8" fmla="*/ 4 w 8"/>
                  <a:gd name="T9" fmla="*/ 4 h 4"/>
                  <a:gd name="T10" fmla="*/ 4 w 8"/>
                  <a:gd name="T11" fmla="*/ 4 h 4"/>
                  <a:gd name="T12" fmla="*/ 3 w 8"/>
                  <a:gd name="T13" fmla="*/ 3 h 4"/>
                  <a:gd name="T14" fmla="*/ 0 w 8"/>
                  <a:gd name="T15" fmla="*/ 1 h 4"/>
                  <a:gd name="T16" fmla="*/ 3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3" y="0"/>
                    </a:moveTo>
                    <a:lnTo>
                      <a:pt x="7" y="1"/>
                    </a:lnTo>
                    <a:lnTo>
                      <a:pt x="7" y="2"/>
                    </a:lnTo>
                    <a:lnTo>
                      <a:pt x="8" y="3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3" y="3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0" name="Freeform: Shape 469" descr="3e1c788b-b76b-420e-9b12-67e075cff005"/>
              <p:cNvSpPr/>
              <p:nvPr/>
            </p:nvSpPr>
            <p:spPr bwMode="auto">
              <a:xfrm>
                <a:off x="5017" y="1125"/>
                <a:ext cx="62" cy="40"/>
              </a:xfrm>
              <a:custGeom>
                <a:avLst/>
                <a:gdLst>
                  <a:gd name="T0" fmla="*/ 59 w 62"/>
                  <a:gd name="T1" fmla="*/ 35 h 40"/>
                  <a:gd name="T2" fmla="*/ 62 w 62"/>
                  <a:gd name="T3" fmla="*/ 33 h 40"/>
                  <a:gd name="T4" fmla="*/ 33 w 62"/>
                  <a:gd name="T5" fmla="*/ 27 h 40"/>
                  <a:gd name="T6" fmla="*/ 4 w 62"/>
                  <a:gd name="T7" fmla="*/ 0 h 40"/>
                  <a:gd name="T8" fmla="*/ 0 w 62"/>
                  <a:gd name="T9" fmla="*/ 1 h 40"/>
                  <a:gd name="T10" fmla="*/ 30 w 62"/>
                  <a:gd name="T11" fmla="*/ 28 h 40"/>
                  <a:gd name="T12" fmla="*/ 59 w 62"/>
                  <a:gd name="T13" fmla="*/ 35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2" h="40">
                    <a:moveTo>
                      <a:pt x="59" y="35"/>
                    </a:moveTo>
                    <a:cubicBezTo>
                      <a:pt x="62" y="33"/>
                      <a:pt x="62" y="33"/>
                      <a:pt x="62" y="33"/>
                    </a:cubicBezTo>
                    <a:cubicBezTo>
                      <a:pt x="62" y="33"/>
                      <a:pt x="53" y="38"/>
                      <a:pt x="33" y="27"/>
                    </a:cubicBezTo>
                    <a:cubicBezTo>
                      <a:pt x="13" y="15"/>
                      <a:pt x="4" y="0"/>
                      <a:pt x="4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0" y="17"/>
                      <a:pt x="30" y="28"/>
                    </a:cubicBezTo>
                    <a:cubicBezTo>
                      <a:pt x="49" y="40"/>
                      <a:pt x="59" y="35"/>
                      <a:pt x="59" y="35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1" name="Freeform: Shape 470" descr="ff0c6b02-1da9-4a91-b255-dadc71c1a55a"/>
              <p:cNvSpPr/>
              <p:nvPr/>
            </p:nvSpPr>
            <p:spPr bwMode="auto">
              <a:xfrm>
                <a:off x="5076" y="1158"/>
                <a:ext cx="3" cy="2"/>
              </a:xfrm>
              <a:custGeom>
                <a:avLst/>
                <a:gdLst>
                  <a:gd name="T0" fmla="*/ 0 w 3"/>
                  <a:gd name="T1" fmla="*/ 2 h 2"/>
                  <a:gd name="T2" fmla="*/ 3 w 3"/>
                  <a:gd name="T3" fmla="*/ 0 h 2"/>
                  <a:gd name="T4" fmla="*/ 3 w 3"/>
                  <a:gd name="T5" fmla="*/ 0 h 2"/>
                  <a:gd name="T6" fmla="*/ 0 w 3"/>
                  <a:gd name="T7" fmla="*/ 2 h 2"/>
                  <a:gd name="T8" fmla="*/ 0 w 3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0" y="2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2" name="Freeform: Shape 471" descr="8f1b51e9-e6db-4168-b5ee-aa160084fd50"/>
              <p:cNvSpPr/>
              <p:nvPr/>
            </p:nvSpPr>
            <p:spPr bwMode="auto">
              <a:xfrm>
                <a:off x="5076" y="1158"/>
                <a:ext cx="23" cy="13"/>
              </a:xfrm>
              <a:custGeom>
                <a:avLst/>
                <a:gdLst>
                  <a:gd name="T0" fmla="*/ 19 w 23"/>
                  <a:gd name="T1" fmla="*/ 13 h 13"/>
                  <a:gd name="T2" fmla="*/ 23 w 23"/>
                  <a:gd name="T3" fmla="*/ 11 h 13"/>
                  <a:gd name="T4" fmla="*/ 3 w 23"/>
                  <a:gd name="T5" fmla="*/ 0 h 13"/>
                  <a:gd name="T6" fmla="*/ 0 w 23"/>
                  <a:gd name="T7" fmla="*/ 2 h 13"/>
                  <a:gd name="T8" fmla="*/ 19 w 23"/>
                  <a:gd name="T9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3">
                    <a:moveTo>
                      <a:pt x="19" y="13"/>
                    </a:moveTo>
                    <a:lnTo>
                      <a:pt x="23" y="11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19" y="13"/>
                    </a:lnTo>
                    <a:close/>
                  </a:path>
                </a:pathLst>
              </a:custGeom>
              <a:solidFill>
                <a:srgbClr val="6B6B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3" name="Freeform: Shape 472" descr="ed19f2c7-dabe-4486-83d0-166c7954d4c3"/>
              <p:cNvSpPr/>
              <p:nvPr/>
            </p:nvSpPr>
            <p:spPr bwMode="auto">
              <a:xfrm>
                <a:off x="5095" y="1169"/>
                <a:ext cx="4" cy="6"/>
              </a:xfrm>
              <a:custGeom>
                <a:avLst/>
                <a:gdLst>
                  <a:gd name="T0" fmla="*/ 0 w 4"/>
                  <a:gd name="T1" fmla="*/ 6 h 6"/>
                  <a:gd name="T2" fmla="*/ 4 w 4"/>
                  <a:gd name="T3" fmla="*/ 4 h 6"/>
                  <a:gd name="T4" fmla="*/ 4 w 4"/>
                  <a:gd name="T5" fmla="*/ 0 h 6"/>
                  <a:gd name="T6" fmla="*/ 0 w 4"/>
                  <a:gd name="T7" fmla="*/ 2 h 6"/>
                  <a:gd name="T8" fmla="*/ 0 w 4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0" y="6"/>
                    </a:moveTo>
                    <a:lnTo>
                      <a:pt x="4" y="4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4" name="Freeform: Shape 473" descr="dd505985-cbed-4cb7-b9ea-4de94837fb55"/>
              <p:cNvSpPr/>
              <p:nvPr/>
            </p:nvSpPr>
            <p:spPr bwMode="auto">
              <a:xfrm>
                <a:off x="5013" y="1123"/>
                <a:ext cx="82" cy="52"/>
              </a:xfrm>
              <a:custGeom>
                <a:avLst/>
                <a:gdLst>
                  <a:gd name="T0" fmla="*/ 0 w 82"/>
                  <a:gd name="T1" fmla="*/ 0 h 52"/>
                  <a:gd name="T2" fmla="*/ 0 w 82"/>
                  <a:gd name="T3" fmla="*/ 4 h 52"/>
                  <a:gd name="T4" fmla="*/ 3 w 82"/>
                  <a:gd name="T5" fmla="*/ 6 h 52"/>
                  <a:gd name="T6" fmla="*/ 34 w 82"/>
                  <a:gd name="T7" fmla="*/ 34 h 52"/>
                  <a:gd name="T8" fmla="*/ 64 w 82"/>
                  <a:gd name="T9" fmla="*/ 41 h 52"/>
                  <a:gd name="T10" fmla="*/ 82 w 82"/>
                  <a:gd name="T11" fmla="*/ 52 h 52"/>
                  <a:gd name="T12" fmla="*/ 82 w 82"/>
                  <a:gd name="T13" fmla="*/ 48 h 52"/>
                  <a:gd name="T14" fmla="*/ 63 w 82"/>
                  <a:gd name="T15" fmla="*/ 37 h 52"/>
                  <a:gd name="T16" fmla="*/ 63 w 82"/>
                  <a:gd name="T17" fmla="*/ 37 h 52"/>
                  <a:gd name="T18" fmla="*/ 34 w 82"/>
                  <a:gd name="T19" fmla="*/ 30 h 52"/>
                  <a:gd name="T20" fmla="*/ 4 w 82"/>
                  <a:gd name="T21" fmla="*/ 3 h 52"/>
                  <a:gd name="T22" fmla="*/ 4 w 82"/>
                  <a:gd name="T23" fmla="*/ 3 h 52"/>
                  <a:gd name="T24" fmla="*/ 3 w 82"/>
                  <a:gd name="T25" fmla="*/ 2 h 52"/>
                  <a:gd name="T26" fmla="*/ 0 w 82"/>
                  <a:gd name="T27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2" h="52">
                    <a:moveTo>
                      <a:pt x="0" y="0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5" y="9"/>
                      <a:pt x="15" y="23"/>
                      <a:pt x="34" y="34"/>
                    </a:cubicBezTo>
                    <a:cubicBezTo>
                      <a:pt x="52" y="45"/>
                      <a:pt x="62" y="42"/>
                      <a:pt x="64" y="41"/>
                    </a:cubicBezTo>
                    <a:cubicBezTo>
                      <a:pt x="82" y="52"/>
                      <a:pt x="82" y="52"/>
                      <a:pt x="82" y="52"/>
                    </a:cubicBezTo>
                    <a:cubicBezTo>
                      <a:pt x="82" y="48"/>
                      <a:pt x="82" y="48"/>
                      <a:pt x="82" y="48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37"/>
                      <a:pt x="53" y="42"/>
                      <a:pt x="34" y="30"/>
                    </a:cubicBezTo>
                    <a:cubicBezTo>
                      <a:pt x="14" y="19"/>
                      <a:pt x="5" y="4"/>
                      <a:pt x="4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3" y="2"/>
                      <a:pt x="3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5" name="Freeform: Shape 474" descr="cf85c589-524f-4fa3-8628-c436bfd8facd"/>
              <p:cNvSpPr/>
              <p:nvPr/>
            </p:nvSpPr>
            <p:spPr bwMode="auto">
              <a:xfrm>
                <a:off x="5029" y="1167"/>
                <a:ext cx="14" cy="47"/>
              </a:xfrm>
              <a:custGeom>
                <a:avLst/>
                <a:gdLst>
                  <a:gd name="T0" fmla="*/ 12 w 14"/>
                  <a:gd name="T1" fmla="*/ 0 h 47"/>
                  <a:gd name="T2" fmla="*/ 10 w 14"/>
                  <a:gd name="T3" fmla="*/ 1 h 47"/>
                  <a:gd name="T4" fmla="*/ 1 w 14"/>
                  <a:gd name="T5" fmla="*/ 45 h 47"/>
                  <a:gd name="T6" fmla="*/ 2 w 14"/>
                  <a:gd name="T7" fmla="*/ 47 h 47"/>
                  <a:gd name="T8" fmla="*/ 2 w 14"/>
                  <a:gd name="T9" fmla="*/ 47 h 47"/>
                  <a:gd name="T10" fmla="*/ 4 w 14"/>
                  <a:gd name="T11" fmla="*/ 46 h 47"/>
                  <a:gd name="T12" fmla="*/ 14 w 14"/>
                  <a:gd name="T13" fmla="*/ 2 h 47"/>
                  <a:gd name="T14" fmla="*/ 12 w 14"/>
                  <a:gd name="T15" fmla="*/ 0 h 47"/>
                  <a:gd name="T16" fmla="*/ 12 w 14"/>
                  <a:gd name="T17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47">
                    <a:moveTo>
                      <a:pt x="12" y="0"/>
                    </a:moveTo>
                    <a:cubicBezTo>
                      <a:pt x="11" y="0"/>
                      <a:pt x="11" y="1"/>
                      <a:pt x="10" y="1"/>
                    </a:cubicBezTo>
                    <a:cubicBezTo>
                      <a:pt x="1" y="45"/>
                      <a:pt x="1" y="45"/>
                      <a:pt x="1" y="45"/>
                    </a:cubicBezTo>
                    <a:cubicBezTo>
                      <a:pt x="0" y="46"/>
                      <a:pt x="1" y="47"/>
                      <a:pt x="2" y="47"/>
                    </a:cubicBezTo>
                    <a:cubicBezTo>
                      <a:pt x="2" y="47"/>
                      <a:pt x="2" y="47"/>
                      <a:pt x="2" y="47"/>
                    </a:cubicBezTo>
                    <a:cubicBezTo>
                      <a:pt x="3" y="47"/>
                      <a:pt x="4" y="47"/>
                      <a:pt x="4" y="46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4" y="1"/>
                      <a:pt x="13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59A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6" name="Freeform: Shape 475" descr="a596bfca-43d0-4a9a-9ae6-142971171eab"/>
              <p:cNvSpPr/>
              <p:nvPr/>
            </p:nvSpPr>
            <p:spPr bwMode="auto">
              <a:xfrm>
                <a:off x="5077" y="1164"/>
                <a:ext cx="19" cy="19"/>
              </a:xfrm>
              <a:custGeom>
                <a:avLst/>
                <a:gdLst>
                  <a:gd name="T0" fmla="*/ 0 w 19"/>
                  <a:gd name="T1" fmla="*/ 0 h 19"/>
                  <a:gd name="T2" fmla="*/ 1 w 19"/>
                  <a:gd name="T3" fmla="*/ 8 h 19"/>
                  <a:gd name="T4" fmla="*/ 16 w 19"/>
                  <a:gd name="T5" fmla="*/ 19 h 19"/>
                  <a:gd name="T6" fmla="*/ 16 w 19"/>
                  <a:gd name="T7" fmla="*/ 17 h 19"/>
                  <a:gd name="T8" fmla="*/ 4 w 19"/>
                  <a:gd name="T9" fmla="*/ 7 h 19"/>
                  <a:gd name="T10" fmla="*/ 5 w 19"/>
                  <a:gd name="T11" fmla="*/ 4 h 19"/>
                  <a:gd name="T12" fmla="*/ 0 w 19"/>
                  <a:gd name="T13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19">
                    <a:moveTo>
                      <a:pt x="0" y="0"/>
                    </a:moveTo>
                    <a:cubicBezTo>
                      <a:pt x="0" y="0"/>
                      <a:pt x="0" y="5"/>
                      <a:pt x="1" y="8"/>
                    </a:cubicBezTo>
                    <a:cubicBezTo>
                      <a:pt x="2" y="11"/>
                      <a:pt x="13" y="17"/>
                      <a:pt x="16" y="19"/>
                    </a:cubicBezTo>
                    <a:cubicBezTo>
                      <a:pt x="16" y="19"/>
                      <a:pt x="19" y="19"/>
                      <a:pt x="16" y="17"/>
                    </a:cubicBezTo>
                    <a:cubicBezTo>
                      <a:pt x="14" y="15"/>
                      <a:pt x="4" y="10"/>
                      <a:pt x="4" y="7"/>
                    </a:cubicBezTo>
                    <a:cubicBezTo>
                      <a:pt x="4" y="4"/>
                      <a:pt x="5" y="4"/>
                      <a:pt x="5" y="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7" name="Freeform: Shape 476" descr="12207919-bcc9-4687-831d-92dcd7efa587"/>
              <p:cNvSpPr/>
              <p:nvPr/>
            </p:nvSpPr>
            <p:spPr bwMode="auto">
              <a:xfrm>
                <a:off x="4993" y="1121"/>
                <a:ext cx="25" cy="12"/>
              </a:xfrm>
              <a:custGeom>
                <a:avLst/>
                <a:gdLst>
                  <a:gd name="T0" fmla="*/ 25 w 25"/>
                  <a:gd name="T1" fmla="*/ 9 h 12"/>
                  <a:gd name="T2" fmla="*/ 18 w 25"/>
                  <a:gd name="T3" fmla="*/ 12 h 12"/>
                  <a:gd name="T4" fmla="*/ 2 w 25"/>
                  <a:gd name="T5" fmla="*/ 3 h 12"/>
                  <a:gd name="T6" fmla="*/ 3 w 25"/>
                  <a:gd name="T7" fmla="*/ 2 h 12"/>
                  <a:gd name="T8" fmla="*/ 17 w 25"/>
                  <a:gd name="T9" fmla="*/ 8 h 12"/>
                  <a:gd name="T10" fmla="*/ 20 w 25"/>
                  <a:gd name="T11" fmla="*/ 6 h 12"/>
                  <a:gd name="T12" fmla="*/ 25 w 25"/>
                  <a:gd name="T13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" h="12">
                    <a:moveTo>
                      <a:pt x="25" y="9"/>
                    </a:moveTo>
                    <a:cubicBezTo>
                      <a:pt x="25" y="9"/>
                      <a:pt x="21" y="11"/>
                      <a:pt x="18" y="12"/>
                    </a:cubicBezTo>
                    <a:cubicBezTo>
                      <a:pt x="14" y="12"/>
                      <a:pt x="4" y="5"/>
                      <a:pt x="2" y="3"/>
                    </a:cubicBezTo>
                    <a:cubicBezTo>
                      <a:pt x="1" y="2"/>
                      <a:pt x="0" y="0"/>
                      <a:pt x="3" y="2"/>
                    </a:cubicBezTo>
                    <a:cubicBezTo>
                      <a:pt x="6" y="3"/>
                      <a:pt x="14" y="9"/>
                      <a:pt x="17" y="8"/>
                    </a:cubicBezTo>
                    <a:cubicBezTo>
                      <a:pt x="20" y="7"/>
                      <a:pt x="20" y="6"/>
                      <a:pt x="20" y="6"/>
                    </a:cubicBezTo>
                    <a:lnTo>
                      <a:pt x="25" y="9"/>
                    </a:lnTo>
                    <a:close/>
                  </a:path>
                </a:pathLst>
              </a:cu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8" name="Freeform: Shape 477" descr="f389f229-a788-4365-845a-9af22a8691d1"/>
              <p:cNvSpPr/>
              <p:nvPr/>
            </p:nvSpPr>
            <p:spPr bwMode="auto">
              <a:xfrm>
                <a:off x="5082" y="1159"/>
                <a:ext cx="23" cy="13"/>
              </a:xfrm>
              <a:custGeom>
                <a:avLst/>
                <a:gdLst>
                  <a:gd name="T0" fmla="*/ 23 w 23"/>
                  <a:gd name="T1" fmla="*/ 12 h 13"/>
                  <a:gd name="T2" fmla="*/ 2 w 23"/>
                  <a:gd name="T3" fmla="*/ 0 h 13"/>
                  <a:gd name="T4" fmla="*/ 0 w 23"/>
                  <a:gd name="T5" fmla="*/ 0 h 13"/>
                  <a:gd name="T6" fmla="*/ 20 w 23"/>
                  <a:gd name="T7" fmla="*/ 13 h 13"/>
                  <a:gd name="T8" fmla="*/ 23 w 23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3">
                    <a:moveTo>
                      <a:pt x="23" y="12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21" y="12"/>
                      <a:pt x="22" y="12"/>
                      <a:pt x="23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9" name="Freeform: Shape 478" descr="f8a75966-9c7f-4ac1-9390-241f2069dbc3"/>
              <p:cNvSpPr/>
              <p:nvPr/>
            </p:nvSpPr>
            <p:spPr bwMode="auto">
              <a:xfrm>
                <a:off x="5080" y="1159"/>
                <a:ext cx="22" cy="14"/>
              </a:xfrm>
              <a:custGeom>
                <a:avLst/>
                <a:gdLst>
                  <a:gd name="T0" fmla="*/ 22 w 22"/>
                  <a:gd name="T1" fmla="*/ 13 h 14"/>
                  <a:gd name="T2" fmla="*/ 2 w 22"/>
                  <a:gd name="T3" fmla="*/ 0 h 14"/>
                  <a:gd name="T4" fmla="*/ 0 w 22"/>
                  <a:gd name="T5" fmla="*/ 2 h 14"/>
                  <a:gd name="T6" fmla="*/ 21 w 22"/>
                  <a:gd name="T7" fmla="*/ 14 h 14"/>
                  <a:gd name="T8" fmla="*/ 22 w 22"/>
                  <a:gd name="T9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22" y="1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1" y="13"/>
                      <a:pt x="22" y="13"/>
                      <a:pt x="22" y="13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0" name="Freeform: Shape 479" descr="c3e237db-13e8-43d5-b121-eb4ec9ad6a71"/>
              <p:cNvSpPr/>
              <p:nvPr/>
            </p:nvSpPr>
            <p:spPr bwMode="auto">
              <a:xfrm>
                <a:off x="5079" y="1161"/>
                <a:ext cx="22" cy="14"/>
              </a:xfrm>
              <a:custGeom>
                <a:avLst/>
                <a:gdLst>
                  <a:gd name="T0" fmla="*/ 22 w 22"/>
                  <a:gd name="T1" fmla="*/ 12 h 14"/>
                  <a:gd name="T2" fmla="*/ 1 w 22"/>
                  <a:gd name="T3" fmla="*/ 0 h 14"/>
                  <a:gd name="T4" fmla="*/ 0 w 22"/>
                  <a:gd name="T5" fmla="*/ 2 h 14"/>
                  <a:gd name="T6" fmla="*/ 21 w 22"/>
                  <a:gd name="T7" fmla="*/ 14 h 14"/>
                  <a:gd name="T8" fmla="*/ 22 w 22"/>
                  <a:gd name="T9" fmla="*/ 1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22" y="1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1" y="13"/>
                      <a:pt x="21" y="12"/>
                      <a:pt x="22" y="12"/>
                    </a:cubicBezTo>
                    <a:close/>
                  </a:path>
                </a:pathLst>
              </a:custGeom>
              <a:solidFill>
                <a:srgbClr val="B4B4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1" name="Freeform: Shape 480" descr="6aa00e02-b31e-479b-95c3-262ada3a2ef8"/>
              <p:cNvSpPr/>
              <p:nvPr/>
            </p:nvSpPr>
            <p:spPr bwMode="auto">
              <a:xfrm>
                <a:off x="5078" y="1163"/>
                <a:ext cx="22" cy="16"/>
              </a:xfrm>
              <a:custGeom>
                <a:avLst/>
                <a:gdLst>
                  <a:gd name="T0" fmla="*/ 22 w 22"/>
                  <a:gd name="T1" fmla="*/ 12 h 16"/>
                  <a:gd name="T2" fmla="*/ 1 w 22"/>
                  <a:gd name="T3" fmla="*/ 0 h 16"/>
                  <a:gd name="T4" fmla="*/ 0 w 22"/>
                  <a:gd name="T5" fmla="*/ 2 h 16"/>
                  <a:gd name="T6" fmla="*/ 1 w 22"/>
                  <a:gd name="T7" fmla="*/ 4 h 16"/>
                  <a:gd name="T8" fmla="*/ 22 w 22"/>
                  <a:gd name="T9" fmla="*/ 16 h 16"/>
                  <a:gd name="T10" fmla="*/ 21 w 22"/>
                  <a:gd name="T11" fmla="*/ 14 h 16"/>
                  <a:gd name="T12" fmla="*/ 22 w 22"/>
                  <a:gd name="T13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" h="16">
                    <a:moveTo>
                      <a:pt x="22" y="1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1" y="16"/>
                      <a:pt x="21" y="15"/>
                      <a:pt x="21" y="14"/>
                    </a:cubicBezTo>
                    <a:cubicBezTo>
                      <a:pt x="21" y="14"/>
                      <a:pt x="21" y="13"/>
                      <a:pt x="22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2" name="Freeform: Shape 481" descr="005c283d-a481-43e9-bebe-3be40c4831af"/>
              <p:cNvSpPr/>
              <p:nvPr/>
            </p:nvSpPr>
            <p:spPr bwMode="auto">
              <a:xfrm>
                <a:off x="5099" y="1171"/>
                <a:ext cx="7" cy="9"/>
              </a:xfrm>
              <a:custGeom>
                <a:avLst/>
                <a:gdLst>
                  <a:gd name="T0" fmla="*/ 3 w 7"/>
                  <a:gd name="T1" fmla="*/ 1 h 9"/>
                  <a:gd name="T2" fmla="*/ 0 w 7"/>
                  <a:gd name="T3" fmla="*/ 6 h 9"/>
                  <a:gd name="T4" fmla="*/ 3 w 7"/>
                  <a:gd name="T5" fmla="*/ 8 h 9"/>
                  <a:gd name="T6" fmla="*/ 7 w 7"/>
                  <a:gd name="T7" fmla="*/ 3 h 9"/>
                  <a:gd name="T8" fmla="*/ 3 w 7"/>
                  <a:gd name="T9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9">
                    <a:moveTo>
                      <a:pt x="3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8"/>
                      <a:pt x="1" y="9"/>
                      <a:pt x="3" y="8"/>
                    </a:cubicBezTo>
                    <a:cubicBezTo>
                      <a:pt x="5" y="7"/>
                      <a:pt x="7" y="5"/>
                      <a:pt x="7" y="3"/>
                    </a:cubicBezTo>
                    <a:cubicBezTo>
                      <a:pt x="7" y="0"/>
                      <a:pt x="5" y="0"/>
                      <a:pt x="3" y="1"/>
                    </a:cubicBezTo>
                    <a:close/>
                  </a:path>
                </a:pathLst>
              </a:custGeom>
              <a:solidFill>
                <a:srgbClr val="2424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3" name="Freeform: Shape 482" descr="ba7e7125-4f40-4831-adc8-c7158a27a0fe"/>
              <p:cNvSpPr/>
              <p:nvPr/>
            </p:nvSpPr>
            <p:spPr bwMode="auto">
              <a:xfrm>
                <a:off x="5213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4" name="Freeform: Shape 483" descr="fbfe8e7d-81a1-4a68-a122-642e8dab9c9f"/>
              <p:cNvSpPr/>
              <p:nvPr/>
            </p:nvSpPr>
            <p:spPr bwMode="auto">
              <a:xfrm>
                <a:off x="5213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B98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5" name="Rectangle 484" descr="e629f400-88f0-43d1-8b8b-1fec06fe3a02"/>
              <p:cNvSpPr>
                <a:spLocks noChangeArrowheads="1"/>
              </p:cNvSpPr>
              <p:nvPr/>
            </p:nvSpPr>
            <p:spPr bwMode="auto">
              <a:xfrm>
                <a:off x="5208" y="1209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6" name="Freeform: Shape 485" descr="12067fe0-f07b-4552-bfb9-0cf8e9c349e2"/>
              <p:cNvSpPr/>
              <p:nvPr/>
            </p:nvSpPr>
            <p:spPr bwMode="auto">
              <a:xfrm>
                <a:off x="5207" y="1209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1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7" name="Rectangle 486" descr="f7a7ab77-3145-4e6a-9136-4fb712d87b15"/>
              <p:cNvSpPr>
                <a:spLocks noChangeArrowheads="1"/>
              </p:cNvSpPr>
              <p:nvPr/>
            </p:nvSpPr>
            <p:spPr bwMode="auto">
              <a:xfrm>
                <a:off x="5214" y="1195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8" name="Freeform: Shape 487" descr="d5185797-f8b6-4b6e-ab16-2292c475fa9a"/>
              <p:cNvSpPr/>
              <p:nvPr/>
            </p:nvSpPr>
            <p:spPr bwMode="auto">
              <a:xfrm>
                <a:off x="5213" y="1195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9" name="Freeform: Shape 488" descr="41ad6348-51b8-46eb-9f7b-382061c6e06c"/>
              <p:cNvSpPr/>
              <p:nvPr/>
            </p:nvSpPr>
            <p:spPr bwMode="auto">
              <a:xfrm>
                <a:off x="5202" y="1212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0" name="Rectangle 489" descr="ad8472f2-943b-492b-90ac-80fcaad7cb49"/>
              <p:cNvSpPr>
                <a:spLocks noChangeArrowheads="1"/>
              </p:cNvSpPr>
              <p:nvPr/>
            </p:nvSpPr>
            <p:spPr bwMode="auto">
              <a:xfrm>
                <a:off x="5202" y="1211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1" name="Freeform: Shape 490" descr="d4486971-e4bb-40f7-ab40-1e7e2659b9ef"/>
              <p:cNvSpPr/>
              <p:nvPr/>
            </p:nvSpPr>
            <p:spPr bwMode="auto">
              <a:xfrm>
                <a:off x="5212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1 h 1"/>
                  <a:gd name="T8" fmla="*/ 1 w 1"/>
                  <a:gd name="T9" fmla="*/ 1 h 1"/>
                  <a:gd name="T10" fmla="*/ 1 w 1"/>
                  <a:gd name="T11" fmla="*/ 1 h 1"/>
                  <a:gd name="T12" fmla="*/ 1 w 1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2" name="Rectangle 491" descr="c555276f-bbd4-45ec-b8f4-7feaebb0d5da"/>
              <p:cNvSpPr>
                <a:spLocks noChangeArrowheads="1"/>
              </p:cNvSpPr>
              <p:nvPr/>
            </p:nvSpPr>
            <p:spPr bwMode="auto">
              <a:xfrm>
                <a:off x="5212" y="1191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3" name="Freeform: Shape 492" descr="b0211d9b-22ae-4736-b4e8-54b558043326"/>
              <p:cNvSpPr/>
              <p:nvPr/>
            </p:nvSpPr>
            <p:spPr bwMode="auto">
              <a:xfrm>
                <a:off x="5211" y="1191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4" name="Freeform: Shape 493" descr="9c72709b-aa91-4ab5-8beb-53f9772fdf79"/>
              <p:cNvSpPr/>
              <p:nvPr/>
            </p:nvSpPr>
            <p:spPr bwMode="auto">
              <a:xfrm>
                <a:off x="5200" y="121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5" name="Freeform: Shape 494" descr="28d8ae6a-f70a-4062-b761-ebac3f2a1597"/>
              <p:cNvSpPr/>
              <p:nvPr/>
            </p:nvSpPr>
            <p:spPr bwMode="auto">
              <a:xfrm>
                <a:off x="5199" y="121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6" name="Freeform: Shape 495" descr="0fc37e1b-b66a-490b-9287-a1b4702d129b"/>
              <p:cNvSpPr/>
              <p:nvPr/>
            </p:nvSpPr>
            <p:spPr bwMode="auto">
              <a:xfrm>
                <a:off x="5198" y="1211"/>
                <a:ext cx="2" cy="1"/>
              </a:xfrm>
              <a:custGeom>
                <a:avLst/>
                <a:gdLst>
                  <a:gd name="T0" fmla="*/ 1 w 2"/>
                  <a:gd name="T1" fmla="*/ 0 h 1"/>
                  <a:gd name="T2" fmla="*/ 0 w 2"/>
                  <a:gd name="T3" fmla="*/ 0 h 1"/>
                  <a:gd name="T4" fmla="*/ 1 w 2"/>
                  <a:gd name="T5" fmla="*/ 0 h 1"/>
                  <a:gd name="T6" fmla="*/ 2 w 2"/>
                  <a:gd name="T7" fmla="*/ 1 h 1"/>
                  <a:gd name="T8" fmla="*/ 1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7" name="Freeform: Shape 496" descr="995ffe79-bcbe-4095-84f1-1dd698d065b3"/>
              <p:cNvSpPr/>
              <p:nvPr/>
            </p:nvSpPr>
            <p:spPr bwMode="auto">
              <a:xfrm>
                <a:off x="5198" y="1209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8" name="Freeform: Shape 497" descr="ffd24c94-938d-4a07-84b3-21380a17269b"/>
              <p:cNvSpPr/>
              <p:nvPr/>
            </p:nvSpPr>
            <p:spPr bwMode="auto">
              <a:xfrm>
                <a:off x="5198" y="121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9" name="Freeform: Shape 498" descr="b23f547a-17cd-4c12-87fb-39695ab2a276"/>
              <p:cNvSpPr/>
              <p:nvPr/>
            </p:nvSpPr>
            <p:spPr bwMode="auto">
              <a:xfrm>
                <a:off x="5198" y="121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0" name="Freeform: Shape 499" descr="fb94512b-4698-41ba-b9e0-e3c20e98c689"/>
              <p:cNvSpPr/>
              <p:nvPr/>
            </p:nvSpPr>
            <p:spPr bwMode="auto">
              <a:xfrm>
                <a:off x="5209" y="1191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0 h 1"/>
                  <a:gd name="T4" fmla="*/ 0 w 3"/>
                  <a:gd name="T5" fmla="*/ 0 h 1"/>
                  <a:gd name="T6" fmla="*/ 1 w 3"/>
                  <a:gd name="T7" fmla="*/ 0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1"/>
                      <a:pt x="3" y="1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1" name="Rectangle 500" descr="efb74c6f-cc25-49d5-94b9-c3dcb5f6aa9d"/>
              <p:cNvSpPr>
                <a:spLocks noChangeArrowheads="1"/>
              </p:cNvSpPr>
              <p:nvPr/>
            </p:nvSpPr>
            <p:spPr bwMode="auto">
              <a:xfrm>
                <a:off x="5209" y="1190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2" name="Freeform: Shape 501" descr="7085277a-5af2-4f5e-86e5-7f5945e30854"/>
              <p:cNvSpPr/>
              <p:nvPr/>
            </p:nvSpPr>
            <p:spPr bwMode="auto">
              <a:xfrm>
                <a:off x="5198" y="1207"/>
                <a:ext cx="2" cy="3"/>
              </a:xfrm>
              <a:custGeom>
                <a:avLst/>
                <a:gdLst>
                  <a:gd name="T0" fmla="*/ 1 w 2"/>
                  <a:gd name="T1" fmla="*/ 0 h 3"/>
                  <a:gd name="T2" fmla="*/ 0 w 2"/>
                  <a:gd name="T3" fmla="*/ 0 h 3"/>
                  <a:gd name="T4" fmla="*/ 1 w 2"/>
                  <a:gd name="T5" fmla="*/ 2 h 3"/>
                  <a:gd name="T6" fmla="*/ 2 w 2"/>
                  <a:gd name="T7" fmla="*/ 3 h 3"/>
                  <a:gd name="T8" fmla="*/ 1 w 2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1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2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7C79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3" name="Freeform: Shape 502" descr="404aae62-5201-4070-84bc-4b64f9650ec6"/>
              <p:cNvSpPr/>
              <p:nvPr/>
            </p:nvSpPr>
            <p:spPr bwMode="auto">
              <a:xfrm>
                <a:off x="5208" y="1190"/>
                <a:ext cx="2" cy="0"/>
              </a:xfrm>
              <a:custGeom>
                <a:avLst/>
                <a:gdLst>
                  <a:gd name="T0" fmla="*/ 2 w 2"/>
                  <a:gd name="T1" fmla="*/ 1 w 2"/>
                  <a:gd name="T2" fmla="*/ 0 w 2"/>
                  <a:gd name="T3" fmla="*/ 0 w 2"/>
                  <a:gd name="T4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4" name="Freeform: Shape 503" descr="7e10a865-90f4-4cfc-bfd2-52d48e3fd6bd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5" name="Freeform: Shape 504" descr="0dd41385-5d2d-4e14-8558-d6371b3e8eed"/>
              <p:cNvSpPr/>
              <p:nvPr/>
            </p:nvSpPr>
            <p:spPr bwMode="auto">
              <a:xfrm>
                <a:off x="5207" y="1190"/>
                <a:ext cx="1" cy="2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6" name="Freeform: Shape 505" descr="d29ba154-c9c8-4217-9d57-b5edaed012f4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7" name="Freeform: Shape 506" descr="da0da8e6-c5fd-4d1c-8732-47843ba63819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8" name="Freeform: Shape 507" descr="0f4d626f-0caa-4ab5-bb32-9d8dd3183f17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9" name="Freeform: Shape 508" descr="f2b53d6e-217a-4d89-af3a-2b1dc74d435c"/>
              <p:cNvSpPr/>
              <p:nvPr/>
            </p:nvSpPr>
            <p:spPr bwMode="auto">
              <a:xfrm>
                <a:off x="5197" y="1207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1" name="Group 10" descr="8222c6cf-8cf2-4799-a91c-b6cf03024cfb"/>
            <p:cNvGrpSpPr/>
            <p:nvPr/>
          </p:nvGrpSpPr>
          <p:grpSpPr>
            <a:xfrm>
              <a:off x="7197725" y="1555750"/>
              <a:ext cx="1847850" cy="4673600"/>
              <a:chOff x="4382" y="980"/>
              <a:chExt cx="1164" cy="2944"/>
            </a:xfrm>
          </p:grpSpPr>
          <p:sp>
            <p:nvSpPr>
              <p:cNvPr id="110" name="Freeform: Shape 109" descr="1691b2e3-94a9-4cd0-8520-c878192681b4"/>
              <p:cNvSpPr/>
              <p:nvPr/>
            </p:nvSpPr>
            <p:spPr bwMode="auto">
              <a:xfrm>
                <a:off x="5204" y="1191"/>
                <a:ext cx="4" cy="3"/>
              </a:xfrm>
              <a:custGeom>
                <a:avLst/>
                <a:gdLst>
                  <a:gd name="T0" fmla="*/ 4 w 4"/>
                  <a:gd name="T1" fmla="*/ 1 h 3"/>
                  <a:gd name="T2" fmla="*/ 3 w 4"/>
                  <a:gd name="T3" fmla="*/ 0 h 3"/>
                  <a:gd name="T4" fmla="*/ 2 w 4"/>
                  <a:gd name="T5" fmla="*/ 1 h 3"/>
                  <a:gd name="T6" fmla="*/ 0 w 4"/>
                  <a:gd name="T7" fmla="*/ 2 h 3"/>
                  <a:gd name="T8" fmla="*/ 1 w 4"/>
                  <a:gd name="T9" fmla="*/ 3 h 3"/>
                  <a:gd name="T10" fmla="*/ 3 w 4"/>
                  <a:gd name="T11" fmla="*/ 1 h 3"/>
                  <a:gd name="T12" fmla="*/ 4 w 4"/>
                  <a:gd name="T13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3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2" y="2"/>
                      <a:pt x="3" y="1"/>
                    </a:cubicBezTo>
                    <a:cubicBezTo>
                      <a:pt x="3" y="1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1" name="Freeform: Shape 110" descr="9332e91d-788f-4a30-9c3d-d6533cafa110"/>
              <p:cNvSpPr/>
              <p:nvPr/>
            </p:nvSpPr>
            <p:spPr bwMode="auto">
              <a:xfrm>
                <a:off x="5197" y="1205"/>
                <a:ext cx="1" cy="2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2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2" name="Freeform: Shape 111" descr="a403ab7a-6d68-4633-a6ec-c585a35964cf"/>
              <p:cNvSpPr/>
              <p:nvPr/>
            </p:nvSpPr>
            <p:spPr bwMode="auto">
              <a:xfrm>
                <a:off x="5197" y="120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1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3" name="Freeform: Shape 112" descr="70299693-bc27-4307-a2db-418b5c177d8f"/>
              <p:cNvSpPr/>
              <p:nvPr/>
            </p:nvSpPr>
            <p:spPr bwMode="auto">
              <a:xfrm>
                <a:off x="5197" y="1205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4" name="Freeform: Shape 113" descr="1d90da97-095a-42e0-bece-d749321501a4"/>
              <p:cNvSpPr/>
              <p:nvPr/>
            </p:nvSpPr>
            <p:spPr bwMode="auto">
              <a:xfrm>
                <a:off x="5197" y="120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5" name="Freeform: Shape 114" descr="1a21b0de-4e65-4686-8132-520b57027958"/>
              <p:cNvSpPr/>
              <p:nvPr/>
            </p:nvSpPr>
            <p:spPr bwMode="auto">
              <a:xfrm>
                <a:off x="5197" y="120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6" name="Freeform: Shape 115" descr="f9ccc956-cf5c-4e9b-955c-94c38b9a9628"/>
              <p:cNvSpPr/>
              <p:nvPr/>
            </p:nvSpPr>
            <p:spPr bwMode="auto">
              <a:xfrm>
                <a:off x="5198" y="1201"/>
                <a:ext cx="2" cy="4"/>
              </a:xfrm>
              <a:custGeom>
                <a:avLst/>
                <a:gdLst>
                  <a:gd name="T0" fmla="*/ 2 w 2"/>
                  <a:gd name="T1" fmla="*/ 0 h 4"/>
                  <a:gd name="T2" fmla="*/ 1 w 2"/>
                  <a:gd name="T3" fmla="*/ 0 h 4"/>
                  <a:gd name="T4" fmla="*/ 0 w 2"/>
                  <a:gd name="T5" fmla="*/ 3 h 4"/>
                  <a:gd name="T6" fmla="*/ 1 w 2"/>
                  <a:gd name="T7" fmla="*/ 4 h 4"/>
                  <a:gd name="T8" fmla="*/ 2 w 2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3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7" name="Freeform: Shape 116" descr="e9888778-261b-4416-859c-848e65e40702"/>
              <p:cNvSpPr/>
              <p:nvPr/>
            </p:nvSpPr>
            <p:spPr bwMode="auto">
              <a:xfrm>
                <a:off x="5203" y="119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1 w 2"/>
                  <a:gd name="T9" fmla="*/ 1 h 1"/>
                  <a:gd name="T10" fmla="*/ 1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8" name="Freeform: Shape 117" descr="c7a6bd41-05be-491e-9986-e2044b113c3f"/>
              <p:cNvSpPr/>
              <p:nvPr/>
            </p:nvSpPr>
            <p:spPr bwMode="auto">
              <a:xfrm>
                <a:off x="5200" y="1195"/>
                <a:ext cx="3" cy="4"/>
              </a:xfrm>
              <a:custGeom>
                <a:avLst/>
                <a:gdLst>
                  <a:gd name="T0" fmla="*/ 3 w 3"/>
                  <a:gd name="T1" fmla="*/ 0 h 4"/>
                  <a:gd name="T2" fmla="*/ 2 w 3"/>
                  <a:gd name="T3" fmla="*/ 0 h 4"/>
                  <a:gd name="T4" fmla="*/ 1 w 3"/>
                  <a:gd name="T5" fmla="*/ 2 h 4"/>
                  <a:gd name="T6" fmla="*/ 0 w 3"/>
                  <a:gd name="T7" fmla="*/ 3 h 4"/>
                  <a:gd name="T8" fmla="*/ 1 w 3"/>
                  <a:gd name="T9" fmla="*/ 4 h 4"/>
                  <a:gd name="T10" fmla="*/ 2 w 3"/>
                  <a:gd name="T11" fmla="*/ 2 h 4"/>
                  <a:gd name="T12" fmla="*/ 3 w 3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4">
                    <a:moveTo>
                      <a:pt x="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1"/>
                      <a:pt x="1" y="1"/>
                      <a:pt x="1" y="2"/>
                    </a:cubicBezTo>
                    <a:cubicBezTo>
                      <a:pt x="0" y="2"/>
                      <a:pt x="0" y="3"/>
                      <a:pt x="0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3"/>
                      <a:pt x="1" y="3"/>
                      <a:pt x="2" y="2"/>
                    </a:cubicBezTo>
                    <a:cubicBezTo>
                      <a:pt x="2" y="2"/>
                      <a:pt x="3" y="1"/>
                      <a:pt x="3" y="0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9" name="Freeform: Shape 118" descr="5936d161-4515-4dfb-b710-eb55f047e1e6"/>
              <p:cNvSpPr/>
              <p:nvPr/>
            </p:nvSpPr>
            <p:spPr bwMode="auto">
              <a:xfrm>
                <a:off x="5202" y="1194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0" name="Freeform: Shape 119" descr="7142197d-8fdc-43cd-8533-e26897659f51"/>
              <p:cNvSpPr/>
              <p:nvPr/>
            </p:nvSpPr>
            <p:spPr bwMode="auto">
              <a:xfrm>
                <a:off x="5202" y="1192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2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1" name="Rectangle 120" descr="aecd13b7-9d38-4fde-a807-06475565d0f4"/>
              <p:cNvSpPr>
                <a:spLocks noChangeArrowheads="1"/>
              </p:cNvSpPr>
              <p:nvPr/>
            </p:nvSpPr>
            <p:spPr bwMode="auto">
              <a:xfrm>
                <a:off x="5202" y="1194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2" name="Rectangle 121" descr="c7270ee4-2d79-4520-887a-966be401053c"/>
              <p:cNvSpPr>
                <a:spLocks noChangeArrowheads="1"/>
              </p:cNvSpPr>
              <p:nvPr/>
            </p:nvSpPr>
            <p:spPr bwMode="auto">
              <a:xfrm>
                <a:off x="5202" y="1194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3" name="Freeform: Shape 122" descr="0727f2f8-c621-4902-93a5-d0a8e31de257"/>
              <p:cNvSpPr/>
              <p:nvPr/>
            </p:nvSpPr>
            <p:spPr bwMode="auto">
              <a:xfrm>
                <a:off x="5202" y="1194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4" name="Freeform: Shape 123" descr="b114da2a-48d0-4b34-8dcd-0e356000003f"/>
              <p:cNvSpPr/>
              <p:nvPr/>
            </p:nvSpPr>
            <p:spPr bwMode="auto">
              <a:xfrm>
                <a:off x="5199" y="1198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5" name="Freeform: Shape 124" descr="b520a593-7727-46a2-ac76-d7107bd8143d"/>
              <p:cNvSpPr/>
              <p:nvPr/>
            </p:nvSpPr>
            <p:spPr bwMode="auto">
              <a:xfrm>
                <a:off x="5198" y="120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6" name="Freeform: Shape 125" descr="ff8d8ead-834b-4e83-b023-6038123f7c2f"/>
              <p:cNvSpPr/>
              <p:nvPr/>
            </p:nvSpPr>
            <p:spPr bwMode="auto">
              <a:xfrm>
                <a:off x="5198" y="120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7" name="Freeform: Shape 126" descr="703b28bf-828e-4bb4-9f0f-dd84697ebc08"/>
              <p:cNvSpPr/>
              <p:nvPr/>
            </p:nvSpPr>
            <p:spPr bwMode="auto">
              <a:xfrm>
                <a:off x="5198" y="1198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8" name="Freeform: Shape 127" descr="fa79aced-b40e-417f-8d55-155736f7e5e8"/>
              <p:cNvSpPr/>
              <p:nvPr/>
            </p:nvSpPr>
            <p:spPr bwMode="auto">
              <a:xfrm>
                <a:off x="5198" y="1190"/>
                <a:ext cx="17" cy="23"/>
              </a:xfrm>
              <a:custGeom>
                <a:avLst/>
                <a:gdLst>
                  <a:gd name="T0" fmla="*/ 10 w 17"/>
                  <a:gd name="T1" fmla="*/ 1 h 23"/>
                  <a:gd name="T2" fmla="*/ 9 w 17"/>
                  <a:gd name="T3" fmla="*/ 2 h 23"/>
                  <a:gd name="T4" fmla="*/ 7 w 17"/>
                  <a:gd name="T5" fmla="*/ 3 h 23"/>
                  <a:gd name="T6" fmla="*/ 6 w 17"/>
                  <a:gd name="T7" fmla="*/ 3 h 23"/>
                  <a:gd name="T8" fmla="*/ 5 w 17"/>
                  <a:gd name="T9" fmla="*/ 5 h 23"/>
                  <a:gd name="T10" fmla="*/ 4 w 17"/>
                  <a:gd name="T11" fmla="*/ 7 h 23"/>
                  <a:gd name="T12" fmla="*/ 2 w 17"/>
                  <a:gd name="T13" fmla="*/ 9 h 23"/>
                  <a:gd name="T14" fmla="*/ 2 w 17"/>
                  <a:gd name="T15" fmla="*/ 9 h 23"/>
                  <a:gd name="T16" fmla="*/ 1 w 17"/>
                  <a:gd name="T17" fmla="*/ 11 h 23"/>
                  <a:gd name="T18" fmla="*/ 1 w 17"/>
                  <a:gd name="T19" fmla="*/ 15 h 23"/>
                  <a:gd name="T20" fmla="*/ 0 w 17"/>
                  <a:gd name="T21" fmla="*/ 16 h 23"/>
                  <a:gd name="T22" fmla="*/ 0 w 17"/>
                  <a:gd name="T23" fmla="*/ 18 h 23"/>
                  <a:gd name="T24" fmla="*/ 2 w 17"/>
                  <a:gd name="T25" fmla="*/ 20 h 23"/>
                  <a:gd name="T26" fmla="*/ 1 w 17"/>
                  <a:gd name="T27" fmla="*/ 21 h 23"/>
                  <a:gd name="T28" fmla="*/ 2 w 17"/>
                  <a:gd name="T29" fmla="*/ 22 h 23"/>
                  <a:gd name="T30" fmla="*/ 3 w 17"/>
                  <a:gd name="T31" fmla="*/ 21 h 23"/>
                  <a:gd name="T32" fmla="*/ 5 w 17"/>
                  <a:gd name="T33" fmla="*/ 22 h 23"/>
                  <a:gd name="T34" fmla="*/ 7 w 17"/>
                  <a:gd name="T35" fmla="*/ 22 h 23"/>
                  <a:gd name="T36" fmla="*/ 7 w 17"/>
                  <a:gd name="T37" fmla="*/ 22 h 23"/>
                  <a:gd name="T38" fmla="*/ 9 w 17"/>
                  <a:gd name="T39" fmla="*/ 20 h 23"/>
                  <a:gd name="T40" fmla="*/ 10 w 17"/>
                  <a:gd name="T41" fmla="*/ 20 h 23"/>
                  <a:gd name="T42" fmla="*/ 11 w 17"/>
                  <a:gd name="T43" fmla="*/ 20 h 23"/>
                  <a:gd name="T44" fmla="*/ 12 w 17"/>
                  <a:gd name="T45" fmla="*/ 18 h 23"/>
                  <a:gd name="T46" fmla="*/ 14 w 17"/>
                  <a:gd name="T47" fmla="*/ 15 h 23"/>
                  <a:gd name="T48" fmla="*/ 15 w 17"/>
                  <a:gd name="T49" fmla="*/ 14 h 23"/>
                  <a:gd name="T50" fmla="*/ 15 w 17"/>
                  <a:gd name="T51" fmla="*/ 14 h 23"/>
                  <a:gd name="T52" fmla="*/ 16 w 17"/>
                  <a:gd name="T53" fmla="*/ 12 h 23"/>
                  <a:gd name="T54" fmla="*/ 16 w 17"/>
                  <a:gd name="T55" fmla="*/ 8 h 23"/>
                  <a:gd name="T56" fmla="*/ 17 w 17"/>
                  <a:gd name="T57" fmla="*/ 7 h 23"/>
                  <a:gd name="T58" fmla="*/ 17 w 17"/>
                  <a:gd name="T59" fmla="*/ 5 h 23"/>
                  <a:gd name="T60" fmla="*/ 15 w 17"/>
                  <a:gd name="T61" fmla="*/ 3 h 23"/>
                  <a:gd name="T62" fmla="*/ 16 w 17"/>
                  <a:gd name="T63" fmla="*/ 2 h 23"/>
                  <a:gd name="T64" fmla="*/ 15 w 17"/>
                  <a:gd name="T65" fmla="*/ 1 h 23"/>
                  <a:gd name="T66" fmla="*/ 14 w 17"/>
                  <a:gd name="T67" fmla="*/ 2 h 23"/>
                  <a:gd name="T68" fmla="*/ 12 w 17"/>
                  <a:gd name="T69" fmla="*/ 1 h 23"/>
                  <a:gd name="T70" fmla="*/ 10 w 17"/>
                  <a:gd name="T7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7" h="23">
                    <a:moveTo>
                      <a:pt x="10" y="1"/>
                    </a:moveTo>
                    <a:cubicBezTo>
                      <a:pt x="10" y="1"/>
                      <a:pt x="10" y="1"/>
                      <a:pt x="10" y="1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3"/>
                      <a:pt x="7" y="3"/>
                      <a:pt x="7" y="4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6"/>
                      <a:pt x="4" y="7"/>
                      <a:pt x="4" y="7"/>
                    </a:cubicBezTo>
                    <a:cubicBezTo>
                      <a:pt x="3" y="8"/>
                      <a:pt x="3" y="8"/>
                      <a:pt x="3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1" y="12"/>
                      <a:pt x="1" y="14"/>
                      <a:pt x="1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1" y="18"/>
                      <a:pt x="1" y="19"/>
                      <a:pt x="2" y="20"/>
                    </a:cubicBezTo>
                    <a:cubicBezTo>
                      <a:pt x="1" y="21"/>
                      <a:pt x="1" y="21"/>
                      <a:pt x="1" y="21"/>
                    </a:cubicBezTo>
                    <a:cubicBezTo>
                      <a:pt x="1" y="21"/>
                      <a:pt x="1" y="21"/>
                      <a:pt x="1" y="21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4" y="21"/>
                      <a:pt x="4" y="22"/>
                      <a:pt x="5" y="21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5" y="23"/>
                      <a:pt x="5" y="23"/>
                      <a:pt x="5" y="23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1"/>
                      <a:pt x="7" y="21"/>
                      <a:pt x="7" y="21"/>
                    </a:cubicBezTo>
                    <a:cubicBezTo>
                      <a:pt x="8" y="21"/>
                      <a:pt x="8" y="21"/>
                      <a:pt x="9" y="20"/>
                    </a:cubicBezTo>
                    <a:cubicBezTo>
                      <a:pt x="9" y="20"/>
                      <a:pt x="10" y="20"/>
                      <a:pt x="10" y="19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1" y="20"/>
                      <a:pt x="11" y="20"/>
                      <a:pt x="11" y="20"/>
                    </a:cubicBezTo>
                    <a:cubicBezTo>
                      <a:pt x="11" y="20"/>
                      <a:pt x="11" y="20"/>
                      <a:pt x="11" y="20"/>
                    </a:cubicBezTo>
                    <a:cubicBezTo>
                      <a:pt x="12" y="19"/>
                      <a:pt x="12" y="19"/>
                      <a:pt x="12" y="19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3" y="17"/>
                      <a:pt x="13" y="16"/>
                      <a:pt x="14" y="15"/>
                    </a:cubicBezTo>
                    <a:cubicBezTo>
                      <a:pt x="14" y="15"/>
                      <a:pt x="14" y="15"/>
                      <a:pt x="14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0"/>
                      <a:pt x="16" y="9"/>
                      <a:pt x="16" y="8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5"/>
                      <a:pt x="17" y="5"/>
                      <a:pt x="17" y="5"/>
                    </a:cubicBezTo>
                    <a:cubicBezTo>
                      <a:pt x="17" y="5"/>
                      <a:pt x="17" y="5"/>
                      <a:pt x="17" y="5"/>
                    </a:cubicBezTo>
                    <a:cubicBezTo>
                      <a:pt x="16" y="6"/>
                      <a:pt x="16" y="6"/>
                      <a:pt x="16" y="6"/>
                    </a:cubicBezTo>
                    <a:cubicBezTo>
                      <a:pt x="16" y="5"/>
                      <a:pt x="16" y="4"/>
                      <a:pt x="15" y="3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3" y="2"/>
                      <a:pt x="13" y="1"/>
                      <a:pt x="12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0" y="0"/>
                      <a:pt x="10" y="0"/>
                      <a:pt x="10" y="0"/>
                    </a:cubicBezTo>
                    <a:lnTo>
                      <a:pt x="10" y="1"/>
                    </a:lnTo>
                    <a:close/>
                  </a:path>
                </a:pathLst>
              </a:custGeom>
              <a:solidFill>
                <a:srgbClr val="7F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9" name="Freeform: Shape 128" descr="bca851da-7acc-41e5-84d0-9dc70c444888"/>
              <p:cNvSpPr/>
              <p:nvPr/>
            </p:nvSpPr>
            <p:spPr bwMode="auto">
              <a:xfrm>
                <a:off x="5199" y="1198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0 h 1"/>
                  <a:gd name="T8" fmla="*/ 1 w 1"/>
                  <a:gd name="T9" fmla="*/ 1 h 1"/>
                  <a:gd name="T10" fmla="*/ 1 w 1"/>
                  <a:gd name="T11" fmla="*/ 1 h 1"/>
                  <a:gd name="T12" fmla="*/ 1 w 1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0" name="Freeform: Shape 129" descr="ad9fb8d4-a2ac-41ee-aef1-555b3d018ba5"/>
              <p:cNvSpPr/>
              <p:nvPr/>
            </p:nvSpPr>
            <p:spPr bwMode="auto">
              <a:xfrm>
                <a:off x="5199" y="1198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1" name="Freeform: Shape 130" descr="0300818b-130b-47ed-bfc5-539e1e58351c"/>
              <p:cNvSpPr/>
              <p:nvPr/>
            </p:nvSpPr>
            <p:spPr bwMode="auto">
              <a:xfrm>
                <a:off x="5111" y="1260"/>
                <a:ext cx="5" cy="8"/>
              </a:xfrm>
              <a:custGeom>
                <a:avLst/>
                <a:gdLst>
                  <a:gd name="T0" fmla="*/ 2 w 5"/>
                  <a:gd name="T1" fmla="*/ 1 h 8"/>
                  <a:gd name="T2" fmla="*/ 0 w 5"/>
                  <a:gd name="T3" fmla="*/ 6 h 8"/>
                  <a:gd name="T4" fmla="*/ 2 w 5"/>
                  <a:gd name="T5" fmla="*/ 7 h 8"/>
                  <a:gd name="T6" fmla="*/ 5 w 5"/>
                  <a:gd name="T7" fmla="*/ 2 h 8"/>
                  <a:gd name="T8" fmla="*/ 2 w 5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8">
                    <a:moveTo>
                      <a:pt x="2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7"/>
                      <a:pt x="1" y="8"/>
                      <a:pt x="2" y="7"/>
                    </a:cubicBezTo>
                    <a:cubicBezTo>
                      <a:pt x="4" y="6"/>
                      <a:pt x="5" y="4"/>
                      <a:pt x="5" y="2"/>
                    </a:cubicBezTo>
                    <a:cubicBezTo>
                      <a:pt x="5" y="1"/>
                      <a:pt x="4" y="0"/>
                      <a:pt x="2" y="1"/>
                    </a:cubicBez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2" name="Freeform: Shape 131" descr="12c91a97-5bde-4f1e-af76-d9bdf4b48dcf"/>
              <p:cNvSpPr/>
              <p:nvPr/>
            </p:nvSpPr>
            <p:spPr bwMode="auto">
              <a:xfrm>
                <a:off x="5200" y="1201"/>
                <a:ext cx="4" cy="2"/>
              </a:xfrm>
              <a:custGeom>
                <a:avLst/>
                <a:gdLst>
                  <a:gd name="T0" fmla="*/ 4 w 4"/>
                  <a:gd name="T1" fmla="*/ 2 h 2"/>
                  <a:gd name="T2" fmla="*/ 0 w 4"/>
                  <a:gd name="T3" fmla="*/ 0 h 2"/>
                  <a:gd name="T4" fmla="*/ 0 w 4"/>
                  <a:gd name="T5" fmla="*/ 0 h 2"/>
                  <a:gd name="T6" fmla="*/ 4 w 4"/>
                  <a:gd name="T7" fmla="*/ 2 h 2"/>
                  <a:gd name="T8" fmla="*/ 4 w 4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2344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3" name="Freeform: Shape 132" descr="0364ec2f-7642-4aa0-8420-626670c50fdc"/>
              <p:cNvSpPr/>
              <p:nvPr/>
            </p:nvSpPr>
            <p:spPr bwMode="auto">
              <a:xfrm>
                <a:off x="5200" y="1201"/>
                <a:ext cx="4" cy="2"/>
              </a:xfrm>
              <a:custGeom>
                <a:avLst/>
                <a:gdLst>
                  <a:gd name="T0" fmla="*/ 4 w 4"/>
                  <a:gd name="T1" fmla="*/ 2 h 2"/>
                  <a:gd name="T2" fmla="*/ 0 w 4"/>
                  <a:gd name="T3" fmla="*/ 0 h 2"/>
                  <a:gd name="T4" fmla="*/ 0 w 4"/>
                  <a:gd name="T5" fmla="*/ 0 h 2"/>
                  <a:gd name="T6" fmla="*/ 3 w 4"/>
                  <a:gd name="T7" fmla="*/ 2 h 2"/>
                  <a:gd name="T8" fmla="*/ 4 w 4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3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A7B4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4" name="Freeform: Shape 133" descr="825334a4-c877-430e-8880-dda2114705df"/>
              <p:cNvSpPr/>
              <p:nvPr/>
            </p:nvSpPr>
            <p:spPr bwMode="auto">
              <a:xfrm>
                <a:off x="5114" y="1199"/>
                <a:ext cx="90" cy="64"/>
              </a:xfrm>
              <a:custGeom>
                <a:avLst/>
                <a:gdLst>
                  <a:gd name="T0" fmla="*/ 1 w 90"/>
                  <a:gd name="T1" fmla="*/ 58 h 64"/>
                  <a:gd name="T2" fmla="*/ 85 w 90"/>
                  <a:gd name="T3" fmla="*/ 2 h 64"/>
                  <a:gd name="T4" fmla="*/ 86 w 90"/>
                  <a:gd name="T5" fmla="*/ 0 h 64"/>
                  <a:gd name="T6" fmla="*/ 90 w 90"/>
                  <a:gd name="T7" fmla="*/ 3 h 64"/>
                  <a:gd name="T8" fmla="*/ 89 w 90"/>
                  <a:gd name="T9" fmla="*/ 5 h 64"/>
                  <a:gd name="T10" fmla="*/ 0 w 90"/>
                  <a:gd name="T11" fmla="*/ 64 h 64"/>
                  <a:gd name="T12" fmla="*/ 1 w 90"/>
                  <a:gd name="T13" fmla="*/ 58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0" h="64">
                    <a:moveTo>
                      <a:pt x="1" y="58"/>
                    </a:moveTo>
                    <a:cubicBezTo>
                      <a:pt x="85" y="2"/>
                      <a:pt x="85" y="2"/>
                      <a:pt x="85" y="2"/>
                    </a:cubicBezTo>
                    <a:cubicBezTo>
                      <a:pt x="86" y="2"/>
                      <a:pt x="86" y="1"/>
                      <a:pt x="86" y="0"/>
                    </a:cubicBezTo>
                    <a:cubicBezTo>
                      <a:pt x="90" y="3"/>
                      <a:pt x="90" y="3"/>
                      <a:pt x="90" y="3"/>
                    </a:cubicBezTo>
                    <a:cubicBezTo>
                      <a:pt x="90" y="3"/>
                      <a:pt x="90" y="4"/>
                      <a:pt x="89" y="5"/>
                    </a:cubicBezTo>
                    <a:cubicBezTo>
                      <a:pt x="0" y="64"/>
                      <a:pt x="0" y="64"/>
                      <a:pt x="0" y="64"/>
                    </a:cubicBezTo>
                    <a:lnTo>
                      <a:pt x="1" y="58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5" name="Freeform: Shape 134" descr="e71eac3a-46ee-4970-9b3d-d53bcf92de59"/>
              <p:cNvSpPr/>
              <p:nvPr/>
            </p:nvSpPr>
            <p:spPr bwMode="auto">
              <a:xfrm>
                <a:off x="5111" y="1154"/>
                <a:ext cx="99" cy="119"/>
              </a:xfrm>
              <a:custGeom>
                <a:avLst/>
                <a:gdLst>
                  <a:gd name="T0" fmla="*/ 30 w 99"/>
                  <a:gd name="T1" fmla="*/ 0 h 119"/>
                  <a:gd name="T2" fmla="*/ 26 w 99"/>
                  <a:gd name="T3" fmla="*/ 6 h 119"/>
                  <a:gd name="T4" fmla="*/ 93 w 99"/>
                  <a:gd name="T5" fmla="*/ 48 h 119"/>
                  <a:gd name="T6" fmla="*/ 93 w 99"/>
                  <a:gd name="T7" fmla="*/ 49 h 119"/>
                  <a:gd name="T8" fmla="*/ 92 w 99"/>
                  <a:gd name="T9" fmla="*/ 50 h 119"/>
                  <a:gd name="T10" fmla="*/ 0 w 99"/>
                  <a:gd name="T11" fmla="*/ 111 h 119"/>
                  <a:gd name="T12" fmla="*/ 1 w 99"/>
                  <a:gd name="T13" fmla="*/ 119 h 119"/>
                  <a:gd name="T14" fmla="*/ 93 w 99"/>
                  <a:gd name="T15" fmla="*/ 55 h 119"/>
                  <a:gd name="T16" fmla="*/ 98 w 99"/>
                  <a:gd name="T17" fmla="*/ 49 h 119"/>
                  <a:gd name="T18" fmla="*/ 96 w 99"/>
                  <a:gd name="T19" fmla="*/ 42 h 119"/>
                  <a:gd name="T20" fmla="*/ 30 w 99"/>
                  <a:gd name="T21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9" h="119">
                    <a:moveTo>
                      <a:pt x="30" y="0"/>
                    </a:moveTo>
                    <a:cubicBezTo>
                      <a:pt x="26" y="6"/>
                      <a:pt x="26" y="6"/>
                      <a:pt x="26" y="6"/>
                    </a:cubicBezTo>
                    <a:cubicBezTo>
                      <a:pt x="93" y="48"/>
                      <a:pt x="93" y="48"/>
                      <a:pt x="93" y="48"/>
                    </a:cubicBezTo>
                    <a:cubicBezTo>
                      <a:pt x="93" y="48"/>
                      <a:pt x="93" y="49"/>
                      <a:pt x="93" y="49"/>
                    </a:cubicBezTo>
                    <a:cubicBezTo>
                      <a:pt x="92" y="50"/>
                      <a:pt x="92" y="50"/>
                      <a:pt x="92" y="50"/>
                    </a:cubicBezTo>
                    <a:cubicBezTo>
                      <a:pt x="0" y="111"/>
                      <a:pt x="0" y="111"/>
                      <a:pt x="0" y="111"/>
                    </a:cubicBezTo>
                    <a:cubicBezTo>
                      <a:pt x="1" y="119"/>
                      <a:pt x="1" y="119"/>
                      <a:pt x="1" y="119"/>
                    </a:cubicBezTo>
                    <a:cubicBezTo>
                      <a:pt x="93" y="55"/>
                      <a:pt x="93" y="55"/>
                      <a:pt x="93" y="55"/>
                    </a:cubicBezTo>
                    <a:cubicBezTo>
                      <a:pt x="95" y="54"/>
                      <a:pt x="97" y="52"/>
                      <a:pt x="98" y="49"/>
                    </a:cubicBezTo>
                    <a:cubicBezTo>
                      <a:pt x="99" y="46"/>
                      <a:pt x="98" y="43"/>
                      <a:pt x="96" y="42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6" name="Freeform: Shape 135" descr="03a6592a-e02b-4697-9a82-ae13f15fa0f8"/>
              <p:cNvSpPr/>
              <p:nvPr/>
            </p:nvSpPr>
            <p:spPr bwMode="auto">
              <a:xfrm>
                <a:off x="5125" y="126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7" name="Freeform: Shape 136" descr="7db4a487-3aa1-435b-9def-bad26b22a812"/>
              <p:cNvSpPr/>
              <p:nvPr/>
            </p:nvSpPr>
            <p:spPr bwMode="auto">
              <a:xfrm>
                <a:off x="5124" y="1264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1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9B98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8" name="Freeform: Shape 137" descr="75eb00b0-0cfb-445a-8505-5a76e4b17666"/>
              <p:cNvSpPr/>
              <p:nvPr/>
            </p:nvSpPr>
            <p:spPr bwMode="auto">
              <a:xfrm>
                <a:off x="5115" y="1279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9" name="Freeform: Shape 138" descr="53f5d6ca-00c0-43d6-af1a-28f3b473ce08"/>
              <p:cNvSpPr/>
              <p:nvPr/>
            </p:nvSpPr>
            <p:spPr bwMode="auto">
              <a:xfrm>
                <a:off x="5115" y="1278"/>
                <a:ext cx="2" cy="1"/>
              </a:xfrm>
              <a:custGeom>
                <a:avLst/>
                <a:gdLst>
                  <a:gd name="T0" fmla="*/ 1 w 2"/>
                  <a:gd name="T1" fmla="*/ 0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1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0" name="Freeform: Shape 139" descr="3a73e07e-a8ce-4908-8b5a-930ac0934ce8"/>
              <p:cNvSpPr/>
              <p:nvPr/>
            </p:nvSpPr>
            <p:spPr bwMode="auto">
              <a:xfrm>
                <a:off x="5127" y="125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1" name="Freeform: Shape 140" descr="1cbf6c95-07c5-4809-a61b-aceac02ef7a9"/>
              <p:cNvSpPr/>
              <p:nvPr/>
            </p:nvSpPr>
            <p:spPr bwMode="auto">
              <a:xfrm>
                <a:off x="5126" y="1252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1 w 3"/>
                  <a:gd name="T3" fmla="*/ 0 h 2"/>
                  <a:gd name="T4" fmla="*/ 0 w 3"/>
                  <a:gd name="T5" fmla="*/ 1 h 2"/>
                  <a:gd name="T6" fmla="*/ 2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2" name="Freeform: Shape 141" descr="67cf3249-48c6-4528-9650-881aff1f45b1"/>
              <p:cNvSpPr/>
              <p:nvPr/>
            </p:nvSpPr>
            <p:spPr bwMode="auto">
              <a:xfrm>
                <a:off x="5106" y="1283"/>
                <a:ext cx="1" cy="2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3" name="Freeform: Shape 142" descr="ef45fbbc-afa1-4fb6-9516-b596746f2966"/>
              <p:cNvSpPr/>
              <p:nvPr/>
            </p:nvSpPr>
            <p:spPr bwMode="auto">
              <a:xfrm>
                <a:off x="5106" y="1281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0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4" name="Freeform: Shape 143" descr="1b716ca1-f19f-4cf0-afde-7301f8fb6e78"/>
              <p:cNvSpPr/>
              <p:nvPr/>
            </p:nvSpPr>
            <p:spPr bwMode="auto">
              <a:xfrm>
                <a:off x="5123" y="124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2 w 2"/>
                  <a:gd name="T9" fmla="*/ 1 h 1"/>
                  <a:gd name="T10" fmla="*/ 2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5" name="Freeform: Shape 144" descr="bd304af2-b6b4-49c7-8077-9661367f760f"/>
              <p:cNvSpPr/>
              <p:nvPr/>
            </p:nvSpPr>
            <p:spPr bwMode="auto">
              <a:xfrm>
                <a:off x="5123" y="124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6" name="Freeform: Shape 145" descr="cf032e22-4021-4b17-87cc-6c3d5a4b8cc7"/>
              <p:cNvSpPr/>
              <p:nvPr/>
            </p:nvSpPr>
            <p:spPr bwMode="auto">
              <a:xfrm>
                <a:off x="5122" y="1244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1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7" name="Freeform: Shape 146" descr="dde65cce-b559-45a5-9886-1b1d68d1cad7"/>
              <p:cNvSpPr/>
              <p:nvPr/>
            </p:nvSpPr>
            <p:spPr bwMode="auto">
              <a:xfrm>
                <a:off x="5102" y="128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8" name="Freeform: Shape 147" descr="75c05f84-ffc1-4469-a693-93e3dd1ffd4b"/>
              <p:cNvSpPr/>
              <p:nvPr/>
            </p:nvSpPr>
            <p:spPr bwMode="auto">
              <a:xfrm>
                <a:off x="5100" y="1282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9" name="Freeform: Shape 148" descr="1ce50871-b3d6-44d3-81fe-a0d3a9675c63"/>
              <p:cNvSpPr/>
              <p:nvPr/>
            </p:nvSpPr>
            <p:spPr bwMode="auto">
              <a:xfrm>
                <a:off x="5098" y="1281"/>
                <a:ext cx="3" cy="2"/>
              </a:xfrm>
              <a:custGeom>
                <a:avLst/>
                <a:gdLst>
                  <a:gd name="T0" fmla="*/ 2 w 3"/>
                  <a:gd name="T1" fmla="*/ 1 h 2"/>
                  <a:gd name="T2" fmla="*/ 0 w 3"/>
                  <a:gd name="T3" fmla="*/ 0 h 2"/>
                  <a:gd name="T4" fmla="*/ 2 w 3"/>
                  <a:gd name="T5" fmla="*/ 1 h 2"/>
                  <a:gd name="T6" fmla="*/ 3 w 3"/>
                  <a:gd name="T7" fmla="*/ 2 h 2"/>
                  <a:gd name="T8" fmla="*/ 2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2" y="1"/>
                    </a:moveTo>
                    <a:lnTo>
                      <a:pt x="0" y="0"/>
                    </a:lnTo>
                    <a:lnTo>
                      <a:pt x="2" y="1"/>
                    </a:lnTo>
                    <a:lnTo>
                      <a:pt x="3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0" name="Freeform: Shape 149" descr="cd4c9fe5-a696-478a-9801-25fa3db570fb"/>
              <p:cNvSpPr/>
              <p:nvPr/>
            </p:nvSpPr>
            <p:spPr bwMode="auto">
              <a:xfrm>
                <a:off x="5098" y="1278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lnTo>
                      <a:pt x="2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1" name="Freeform: Shape 150" descr="648b596f-a820-41e6-b91c-a00e1bbb9667"/>
              <p:cNvSpPr/>
              <p:nvPr/>
            </p:nvSpPr>
            <p:spPr bwMode="auto">
              <a:xfrm>
                <a:off x="5098" y="1280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2" name="Freeform: Shape 151" descr="6fc26c80-e2ba-4302-b0cd-0c8ae9a39d8e"/>
              <p:cNvSpPr/>
              <p:nvPr/>
            </p:nvSpPr>
            <p:spPr bwMode="auto">
              <a:xfrm>
                <a:off x="5098" y="128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3" name="Freeform: Shape 152" descr="618a55f4-73af-4e96-a181-9c40d970f380"/>
              <p:cNvSpPr/>
              <p:nvPr/>
            </p:nvSpPr>
            <p:spPr bwMode="auto">
              <a:xfrm>
                <a:off x="5117" y="1245"/>
                <a:ext cx="7" cy="2"/>
              </a:xfrm>
              <a:custGeom>
                <a:avLst/>
                <a:gdLst>
                  <a:gd name="T0" fmla="*/ 7 w 7"/>
                  <a:gd name="T1" fmla="*/ 2 h 2"/>
                  <a:gd name="T2" fmla="*/ 5 w 7"/>
                  <a:gd name="T3" fmla="*/ 1 h 2"/>
                  <a:gd name="T4" fmla="*/ 0 w 7"/>
                  <a:gd name="T5" fmla="*/ 0 h 2"/>
                  <a:gd name="T6" fmla="*/ 2 w 7"/>
                  <a:gd name="T7" fmla="*/ 1 h 2"/>
                  <a:gd name="T8" fmla="*/ 7 w 7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2">
                    <a:moveTo>
                      <a:pt x="7" y="2"/>
                    </a:moveTo>
                    <a:cubicBezTo>
                      <a:pt x="5" y="1"/>
                      <a:pt x="5" y="1"/>
                      <a:pt x="5" y="1"/>
                    </a:cubicBezTo>
                    <a:cubicBezTo>
                      <a:pt x="4" y="0"/>
                      <a:pt x="2" y="0"/>
                      <a:pt x="0" y="0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1"/>
                      <a:pt x="5" y="1"/>
                      <a:pt x="7" y="2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4" name="Freeform: Shape 153" descr="eb778023-f298-4dec-a526-dfb2c8434634"/>
              <p:cNvSpPr/>
              <p:nvPr/>
            </p:nvSpPr>
            <p:spPr bwMode="auto">
              <a:xfrm>
                <a:off x="5117" y="1243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5" name="Freeform: Shape 154" descr="e5ece74e-9b7a-4f82-9c24-ae5cf334f1e0"/>
              <p:cNvSpPr/>
              <p:nvPr/>
            </p:nvSpPr>
            <p:spPr bwMode="auto">
              <a:xfrm>
                <a:off x="5098" y="1274"/>
                <a:ext cx="3" cy="5"/>
              </a:xfrm>
              <a:custGeom>
                <a:avLst/>
                <a:gdLst>
                  <a:gd name="T0" fmla="*/ 1 w 3"/>
                  <a:gd name="T1" fmla="*/ 0 h 5"/>
                  <a:gd name="T2" fmla="*/ 0 w 3"/>
                  <a:gd name="T3" fmla="*/ 0 h 5"/>
                  <a:gd name="T4" fmla="*/ 2 w 3"/>
                  <a:gd name="T5" fmla="*/ 4 h 5"/>
                  <a:gd name="T6" fmla="*/ 3 w 3"/>
                  <a:gd name="T7" fmla="*/ 5 h 5"/>
                  <a:gd name="T8" fmla="*/ 1 w 3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5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1" y="3"/>
                      <a:pt x="2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2" y="4"/>
                      <a:pt x="2" y="2"/>
                      <a:pt x="1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6" name="Freeform: Shape 155" descr="626da0f9-742d-490c-87df-86bf142012a4"/>
              <p:cNvSpPr/>
              <p:nvPr/>
            </p:nvSpPr>
            <p:spPr bwMode="auto">
              <a:xfrm>
                <a:off x="5115" y="1243"/>
                <a:ext cx="4" cy="1"/>
              </a:xfrm>
              <a:custGeom>
                <a:avLst/>
                <a:gdLst>
                  <a:gd name="T0" fmla="*/ 4 w 4"/>
                  <a:gd name="T1" fmla="*/ 1 h 1"/>
                  <a:gd name="T2" fmla="*/ 2 w 4"/>
                  <a:gd name="T3" fmla="*/ 0 h 1"/>
                  <a:gd name="T4" fmla="*/ 0 w 4"/>
                  <a:gd name="T5" fmla="*/ 0 h 1"/>
                  <a:gd name="T6" fmla="*/ 2 w 4"/>
                  <a:gd name="T7" fmla="*/ 1 h 1"/>
                  <a:gd name="T8" fmla="*/ 4 w 4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7" name="Freeform: Shape 156" descr="8a94a0ec-61be-4e3f-a54e-58ff5b138551"/>
              <p:cNvSpPr/>
              <p:nvPr/>
            </p:nvSpPr>
            <p:spPr bwMode="auto">
              <a:xfrm>
                <a:off x="5115" y="1243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8" name="Freeform: Shape 157" descr="657dda93-b36b-4875-a4ec-a88354f38c55"/>
              <p:cNvSpPr/>
              <p:nvPr/>
            </p:nvSpPr>
            <p:spPr bwMode="auto">
              <a:xfrm>
                <a:off x="5114" y="1244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0 w 2"/>
                  <a:gd name="T3" fmla="*/ 0 h 3"/>
                  <a:gd name="T4" fmla="*/ 0 w 2"/>
                  <a:gd name="T5" fmla="*/ 2 h 3"/>
                  <a:gd name="T6" fmla="*/ 2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9" name="Freeform: Shape 158" descr="e7f1dd72-d57f-48cf-b0dd-25a6822ea333"/>
              <p:cNvSpPr/>
              <p:nvPr/>
            </p:nvSpPr>
            <p:spPr bwMode="auto">
              <a:xfrm>
                <a:off x="5115" y="1243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0" name="Freeform: Shape 159" descr="b7e2134f-5dbc-480c-9bbd-e1e4c71d6628"/>
              <p:cNvSpPr/>
              <p:nvPr/>
            </p:nvSpPr>
            <p:spPr bwMode="auto">
              <a:xfrm>
                <a:off x="5115" y="1244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1" name="Freeform: Shape 160" descr="c5cf0d8d-2449-400c-a400-8e0f530fe020"/>
              <p:cNvSpPr/>
              <p:nvPr/>
            </p:nvSpPr>
            <p:spPr bwMode="auto">
              <a:xfrm>
                <a:off x="5114" y="124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2" name="Freeform: Shape 161" descr="7ec27c59-a01c-404d-8828-59db76f54d9d"/>
              <p:cNvSpPr/>
              <p:nvPr/>
            </p:nvSpPr>
            <p:spPr bwMode="auto">
              <a:xfrm>
                <a:off x="5096" y="1274"/>
                <a:ext cx="2" cy="1"/>
              </a:xfrm>
              <a:custGeom>
                <a:avLst/>
                <a:gdLst>
                  <a:gd name="T0" fmla="*/ 1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3" name="Freeform: Shape 162" descr="773df697-155c-4208-b70c-5ec897031122"/>
              <p:cNvSpPr/>
              <p:nvPr/>
            </p:nvSpPr>
            <p:spPr bwMode="auto">
              <a:xfrm>
                <a:off x="5109" y="1246"/>
                <a:ext cx="7" cy="4"/>
              </a:xfrm>
              <a:custGeom>
                <a:avLst/>
                <a:gdLst>
                  <a:gd name="T0" fmla="*/ 7 w 7"/>
                  <a:gd name="T1" fmla="*/ 1 h 4"/>
                  <a:gd name="T2" fmla="*/ 5 w 7"/>
                  <a:gd name="T3" fmla="*/ 0 h 4"/>
                  <a:gd name="T4" fmla="*/ 3 w 7"/>
                  <a:gd name="T5" fmla="*/ 1 h 4"/>
                  <a:gd name="T6" fmla="*/ 0 w 7"/>
                  <a:gd name="T7" fmla="*/ 3 h 4"/>
                  <a:gd name="T8" fmla="*/ 1 w 7"/>
                  <a:gd name="T9" fmla="*/ 4 h 4"/>
                  <a:gd name="T10" fmla="*/ 4 w 7"/>
                  <a:gd name="T11" fmla="*/ 2 h 4"/>
                  <a:gd name="T12" fmla="*/ 7 w 7"/>
                  <a:gd name="T13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4">
                    <a:moveTo>
                      <a:pt x="7" y="1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0"/>
                      <a:pt x="4" y="0"/>
                      <a:pt x="3" y="1"/>
                    </a:cubicBezTo>
                    <a:cubicBezTo>
                      <a:pt x="2" y="1"/>
                      <a:pt x="1" y="2"/>
                      <a:pt x="0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5" y="1"/>
                      <a:pt x="6" y="1"/>
                      <a:pt x="7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4" name="Freeform: Shape 163" descr="04b26b3d-ba09-45b4-aad2-69b775e7fd59"/>
              <p:cNvSpPr/>
              <p:nvPr/>
            </p:nvSpPr>
            <p:spPr bwMode="auto">
              <a:xfrm>
                <a:off x="5096" y="1271"/>
                <a:ext cx="1" cy="4"/>
              </a:xfrm>
              <a:custGeom>
                <a:avLst/>
                <a:gdLst>
                  <a:gd name="T0" fmla="*/ 1 w 1"/>
                  <a:gd name="T1" fmla="*/ 1 h 4"/>
                  <a:gd name="T2" fmla="*/ 0 w 1"/>
                  <a:gd name="T3" fmla="*/ 0 h 4"/>
                  <a:gd name="T4" fmla="*/ 0 w 1"/>
                  <a:gd name="T5" fmla="*/ 3 h 4"/>
                  <a:gd name="T6" fmla="*/ 1 w 1"/>
                  <a:gd name="T7" fmla="*/ 4 h 4"/>
                  <a:gd name="T8" fmla="*/ 1 w 1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">
                    <a:moveTo>
                      <a:pt x="1" y="1"/>
                    </a:moveTo>
                    <a:lnTo>
                      <a:pt x="0" y="0"/>
                    </a:lnTo>
                    <a:lnTo>
                      <a:pt x="0" y="3"/>
                    </a:lnTo>
                    <a:lnTo>
                      <a:pt x="1" y="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5" name="Freeform: Shape 164" descr="10cc2187-5dce-4f6b-bf0c-9310a4c820a6"/>
              <p:cNvSpPr/>
              <p:nvPr/>
            </p:nvSpPr>
            <p:spPr bwMode="auto">
              <a:xfrm>
                <a:off x="5096" y="1270"/>
                <a:ext cx="3" cy="1"/>
              </a:xfrm>
              <a:custGeom>
                <a:avLst/>
                <a:gdLst>
                  <a:gd name="T0" fmla="*/ 3 w 3"/>
                  <a:gd name="T1" fmla="*/ 0 h 1"/>
                  <a:gd name="T2" fmla="*/ 2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0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6" name="Freeform: Shape 165" descr="902094fc-5164-446d-bf62-39e43a624a25"/>
              <p:cNvSpPr/>
              <p:nvPr/>
            </p:nvSpPr>
            <p:spPr bwMode="auto">
              <a:xfrm>
                <a:off x="5096" y="127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7" name="Freeform: Shape 166" descr="44a247c9-0f6f-478d-8792-dba456856c6d"/>
              <p:cNvSpPr/>
              <p:nvPr/>
            </p:nvSpPr>
            <p:spPr bwMode="auto">
              <a:xfrm>
                <a:off x="5096" y="1271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8" name="Freeform: Shape 167" descr="6c3b9d3b-ed04-4b20-aa47-9934b6c304a8"/>
              <p:cNvSpPr/>
              <p:nvPr/>
            </p:nvSpPr>
            <p:spPr bwMode="auto">
              <a:xfrm>
                <a:off x="5096" y="1271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9" name="Freeform: Shape 168" descr="9f748d07-8e22-4382-a3e9-1b10fdd55fc4"/>
              <p:cNvSpPr/>
              <p:nvPr/>
            </p:nvSpPr>
            <p:spPr bwMode="auto">
              <a:xfrm>
                <a:off x="5098" y="1263"/>
                <a:ext cx="3" cy="7"/>
              </a:xfrm>
              <a:custGeom>
                <a:avLst/>
                <a:gdLst>
                  <a:gd name="T0" fmla="*/ 3 w 3"/>
                  <a:gd name="T1" fmla="*/ 1 h 7"/>
                  <a:gd name="T2" fmla="*/ 1 w 3"/>
                  <a:gd name="T3" fmla="*/ 0 h 7"/>
                  <a:gd name="T4" fmla="*/ 0 w 3"/>
                  <a:gd name="T5" fmla="*/ 7 h 7"/>
                  <a:gd name="T6" fmla="*/ 1 w 3"/>
                  <a:gd name="T7" fmla="*/ 7 h 7"/>
                  <a:gd name="T8" fmla="*/ 3 w 3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7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2"/>
                      <a:pt x="0" y="4"/>
                      <a:pt x="0" y="7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2" y="5"/>
                      <a:pt x="2" y="3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0" name="Freeform: Shape 169" descr="839c32c6-b472-4747-9582-e4a8a3388d26"/>
              <p:cNvSpPr/>
              <p:nvPr/>
            </p:nvSpPr>
            <p:spPr bwMode="auto">
              <a:xfrm>
                <a:off x="5108" y="1248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1 w 2"/>
                  <a:gd name="T9" fmla="*/ 1 h 1"/>
                  <a:gd name="T10" fmla="*/ 1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1" name="Freeform: Shape 170" descr="3b609cbd-7577-4281-ac8d-225760c3a5c3"/>
              <p:cNvSpPr/>
              <p:nvPr/>
            </p:nvSpPr>
            <p:spPr bwMode="auto">
              <a:xfrm>
                <a:off x="5101" y="1252"/>
                <a:ext cx="6" cy="7"/>
              </a:xfrm>
              <a:custGeom>
                <a:avLst/>
                <a:gdLst>
                  <a:gd name="T0" fmla="*/ 6 w 6"/>
                  <a:gd name="T1" fmla="*/ 1 h 7"/>
                  <a:gd name="T2" fmla="*/ 4 w 6"/>
                  <a:gd name="T3" fmla="*/ 0 h 7"/>
                  <a:gd name="T4" fmla="*/ 2 w 6"/>
                  <a:gd name="T5" fmla="*/ 4 h 7"/>
                  <a:gd name="T6" fmla="*/ 0 w 6"/>
                  <a:gd name="T7" fmla="*/ 6 h 7"/>
                  <a:gd name="T8" fmla="*/ 2 w 6"/>
                  <a:gd name="T9" fmla="*/ 7 h 7"/>
                  <a:gd name="T10" fmla="*/ 3 w 6"/>
                  <a:gd name="T11" fmla="*/ 5 h 7"/>
                  <a:gd name="T12" fmla="*/ 6 w 6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7">
                    <a:moveTo>
                      <a:pt x="6" y="1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1"/>
                      <a:pt x="3" y="3"/>
                      <a:pt x="2" y="4"/>
                    </a:cubicBezTo>
                    <a:cubicBezTo>
                      <a:pt x="1" y="5"/>
                      <a:pt x="1" y="6"/>
                      <a:pt x="0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7"/>
                      <a:pt x="3" y="6"/>
                      <a:pt x="3" y="5"/>
                    </a:cubicBezTo>
                    <a:cubicBezTo>
                      <a:pt x="4" y="4"/>
                      <a:pt x="5" y="2"/>
                      <a:pt x="6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2" name="Freeform: Shape 171" descr="f9363c07-7a6b-4e80-a4db-f02819170d86"/>
              <p:cNvSpPr/>
              <p:nvPr/>
            </p:nvSpPr>
            <p:spPr bwMode="auto">
              <a:xfrm>
                <a:off x="5105" y="1251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3" name="Freeform: Shape 172" descr="16926714-bae8-4038-a775-82c1d32395b6"/>
              <p:cNvSpPr/>
              <p:nvPr/>
            </p:nvSpPr>
            <p:spPr bwMode="auto">
              <a:xfrm>
                <a:off x="5105" y="1248"/>
                <a:ext cx="4" cy="3"/>
              </a:xfrm>
              <a:custGeom>
                <a:avLst/>
                <a:gdLst>
                  <a:gd name="T0" fmla="*/ 4 w 4"/>
                  <a:gd name="T1" fmla="*/ 1 h 3"/>
                  <a:gd name="T2" fmla="*/ 3 w 4"/>
                  <a:gd name="T3" fmla="*/ 0 h 3"/>
                  <a:gd name="T4" fmla="*/ 0 w 4"/>
                  <a:gd name="T5" fmla="*/ 2 h 3"/>
                  <a:gd name="T6" fmla="*/ 2 w 4"/>
                  <a:gd name="T7" fmla="*/ 3 h 3"/>
                  <a:gd name="T8" fmla="*/ 4 w 4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3">
                    <a:moveTo>
                      <a:pt x="4" y="1"/>
                    </a:moveTo>
                    <a:lnTo>
                      <a:pt x="3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4" name="Freeform: Shape 173" descr="6b64fde8-cf4e-47c4-a208-c9026ffc6460"/>
              <p:cNvSpPr/>
              <p:nvPr/>
            </p:nvSpPr>
            <p:spPr bwMode="auto">
              <a:xfrm>
                <a:off x="5105" y="1250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5" name="Freeform: Shape 174" descr="998754ec-388b-4cc7-872c-92ab32d1e4cc"/>
              <p:cNvSpPr/>
              <p:nvPr/>
            </p:nvSpPr>
            <p:spPr bwMode="auto">
              <a:xfrm>
                <a:off x="5105" y="1250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6" name="Freeform: Shape 175" descr="19a1b02b-d221-4122-bded-a8538f88b1b7"/>
              <p:cNvSpPr/>
              <p:nvPr/>
            </p:nvSpPr>
            <p:spPr bwMode="auto">
              <a:xfrm>
                <a:off x="5105" y="125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7" name="Freeform: Shape 176" descr="8eaeea90-d6fe-4a6a-977b-bf9c922f2eec"/>
              <p:cNvSpPr/>
              <p:nvPr/>
            </p:nvSpPr>
            <p:spPr bwMode="auto">
              <a:xfrm>
                <a:off x="5100" y="1258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1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8" name="Freeform: Shape 177" descr="d1885865-374a-4aec-81e7-c8b68df83db2"/>
              <p:cNvSpPr/>
              <p:nvPr/>
            </p:nvSpPr>
            <p:spPr bwMode="auto">
              <a:xfrm>
                <a:off x="5098" y="126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9" name="Freeform: Shape 178" descr="5437ada2-f68c-47e7-8195-878a2bd1a9d1"/>
              <p:cNvSpPr/>
              <p:nvPr/>
            </p:nvSpPr>
            <p:spPr bwMode="auto">
              <a:xfrm>
                <a:off x="5098" y="126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0" name="Freeform: Shape 179" descr="31a1effa-0a61-453f-9ecd-f7c04abcb9dc"/>
              <p:cNvSpPr/>
              <p:nvPr/>
            </p:nvSpPr>
            <p:spPr bwMode="auto">
              <a:xfrm>
                <a:off x="5098" y="1259"/>
                <a:ext cx="3" cy="4"/>
              </a:xfrm>
              <a:custGeom>
                <a:avLst/>
                <a:gdLst>
                  <a:gd name="T0" fmla="*/ 3 w 3"/>
                  <a:gd name="T1" fmla="*/ 1 h 4"/>
                  <a:gd name="T2" fmla="*/ 1 w 3"/>
                  <a:gd name="T3" fmla="*/ 0 h 4"/>
                  <a:gd name="T4" fmla="*/ 0 w 3"/>
                  <a:gd name="T5" fmla="*/ 3 h 4"/>
                  <a:gd name="T6" fmla="*/ 2 w 3"/>
                  <a:gd name="T7" fmla="*/ 4 h 4"/>
                  <a:gd name="T8" fmla="*/ 3 w 3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4">
                    <a:moveTo>
                      <a:pt x="3" y="1"/>
                    </a:moveTo>
                    <a:lnTo>
                      <a:pt x="1" y="0"/>
                    </a:lnTo>
                    <a:lnTo>
                      <a:pt x="0" y="3"/>
                    </a:lnTo>
                    <a:lnTo>
                      <a:pt x="2" y="4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1" name="Freeform: Shape 180" descr="ba5d93a4-2c61-4f48-b5a9-993c182ff896"/>
              <p:cNvSpPr/>
              <p:nvPr/>
            </p:nvSpPr>
            <p:spPr bwMode="auto">
              <a:xfrm>
                <a:off x="5097" y="1244"/>
                <a:ext cx="32" cy="41"/>
              </a:xfrm>
              <a:custGeom>
                <a:avLst/>
                <a:gdLst>
                  <a:gd name="T0" fmla="*/ 19 w 32"/>
                  <a:gd name="T1" fmla="*/ 1 h 41"/>
                  <a:gd name="T2" fmla="*/ 16 w 32"/>
                  <a:gd name="T3" fmla="*/ 4 h 41"/>
                  <a:gd name="T4" fmla="*/ 13 w 32"/>
                  <a:gd name="T5" fmla="*/ 5 h 41"/>
                  <a:gd name="T6" fmla="*/ 12 w 32"/>
                  <a:gd name="T7" fmla="*/ 5 h 41"/>
                  <a:gd name="T8" fmla="*/ 10 w 32"/>
                  <a:gd name="T9" fmla="*/ 8 h 41"/>
                  <a:gd name="T10" fmla="*/ 7 w 32"/>
                  <a:gd name="T11" fmla="*/ 13 h 41"/>
                  <a:gd name="T12" fmla="*/ 5 w 32"/>
                  <a:gd name="T13" fmla="*/ 15 h 41"/>
                  <a:gd name="T14" fmla="*/ 4 w 32"/>
                  <a:gd name="T15" fmla="*/ 16 h 41"/>
                  <a:gd name="T16" fmla="*/ 3 w 32"/>
                  <a:gd name="T17" fmla="*/ 19 h 41"/>
                  <a:gd name="T18" fmla="*/ 2 w 32"/>
                  <a:gd name="T19" fmla="*/ 26 h 41"/>
                  <a:gd name="T20" fmla="*/ 0 w 32"/>
                  <a:gd name="T21" fmla="*/ 28 h 41"/>
                  <a:gd name="T22" fmla="*/ 1 w 32"/>
                  <a:gd name="T23" fmla="*/ 31 h 41"/>
                  <a:gd name="T24" fmla="*/ 4 w 32"/>
                  <a:gd name="T25" fmla="*/ 35 h 41"/>
                  <a:gd name="T26" fmla="*/ 3 w 32"/>
                  <a:gd name="T27" fmla="*/ 38 h 41"/>
                  <a:gd name="T28" fmla="*/ 5 w 32"/>
                  <a:gd name="T29" fmla="*/ 39 h 41"/>
                  <a:gd name="T30" fmla="*/ 6 w 32"/>
                  <a:gd name="T31" fmla="*/ 37 h 41"/>
                  <a:gd name="T32" fmla="*/ 10 w 32"/>
                  <a:gd name="T33" fmla="*/ 40 h 41"/>
                  <a:gd name="T34" fmla="*/ 13 w 32"/>
                  <a:gd name="T35" fmla="*/ 40 h 41"/>
                  <a:gd name="T36" fmla="*/ 14 w 32"/>
                  <a:gd name="T37" fmla="*/ 39 h 41"/>
                  <a:gd name="T38" fmla="*/ 17 w 32"/>
                  <a:gd name="T39" fmla="*/ 36 h 41"/>
                  <a:gd name="T40" fmla="*/ 20 w 32"/>
                  <a:gd name="T41" fmla="*/ 35 h 41"/>
                  <a:gd name="T42" fmla="*/ 20 w 32"/>
                  <a:gd name="T43" fmla="*/ 35 h 41"/>
                  <a:gd name="T44" fmla="*/ 23 w 32"/>
                  <a:gd name="T45" fmla="*/ 32 h 41"/>
                  <a:gd name="T46" fmla="*/ 26 w 32"/>
                  <a:gd name="T47" fmla="*/ 27 h 41"/>
                  <a:gd name="T48" fmla="*/ 28 w 32"/>
                  <a:gd name="T49" fmla="*/ 25 h 41"/>
                  <a:gd name="T50" fmla="*/ 29 w 32"/>
                  <a:gd name="T51" fmla="*/ 25 h 41"/>
                  <a:gd name="T52" fmla="*/ 30 w 32"/>
                  <a:gd name="T53" fmla="*/ 21 h 41"/>
                  <a:gd name="T54" fmla="*/ 31 w 32"/>
                  <a:gd name="T55" fmla="*/ 14 h 41"/>
                  <a:gd name="T56" fmla="*/ 32 w 32"/>
                  <a:gd name="T57" fmla="*/ 12 h 41"/>
                  <a:gd name="T58" fmla="*/ 32 w 32"/>
                  <a:gd name="T59" fmla="*/ 9 h 41"/>
                  <a:gd name="T60" fmla="*/ 29 w 32"/>
                  <a:gd name="T61" fmla="*/ 5 h 41"/>
                  <a:gd name="T62" fmla="*/ 30 w 32"/>
                  <a:gd name="T63" fmla="*/ 2 h 41"/>
                  <a:gd name="T64" fmla="*/ 28 w 32"/>
                  <a:gd name="T65" fmla="*/ 1 h 41"/>
                  <a:gd name="T66" fmla="*/ 27 w 32"/>
                  <a:gd name="T67" fmla="*/ 3 h 41"/>
                  <a:gd name="T68" fmla="*/ 22 w 32"/>
                  <a:gd name="T69" fmla="*/ 0 h 41"/>
                  <a:gd name="T70" fmla="*/ 20 w 32"/>
                  <a:gd name="T7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2" h="41">
                    <a:moveTo>
                      <a:pt x="20" y="0"/>
                    </a:moveTo>
                    <a:cubicBezTo>
                      <a:pt x="19" y="1"/>
                      <a:pt x="19" y="1"/>
                      <a:pt x="19" y="1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8" y="3"/>
                      <a:pt x="17" y="3"/>
                      <a:pt x="16" y="4"/>
                    </a:cubicBezTo>
                    <a:cubicBezTo>
                      <a:pt x="15" y="4"/>
                      <a:pt x="14" y="5"/>
                      <a:pt x="13" y="6"/>
                    </a:cubicBezTo>
                    <a:cubicBezTo>
                      <a:pt x="13" y="5"/>
                      <a:pt x="13" y="5"/>
                      <a:pt x="13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0" y="9"/>
                      <a:pt x="10" y="9"/>
                      <a:pt x="10" y="9"/>
                    </a:cubicBezTo>
                    <a:cubicBezTo>
                      <a:pt x="9" y="10"/>
                      <a:pt x="8" y="12"/>
                      <a:pt x="7" y="13"/>
                    </a:cubicBezTo>
                    <a:cubicBezTo>
                      <a:pt x="7" y="14"/>
                      <a:pt x="6" y="15"/>
                      <a:pt x="6" y="15"/>
                    </a:cubicBezTo>
                    <a:cubicBezTo>
                      <a:pt x="5" y="15"/>
                      <a:pt x="5" y="15"/>
                      <a:pt x="5" y="15"/>
                    </a:cubicBezTo>
                    <a:cubicBezTo>
                      <a:pt x="4" y="15"/>
                      <a:pt x="4" y="15"/>
                      <a:pt x="4" y="15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2" y="19"/>
                      <a:pt x="2" y="19"/>
                      <a:pt x="3" y="19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3" y="22"/>
                      <a:pt x="3" y="24"/>
                      <a:pt x="2" y="26"/>
                    </a:cubicBezTo>
                    <a:cubicBezTo>
                      <a:pt x="1" y="27"/>
                      <a:pt x="1" y="27"/>
                      <a:pt x="1" y="27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1" y="31"/>
                      <a:pt x="1" y="31"/>
                      <a:pt x="1" y="31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3" y="32"/>
                      <a:pt x="3" y="34"/>
                      <a:pt x="4" y="35"/>
                    </a:cubicBezTo>
                    <a:cubicBezTo>
                      <a:pt x="3" y="37"/>
                      <a:pt x="3" y="37"/>
                      <a:pt x="3" y="37"/>
                    </a:cubicBezTo>
                    <a:cubicBezTo>
                      <a:pt x="3" y="37"/>
                      <a:pt x="3" y="38"/>
                      <a:pt x="3" y="38"/>
                    </a:cubicBezTo>
                    <a:cubicBezTo>
                      <a:pt x="4" y="39"/>
                      <a:pt x="4" y="39"/>
                      <a:pt x="4" y="39"/>
                    </a:cubicBezTo>
                    <a:cubicBezTo>
                      <a:pt x="5" y="39"/>
                      <a:pt x="5" y="39"/>
                      <a:pt x="5" y="39"/>
                    </a:cubicBezTo>
                    <a:cubicBezTo>
                      <a:pt x="5" y="39"/>
                      <a:pt x="5" y="39"/>
                      <a:pt x="5" y="39"/>
                    </a:cubicBezTo>
                    <a:cubicBezTo>
                      <a:pt x="6" y="37"/>
                      <a:pt x="6" y="37"/>
                      <a:pt x="6" y="37"/>
                    </a:cubicBezTo>
                    <a:cubicBezTo>
                      <a:pt x="7" y="38"/>
                      <a:pt x="9" y="38"/>
                      <a:pt x="11" y="38"/>
                    </a:cubicBezTo>
                    <a:cubicBezTo>
                      <a:pt x="10" y="40"/>
                      <a:pt x="10" y="40"/>
                      <a:pt x="10" y="40"/>
                    </a:cubicBezTo>
                    <a:cubicBezTo>
                      <a:pt x="10" y="40"/>
                      <a:pt x="10" y="41"/>
                      <a:pt x="11" y="41"/>
                    </a:cubicBezTo>
                    <a:cubicBezTo>
                      <a:pt x="13" y="40"/>
                      <a:pt x="13" y="40"/>
                      <a:pt x="13" y="40"/>
                    </a:cubicBezTo>
                    <a:cubicBezTo>
                      <a:pt x="13" y="40"/>
                      <a:pt x="13" y="40"/>
                      <a:pt x="13" y="40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4" y="38"/>
                      <a:pt x="14" y="38"/>
                      <a:pt x="14" y="38"/>
                    </a:cubicBezTo>
                    <a:cubicBezTo>
                      <a:pt x="15" y="37"/>
                      <a:pt x="16" y="37"/>
                      <a:pt x="17" y="36"/>
                    </a:cubicBezTo>
                    <a:cubicBezTo>
                      <a:pt x="17" y="36"/>
                      <a:pt x="18" y="35"/>
                      <a:pt x="19" y="34"/>
                    </a:cubicBezTo>
                    <a:cubicBezTo>
                      <a:pt x="20" y="35"/>
                      <a:pt x="20" y="35"/>
                      <a:pt x="20" y="35"/>
                    </a:cubicBezTo>
                    <a:cubicBezTo>
                      <a:pt x="20" y="36"/>
                      <a:pt x="20" y="36"/>
                      <a:pt x="20" y="36"/>
                    </a:cubicBezTo>
                    <a:cubicBezTo>
                      <a:pt x="20" y="35"/>
                      <a:pt x="20" y="35"/>
                      <a:pt x="20" y="35"/>
                    </a:cubicBezTo>
                    <a:cubicBezTo>
                      <a:pt x="23" y="33"/>
                      <a:pt x="23" y="33"/>
                      <a:pt x="23" y="33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1"/>
                      <a:pt x="23" y="31"/>
                      <a:pt x="23" y="31"/>
                    </a:cubicBezTo>
                    <a:cubicBezTo>
                      <a:pt x="24" y="30"/>
                      <a:pt x="25" y="29"/>
                      <a:pt x="26" y="27"/>
                    </a:cubicBezTo>
                    <a:cubicBezTo>
                      <a:pt x="26" y="27"/>
                      <a:pt x="27" y="26"/>
                      <a:pt x="27" y="25"/>
                    </a:cubicBezTo>
                    <a:cubicBezTo>
                      <a:pt x="28" y="25"/>
                      <a:pt x="28" y="25"/>
                      <a:pt x="28" y="25"/>
                    </a:cubicBezTo>
                    <a:cubicBezTo>
                      <a:pt x="28" y="25"/>
                      <a:pt x="28" y="25"/>
                      <a:pt x="28" y="25"/>
                    </a:cubicBezTo>
                    <a:cubicBezTo>
                      <a:pt x="29" y="25"/>
                      <a:pt x="29" y="25"/>
                      <a:pt x="29" y="25"/>
                    </a:cubicBezTo>
                    <a:cubicBezTo>
                      <a:pt x="30" y="22"/>
                      <a:pt x="30" y="22"/>
                      <a:pt x="30" y="22"/>
                    </a:cubicBezTo>
                    <a:cubicBezTo>
                      <a:pt x="30" y="21"/>
                      <a:pt x="30" y="21"/>
                      <a:pt x="30" y="21"/>
                    </a:cubicBezTo>
                    <a:cubicBezTo>
                      <a:pt x="29" y="21"/>
                      <a:pt x="29" y="21"/>
                      <a:pt x="29" y="21"/>
                    </a:cubicBezTo>
                    <a:cubicBezTo>
                      <a:pt x="30" y="18"/>
                      <a:pt x="30" y="16"/>
                      <a:pt x="31" y="14"/>
                    </a:cubicBezTo>
                    <a:cubicBezTo>
                      <a:pt x="32" y="13"/>
                      <a:pt x="32" y="13"/>
                      <a:pt x="32" y="13"/>
                    </a:cubicBezTo>
                    <a:cubicBezTo>
                      <a:pt x="32" y="13"/>
                      <a:pt x="32" y="12"/>
                      <a:pt x="32" y="12"/>
                    </a:cubicBezTo>
                    <a:cubicBezTo>
                      <a:pt x="32" y="9"/>
                      <a:pt x="32" y="9"/>
                      <a:pt x="32" y="9"/>
                    </a:cubicBezTo>
                    <a:cubicBezTo>
                      <a:pt x="32" y="9"/>
                      <a:pt x="32" y="9"/>
                      <a:pt x="32" y="9"/>
                    </a:cubicBezTo>
                    <a:cubicBezTo>
                      <a:pt x="31" y="10"/>
                      <a:pt x="31" y="10"/>
                      <a:pt x="31" y="10"/>
                    </a:cubicBezTo>
                    <a:cubicBezTo>
                      <a:pt x="30" y="8"/>
                      <a:pt x="30" y="6"/>
                      <a:pt x="29" y="5"/>
                    </a:cubicBezTo>
                    <a:cubicBezTo>
                      <a:pt x="30" y="3"/>
                      <a:pt x="30" y="3"/>
                      <a:pt x="30" y="3"/>
                    </a:cubicBezTo>
                    <a:cubicBezTo>
                      <a:pt x="30" y="3"/>
                      <a:pt x="30" y="3"/>
                      <a:pt x="30" y="2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25" y="2"/>
                      <a:pt x="24" y="2"/>
                      <a:pt x="22" y="2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23" y="0"/>
                      <a:pt x="22" y="0"/>
                      <a:pt x="22" y="0"/>
                    </a:cubicBezTo>
                    <a:cubicBezTo>
                      <a:pt x="20" y="0"/>
                      <a:pt x="20" y="0"/>
                      <a:pt x="20" y="0"/>
                    </a:cubicBezTo>
                    <a:close/>
                  </a:path>
                </a:pathLst>
              </a:custGeom>
              <a:solidFill>
                <a:srgbClr val="8E8E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2" name="Freeform: Shape 181" descr="70586523-038d-433e-bbe8-c751c0b24c09"/>
              <p:cNvSpPr/>
              <p:nvPr/>
            </p:nvSpPr>
            <p:spPr bwMode="auto">
              <a:xfrm>
                <a:off x="5100" y="1258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1 w 2"/>
                  <a:gd name="T9" fmla="*/ 1 h 1"/>
                  <a:gd name="T10" fmla="*/ 1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3" name="Freeform: Shape 182" descr="a4e7e106-f721-40a1-9460-4f148a766ba1"/>
              <p:cNvSpPr/>
              <p:nvPr/>
            </p:nvSpPr>
            <p:spPr bwMode="auto">
              <a:xfrm>
                <a:off x="5099" y="1258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4" name="Freeform: Shape 183" descr="af16b9a9-3df3-44e9-919d-a49133b2bab8"/>
              <p:cNvSpPr/>
              <p:nvPr/>
            </p:nvSpPr>
            <p:spPr bwMode="auto">
              <a:xfrm>
                <a:off x="5100" y="1249"/>
                <a:ext cx="26" cy="30"/>
              </a:xfrm>
              <a:custGeom>
                <a:avLst/>
                <a:gdLst>
                  <a:gd name="T0" fmla="*/ 24 w 26"/>
                  <a:gd name="T1" fmla="*/ 4 h 30"/>
                  <a:gd name="T2" fmla="*/ 26 w 26"/>
                  <a:gd name="T3" fmla="*/ 9 h 30"/>
                  <a:gd name="T4" fmla="*/ 12 w 26"/>
                  <a:gd name="T5" fmla="*/ 30 h 30"/>
                  <a:gd name="T6" fmla="*/ 0 w 26"/>
                  <a:gd name="T7" fmla="*/ 23 h 30"/>
                  <a:gd name="T8" fmla="*/ 13 w 26"/>
                  <a:gd name="T9" fmla="*/ 0 h 30"/>
                  <a:gd name="T10" fmla="*/ 24 w 26"/>
                  <a:gd name="T11" fmla="*/ 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" h="30">
                    <a:moveTo>
                      <a:pt x="24" y="4"/>
                    </a:moveTo>
                    <a:lnTo>
                      <a:pt x="26" y="9"/>
                    </a:lnTo>
                    <a:lnTo>
                      <a:pt x="12" y="30"/>
                    </a:lnTo>
                    <a:lnTo>
                      <a:pt x="0" y="23"/>
                    </a:lnTo>
                    <a:lnTo>
                      <a:pt x="13" y="0"/>
                    </a:lnTo>
                    <a:lnTo>
                      <a:pt x="24" y="4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5" name="Freeform: Shape 184" descr="f5b11f04-4a8a-4144-8642-030ef4b6de60"/>
              <p:cNvSpPr/>
              <p:nvPr/>
            </p:nvSpPr>
            <p:spPr bwMode="auto">
              <a:xfrm>
                <a:off x="5114" y="1268"/>
                <a:ext cx="3" cy="6"/>
              </a:xfrm>
              <a:custGeom>
                <a:avLst/>
                <a:gdLst>
                  <a:gd name="T0" fmla="*/ 2 w 3"/>
                  <a:gd name="T1" fmla="*/ 1 h 6"/>
                  <a:gd name="T2" fmla="*/ 0 w 3"/>
                  <a:gd name="T3" fmla="*/ 0 h 6"/>
                  <a:gd name="T4" fmla="*/ 2 w 3"/>
                  <a:gd name="T5" fmla="*/ 2 h 6"/>
                  <a:gd name="T6" fmla="*/ 1 w 3"/>
                  <a:gd name="T7" fmla="*/ 5 h 6"/>
                  <a:gd name="T8" fmla="*/ 2 w 3"/>
                  <a:gd name="T9" fmla="*/ 6 h 6"/>
                  <a:gd name="T10" fmla="*/ 3 w 3"/>
                  <a:gd name="T11" fmla="*/ 3 h 6"/>
                  <a:gd name="T12" fmla="*/ 2 w 3"/>
                  <a:gd name="T13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6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2" y="1"/>
                      <a:pt x="2" y="2"/>
                    </a:cubicBezTo>
                    <a:cubicBezTo>
                      <a:pt x="2" y="3"/>
                      <a:pt x="1" y="4"/>
                      <a:pt x="1" y="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5"/>
                      <a:pt x="3" y="4"/>
                      <a:pt x="3" y="3"/>
                    </a:cubicBezTo>
                    <a:cubicBezTo>
                      <a:pt x="3" y="2"/>
                      <a:pt x="3" y="1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6" name="Freeform: Shape 185" descr="264b83aa-6b65-4d01-a4ca-1065f66fe278"/>
              <p:cNvSpPr/>
              <p:nvPr/>
            </p:nvSpPr>
            <p:spPr bwMode="auto">
              <a:xfrm>
                <a:off x="5113" y="1273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3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3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7" name="Freeform: Shape 186" descr="97e24d15-97b4-49a2-9ca4-68cc7c837b56"/>
              <p:cNvSpPr/>
              <p:nvPr/>
            </p:nvSpPr>
            <p:spPr bwMode="auto">
              <a:xfrm>
                <a:off x="5112" y="1276"/>
                <a:ext cx="3" cy="2"/>
              </a:xfrm>
              <a:custGeom>
                <a:avLst/>
                <a:gdLst>
                  <a:gd name="T0" fmla="*/ 3 w 3"/>
                  <a:gd name="T1" fmla="*/ 0 h 2"/>
                  <a:gd name="T2" fmla="*/ 1 w 3"/>
                  <a:gd name="T3" fmla="*/ 0 h 2"/>
                  <a:gd name="T4" fmla="*/ 0 w 3"/>
                  <a:gd name="T5" fmla="*/ 1 h 2"/>
                  <a:gd name="T6" fmla="*/ 1 w 3"/>
                  <a:gd name="T7" fmla="*/ 2 h 2"/>
                  <a:gd name="T8" fmla="*/ 3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1"/>
                      <a:pt x="3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8" name="Freeform: Shape 187" descr="f2a8919e-ac62-420f-8214-e67e0a205e84"/>
              <p:cNvSpPr/>
              <p:nvPr/>
            </p:nvSpPr>
            <p:spPr bwMode="auto">
              <a:xfrm>
                <a:off x="5109" y="1277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3 w 4"/>
                  <a:gd name="T3" fmla="*/ 0 h 2"/>
                  <a:gd name="T4" fmla="*/ 0 w 4"/>
                  <a:gd name="T5" fmla="*/ 0 h 2"/>
                  <a:gd name="T6" fmla="*/ 1 w 4"/>
                  <a:gd name="T7" fmla="*/ 1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2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9" name="Freeform: Shape 188" descr="5f028db6-89f0-47a4-a91e-f681636d16e2"/>
              <p:cNvSpPr/>
              <p:nvPr/>
            </p:nvSpPr>
            <p:spPr bwMode="auto">
              <a:xfrm>
                <a:off x="5117" y="1263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3 w 4"/>
                  <a:gd name="T3" fmla="*/ 0 h 2"/>
                  <a:gd name="T4" fmla="*/ 0 w 4"/>
                  <a:gd name="T5" fmla="*/ 0 h 2"/>
                  <a:gd name="T6" fmla="*/ 1 w 4"/>
                  <a:gd name="T7" fmla="*/ 1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2"/>
                      <a:pt x="3" y="2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0" name="Freeform: Shape 189" descr="2760110c-2e12-43c2-a46b-f76448f6a591"/>
              <p:cNvSpPr/>
              <p:nvPr/>
            </p:nvSpPr>
            <p:spPr bwMode="auto">
              <a:xfrm>
                <a:off x="5122" y="1254"/>
                <a:ext cx="3" cy="6"/>
              </a:xfrm>
              <a:custGeom>
                <a:avLst/>
                <a:gdLst>
                  <a:gd name="T0" fmla="*/ 2 w 3"/>
                  <a:gd name="T1" fmla="*/ 1 h 6"/>
                  <a:gd name="T2" fmla="*/ 0 w 3"/>
                  <a:gd name="T3" fmla="*/ 0 h 6"/>
                  <a:gd name="T4" fmla="*/ 1 w 3"/>
                  <a:gd name="T5" fmla="*/ 2 h 6"/>
                  <a:gd name="T6" fmla="*/ 1 w 3"/>
                  <a:gd name="T7" fmla="*/ 5 h 6"/>
                  <a:gd name="T8" fmla="*/ 2 w 3"/>
                  <a:gd name="T9" fmla="*/ 6 h 6"/>
                  <a:gd name="T10" fmla="*/ 3 w 3"/>
                  <a:gd name="T11" fmla="*/ 3 h 6"/>
                  <a:gd name="T12" fmla="*/ 2 w 3"/>
                  <a:gd name="T13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6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1"/>
                      <a:pt x="1" y="2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5"/>
                      <a:pt x="3" y="4"/>
                      <a:pt x="3" y="3"/>
                    </a:cubicBezTo>
                    <a:cubicBezTo>
                      <a:pt x="3" y="2"/>
                      <a:pt x="3" y="1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1" name="Freeform: Shape 190" descr="07e5d05b-c3f7-4a42-a65b-fc5f422f1c42"/>
              <p:cNvSpPr/>
              <p:nvPr/>
            </p:nvSpPr>
            <p:spPr bwMode="auto">
              <a:xfrm>
                <a:off x="5121" y="1259"/>
                <a:ext cx="3" cy="4"/>
              </a:xfrm>
              <a:custGeom>
                <a:avLst/>
                <a:gdLst>
                  <a:gd name="T0" fmla="*/ 3 w 3"/>
                  <a:gd name="T1" fmla="*/ 1 h 4"/>
                  <a:gd name="T2" fmla="*/ 2 w 3"/>
                  <a:gd name="T3" fmla="*/ 0 h 4"/>
                  <a:gd name="T4" fmla="*/ 0 w 3"/>
                  <a:gd name="T5" fmla="*/ 3 h 4"/>
                  <a:gd name="T6" fmla="*/ 2 w 3"/>
                  <a:gd name="T7" fmla="*/ 4 h 4"/>
                  <a:gd name="T8" fmla="*/ 3 w 3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4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3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2" name="Freeform: Shape 191" descr="02aa47d3-4b53-4e29-8501-1a5b4cab8508"/>
              <p:cNvSpPr/>
              <p:nvPr/>
            </p:nvSpPr>
            <p:spPr bwMode="auto">
              <a:xfrm>
                <a:off x="5120" y="1262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1 w 3"/>
                  <a:gd name="T3" fmla="*/ 0 h 2"/>
                  <a:gd name="T4" fmla="*/ 0 w 3"/>
                  <a:gd name="T5" fmla="*/ 1 h 2"/>
                  <a:gd name="T6" fmla="*/ 1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1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3" name="Freeform: Shape 192" descr="606dac7c-9eb2-410e-9a35-41d8271539dc"/>
              <p:cNvSpPr/>
              <p:nvPr/>
            </p:nvSpPr>
            <p:spPr bwMode="auto">
              <a:xfrm>
                <a:off x="5106" y="1263"/>
                <a:ext cx="3" cy="7"/>
              </a:xfrm>
              <a:custGeom>
                <a:avLst/>
                <a:gdLst>
                  <a:gd name="T0" fmla="*/ 2 w 3"/>
                  <a:gd name="T1" fmla="*/ 1 h 7"/>
                  <a:gd name="T2" fmla="*/ 0 w 3"/>
                  <a:gd name="T3" fmla="*/ 0 h 7"/>
                  <a:gd name="T4" fmla="*/ 2 w 3"/>
                  <a:gd name="T5" fmla="*/ 3 h 7"/>
                  <a:gd name="T6" fmla="*/ 1 w 3"/>
                  <a:gd name="T7" fmla="*/ 6 h 7"/>
                  <a:gd name="T8" fmla="*/ 2 w 3"/>
                  <a:gd name="T9" fmla="*/ 7 h 7"/>
                  <a:gd name="T10" fmla="*/ 3 w 3"/>
                  <a:gd name="T11" fmla="*/ 4 h 7"/>
                  <a:gd name="T12" fmla="*/ 2 w 3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7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2" y="1"/>
                      <a:pt x="2" y="3"/>
                    </a:cubicBezTo>
                    <a:cubicBezTo>
                      <a:pt x="2" y="4"/>
                      <a:pt x="1" y="5"/>
                      <a:pt x="1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3" y="6"/>
                      <a:pt x="3" y="5"/>
                      <a:pt x="3" y="4"/>
                    </a:cubicBezTo>
                    <a:cubicBezTo>
                      <a:pt x="3" y="2"/>
                      <a:pt x="3" y="2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4" name="Freeform: Shape 193" descr="af8d9838-9d1f-48bb-9f74-6a97c6a84d9a"/>
              <p:cNvSpPr/>
              <p:nvPr/>
            </p:nvSpPr>
            <p:spPr bwMode="auto">
              <a:xfrm>
                <a:off x="5105" y="1269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1"/>
                      <a:pt x="0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2"/>
                      <a:pt x="3" y="1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5" name="Freeform: Shape 194" descr="61abed60-ae82-47e1-b050-a29dbb748f66"/>
              <p:cNvSpPr/>
              <p:nvPr/>
            </p:nvSpPr>
            <p:spPr bwMode="auto">
              <a:xfrm>
                <a:off x="5104" y="1271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1 w 3"/>
                  <a:gd name="T3" fmla="*/ 0 h 2"/>
                  <a:gd name="T4" fmla="*/ 0 w 3"/>
                  <a:gd name="T5" fmla="*/ 1 h 2"/>
                  <a:gd name="T6" fmla="*/ 1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1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6" name="Freeform: Shape 195" descr="b8e741ea-0fc6-4ea2-949a-d2f4ed9133d2"/>
              <p:cNvSpPr/>
              <p:nvPr/>
            </p:nvSpPr>
            <p:spPr bwMode="auto">
              <a:xfrm>
                <a:off x="5101" y="1272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3 w 4"/>
                  <a:gd name="T3" fmla="*/ 0 h 2"/>
                  <a:gd name="T4" fmla="*/ 0 w 4"/>
                  <a:gd name="T5" fmla="*/ 1 h 2"/>
                  <a:gd name="T6" fmla="*/ 1 w 4"/>
                  <a:gd name="T7" fmla="*/ 2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1"/>
                      <a:pt x="1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3" y="2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7" name="Freeform: Shape 196" descr="2f957467-c0d9-4b37-b110-6a22dc5f0c75"/>
              <p:cNvSpPr/>
              <p:nvPr/>
            </p:nvSpPr>
            <p:spPr bwMode="auto">
              <a:xfrm>
                <a:off x="5109" y="1259"/>
                <a:ext cx="4" cy="1"/>
              </a:xfrm>
              <a:custGeom>
                <a:avLst/>
                <a:gdLst>
                  <a:gd name="T0" fmla="*/ 4 w 4"/>
                  <a:gd name="T1" fmla="*/ 1 h 1"/>
                  <a:gd name="T2" fmla="*/ 3 w 4"/>
                  <a:gd name="T3" fmla="*/ 0 h 1"/>
                  <a:gd name="T4" fmla="*/ 0 w 4"/>
                  <a:gd name="T5" fmla="*/ 0 h 1"/>
                  <a:gd name="T6" fmla="*/ 1 w 4"/>
                  <a:gd name="T7" fmla="*/ 1 h 1"/>
                  <a:gd name="T8" fmla="*/ 4 w 4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8" name="Freeform: Shape 197" descr="e3c71cbc-c85e-499f-9d4c-51443bfc645a"/>
              <p:cNvSpPr/>
              <p:nvPr/>
            </p:nvSpPr>
            <p:spPr bwMode="auto">
              <a:xfrm>
                <a:off x="5114" y="1249"/>
                <a:ext cx="3" cy="7"/>
              </a:xfrm>
              <a:custGeom>
                <a:avLst/>
                <a:gdLst>
                  <a:gd name="T0" fmla="*/ 2 w 3"/>
                  <a:gd name="T1" fmla="*/ 1 h 7"/>
                  <a:gd name="T2" fmla="*/ 0 w 3"/>
                  <a:gd name="T3" fmla="*/ 0 h 7"/>
                  <a:gd name="T4" fmla="*/ 1 w 3"/>
                  <a:gd name="T5" fmla="*/ 3 h 7"/>
                  <a:gd name="T6" fmla="*/ 1 w 3"/>
                  <a:gd name="T7" fmla="*/ 6 h 7"/>
                  <a:gd name="T8" fmla="*/ 2 w 3"/>
                  <a:gd name="T9" fmla="*/ 7 h 7"/>
                  <a:gd name="T10" fmla="*/ 3 w 3"/>
                  <a:gd name="T11" fmla="*/ 4 h 7"/>
                  <a:gd name="T12" fmla="*/ 2 w 3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7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1" y="2"/>
                      <a:pt x="1" y="3"/>
                    </a:cubicBezTo>
                    <a:cubicBezTo>
                      <a:pt x="1" y="4"/>
                      <a:pt x="1" y="5"/>
                      <a:pt x="1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3" y="6"/>
                      <a:pt x="3" y="5"/>
                      <a:pt x="3" y="4"/>
                    </a:cubicBezTo>
                    <a:cubicBezTo>
                      <a:pt x="3" y="3"/>
                      <a:pt x="3" y="2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9" name="Freeform: Shape 198" descr="3ff7bed5-668a-4f9e-b28d-6800765154ff"/>
              <p:cNvSpPr/>
              <p:nvPr/>
            </p:nvSpPr>
            <p:spPr bwMode="auto">
              <a:xfrm>
                <a:off x="5113" y="1255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0" name="Freeform: Shape 199" descr="3fa9e7cf-beac-4210-bea8-78124b90ec33"/>
              <p:cNvSpPr/>
              <p:nvPr/>
            </p:nvSpPr>
            <p:spPr bwMode="auto">
              <a:xfrm>
                <a:off x="5112" y="1257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1 w 3"/>
                  <a:gd name="T3" fmla="*/ 0 h 3"/>
                  <a:gd name="T4" fmla="*/ 0 w 3"/>
                  <a:gd name="T5" fmla="*/ 2 h 3"/>
                  <a:gd name="T6" fmla="*/ 1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2" y="2"/>
                      <a:pt x="2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1" name="Freeform: Shape 200" descr="833c2396-eb19-40d8-9518-a406629836ee"/>
              <p:cNvSpPr>
                <a:spLocks noEditPoints="1"/>
              </p:cNvSpPr>
              <p:nvPr/>
            </p:nvSpPr>
            <p:spPr bwMode="auto">
              <a:xfrm>
                <a:off x="5099" y="1243"/>
                <a:ext cx="29" cy="42"/>
              </a:xfrm>
              <a:custGeom>
                <a:avLst/>
                <a:gdLst>
                  <a:gd name="T0" fmla="*/ 29 w 29"/>
                  <a:gd name="T1" fmla="*/ 13 h 42"/>
                  <a:gd name="T2" fmla="*/ 15 w 29"/>
                  <a:gd name="T3" fmla="*/ 37 h 42"/>
                  <a:gd name="T4" fmla="*/ 0 w 29"/>
                  <a:gd name="T5" fmla="*/ 29 h 42"/>
                  <a:gd name="T6" fmla="*/ 14 w 29"/>
                  <a:gd name="T7" fmla="*/ 5 h 42"/>
                  <a:gd name="T8" fmla="*/ 29 w 29"/>
                  <a:gd name="T9" fmla="*/ 13 h 42"/>
                  <a:gd name="T10" fmla="*/ 14 w 29"/>
                  <a:gd name="T11" fmla="*/ 17 h 42"/>
                  <a:gd name="T12" fmla="*/ 18 w 29"/>
                  <a:gd name="T13" fmla="*/ 10 h 42"/>
                  <a:gd name="T14" fmla="*/ 14 w 29"/>
                  <a:gd name="T15" fmla="*/ 8 h 42"/>
                  <a:gd name="T16" fmla="*/ 10 w 29"/>
                  <a:gd name="T17" fmla="*/ 14 h 42"/>
                  <a:gd name="T18" fmla="*/ 14 w 29"/>
                  <a:gd name="T19" fmla="*/ 17 h 42"/>
                  <a:gd name="T20" fmla="*/ 6 w 29"/>
                  <a:gd name="T21" fmla="*/ 30 h 42"/>
                  <a:gd name="T22" fmla="*/ 10 w 29"/>
                  <a:gd name="T23" fmla="*/ 24 h 42"/>
                  <a:gd name="T24" fmla="*/ 6 w 29"/>
                  <a:gd name="T25" fmla="*/ 21 h 42"/>
                  <a:gd name="T26" fmla="*/ 2 w 29"/>
                  <a:gd name="T27" fmla="*/ 28 h 42"/>
                  <a:gd name="T28" fmla="*/ 6 w 29"/>
                  <a:gd name="T29" fmla="*/ 30 h 42"/>
                  <a:gd name="T30" fmla="*/ 14 w 29"/>
                  <a:gd name="T31" fmla="*/ 35 h 42"/>
                  <a:gd name="T32" fmla="*/ 18 w 29"/>
                  <a:gd name="T33" fmla="*/ 28 h 42"/>
                  <a:gd name="T34" fmla="*/ 14 w 29"/>
                  <a:gd name="T35" fmla="*/ 26 h 42"/>
                  <a:gd name="T36" fmla="*/ 10 w 29"/>
                  <a:gd name="T37" fmla="*/ 33 h 42"/>
                  <a:gd name="T38" fmla="*/ 14 w 29"/>
                  <a:gd name="T39" fmla="*/ 35 h 42"/>
                  <a:gd name="T40" fmla="*/ 22 w 29"/>
                  <a:gd name="T41" fmla="*/ 21 h 42"/>
                  <a:gd name="T42" fmla="*/ 26 w 29"/>
                  <a:gd name="T43" fmla="*/ 14 h 42"/>
                  <a:gd name="T44" fmla="*/ 22 w 29"/>
                  <a:gd name="T45" fmla="*/ 12 h 42"/>
                  <a:gd name="T46" fmla="*/ 18 w 29"/>
                  <a:gd name="T47" fmla="*/ 19 h 42"/>
                  <a:gd name="T48" fmla="*/ 22 w 29"/>
                  <a:gd name="T49" fmla="*/ 2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8" h="42">
                    <a:moveTo>
                      <a:pt x="29" y="13"/>
                    </a:moveTo>
                    <a:cubicBezTo>
                      <a:pt x="29" y="22"/>
                      <a:pt x="22" y="33"/>
                      <a:pt x="15" y="37"/>
                    </a:cubicBezTo>
                    <a:cubicBezTo>
                      <a:pt x="7" y="42"/>
                      <a:pt x="0" y="38"/>
                      <a:pt x="0" y="29"/>
                    </a:cubicBezTo>
                    <a:cubicBezTo>
                      <a:pt x="0" y="20"/>
                      <a:pt x="7" y="9"/>
                      <a:pt x="14" y="5"/>
                    </a:cubicBezTo>
                    <a:cubicBezTo>
                      <a:pt x="22" y="0"/>
                      <a:pt x="29" y="4"/>
                      <a:pt x="29" y="13"/>
                    </a:cubicBezTo>
                    <a:close/>
                    <a:moveTo>
                      <a:pt x="14" y="17"/>
                    </a:moveTo>
                    <a:cubicBezTo>
                      <a:pt x="16" y="15"/>
                      <a:pt x="18" y="12"/>
                      <a:pt x="18" y="10"/>
                    </a:cubicBezTo>
                    <a:cubicBezTo>
                      <a:pt x="18" y="7"/>
                      <a:pt x="16" y="6"/>
                      <a:pt x="14" y="8"/>
                    </a:cubicBezTo>
                    <a:cubicBezTo>
                      <a:pt x="12" y="9"/>
                      <a:pt x="10" y="12"/>
                      <a:pt x="10" y="14"/>
                    </a:cubicBezTo>
                    <a:cubicBezTo>
                      <a:pt x="10" y="17"/>
                      <a:pt x="12" y="18"/>
                      <a:pt x="14" y="17"/>
                    </a:cubicBezTo>
                    <a:close/>
                    <a:moveTo>
                      <a:pt x="6" y="30"/>
                    </a:moveTo>
                    <a:cubicBezTo>
                      <a:pt x="8" y="29"/>
                      <a:pt x="10" y="26"/>
                      <a:pt x="10" y="24"/>
                    </a:cubicBezTo>
                    <a:cubicBezTo>
                      <a:pt x="10" y="21"/>
                      <a:pt x="8" y="20"/>
                      <a:pt x="6" y="21"/>
                    </a:cubicBezTo>
                    <a:cubicBezTo>
                      <a:pt x="4" y="23"/>
                      <a:pt x="2" y="26"/>
                      <a:pt x="2" y="28"/>
                    </a:cubicBezTo>
                    <a:cubicBezTo>
                      <a:pt x="2" y="31"/>
                      <a:pt x="4" y="32"/>
                      <a:pt x="6" y="30"/>
                    </a:cubicBezTo>
                    <a:close/>
                    <a:moveTo>
                      <a:pt x="14" y="35"/>
                    </a:moveTo>
                    <a:cubicBezTo>
                      <a:pt x="16" y="34"/>
                      <a:pt x="18" y="31"/>
                      <a:pt x="18" y="28"/>
                    </a:cubicBezTo>
                    <a:cubicBezTo>
                      <a:pt x="18" y="26"/>
                      <a:pt x="16" y="25"/>
                      <a:pt x="14" y="26"/>
                    </a:cubicBezTo>
                    <a:cubicBezTo>
                      <a:pt x="12" y="27"/>
                      <a:pt x="10" y="30"/>
                      <a:pt x="10" y="33"/>
                    </a:cubicBezTo>
                    <a:cubicBezTo>
                      <a:pt x="10" y="35"/>
                      <a:pt x="12" y="36"/>
                      <a:pt x="14" y="35"/>
                    </a:cubicBezTo>
                    <a:close/>
                    <a:moveTo>
                      <a:pt x="22" y="21"/>
                    </a:moveTo>
                    <a:cubicBezTo>
                      <a:pt x="24" y="20"/>
                      <a:pt x="26" y="17"/>
                      <a:pt x="26" y="14"/>
                    </a:cubicBezTo>
                    <a:cubicBezTo>
                      <a:pt x="26" y="12"/>
                      <a:pt x="24" y="11"/>
                      <a:pt x="22" y="12"/>
                    </a:cubicBezTo>
                    <a:cubicBezTo>
                      <a:pt x="20" y="13"/>
                      <a:pt x="18" y="16"/>
                      <a:pt x="18" y="19"/>
                    </a:cubicBezTo>
                    <a:cubicBezTo>
                      <a:pt x="18" y="21"/>
                      <a:pt x="20" y="22"/>
                      <a:pt x="22" y="21"/>
                    </a:cubicBezTo>
                    <a:close/>
                  </a:path>
                </a:pathLst>
              </a:custGeom>
              <a:solidFill>
                <a:srgbClr val="8E8E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2" name="Freeform: Shape 201" descr="48adb710-18c6-4f1c-9fc9-cad4ec4cf480"/>
              <p:cNvSpPr/>
              <p:nvPr/>
            </p:nvSpPr>
            <p:spPr bwMode="auto">
              <a:xfrm>
                <a:off x="5123" y="1278"/>
                <a:ext cx="5" cy="6"/>
              </a:xfrm>
              <a:custGeom>
                <a:avLst/>
                <a:gdLst>
                  <a:gd name="T0" fmla="*/ 3 w 5"/>
                  <a:gd name="T1" fmla="*/ 6 h 6"/>
                  <a:gd name="T2" fmla="*/ 5 w 5"/>
                  <a:gd name="T3" fmla="*/ 5 h 6"/>
                  <a:gd name="T4" fmla="*/ 2 w 5"/>
                  <a:gd name="T5" fmla="*/ 0 h 6"/>
                  <a:gd name="T6" fmla="*/ 0 w 5"/>
                  <a:gd name="T7" fmla="*/ 1 h 6"/>
                  <a:gd name="T8" fmla="*/ 3 w 5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6">
                    <a:moveTo>
                      <a:pt x="3" y="6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3" y="4"/>
                      <a:pt x="2" y="2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3"/>
                      <a:pt x="1" y="5"/>
                      <a:pt x="3" y="6"/>
                    </a:cubicBez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3" name="Freeform: Shape 202" descr="f97e4ab5-f1b7-41e5-b662-1745ce9413ef"/>
              <p:cNvSpPr/>
              <p:nvPr/>
            </p:nvSpPr>
            <p:spPr bwMode="auto">
              <a:xfrm>
                <a:off x="5123" y="1273"/>
                <a:ext cx="2" cy="6"/>
              </a:xfrm>
              <a:custGeom>
                <a:avLst/>
                <a:gdLst>
                  <a:gd name="T0" fmla="*/ 0 w 2"/>
                  <a:gd name="T1" fmla="*/ 6 h 6"/>
                  <a:gd name="T2" fmla="*/ 2 w 2"/>
                  <a:gd name="T3" fmla="*/ 5 h 6"/>
                  <a:gd name="T4" fmla="*/ 2 w 2"/>
                  <a:gd name="T5" fmla="*/ 0 h 6"/>
                  <a:gd name="T6" fmla="*/ 0 w 2"/>
                  <a:gd name="T7" fmla="*/ 1 h 6"/>
                  <a:gd name="T8" fmla="*/ 0 w 2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6">
                    <a:moveTo>
                      <a:pt x="0" y="6"/>
                    </a:moveTo>
                    <a:lnTo>
                      <a:pt x="2" y="5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4" name="Freeform: Shape 203" descr="1ee76df3-a78b-4e69-96d4-1114218449ad"/>
              <p:cNvSpPr/>
              <p:nvPr/>
            </p:nvSpPr>
            <p:spPr bwMode="auto">
              <a:xfrm>
                <a:off x="5112" y="1263"/>
                <a:ext cx="9" cy="5"/>
              </a:xfrm>
              <a:custGeom>
                <a:avLst/>
                <a:gdLst>
                  <a:gd name="T0" fmla="*/ 7 w 9"/>
                  <a:gd name="T1" fmla="*/ 5 h 5"/>
                  <a:gd name="T2" fmla="*/ 9 w 9"/>
                  <a:gd name="T3" fmla="*/ 4 h 5"/>
                  <a:gd name="T4" fmla="*/ 3 w 9"/>
                  <a:gd name="T5" fmla="*/ 0 h 5"/>
                  <a:gd name="T6" fmla="*/ 0 w 9"/>
                  <a:gd name="T7" fmla="*/ 1 h 5"/>
                  <a:gd name="T8" fmla="*/ 7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7" y="5"/>
                    </a:moveTo>
                    <a:lnTo>
                      <a:pt x="9" y="4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5" name="Freeform: Shape 204" descr="e336a271-a06f-4578-9eb7-3c0fccd41986"/>
              <p:cNvSpPr/>
              <p:nvPr/>
            </p:nvSpPr>
            <p:spPr bwMode="auto">
              <a:xfrm>
                <a:off x="5119" y="1267"/>
                <a:ext cx="6" cy="7"/>
              </a:xfrm>
              <a:custGeom>
                <a:avLst/>
                <a:gdLst>
                  <a:gd name="T0" fmla="*/ 4 w 6"/>
                  <a:gd name="T1" fmla="*/ 7 h 7"/>
                  <a:gd name="T2" fmla="*/ 6 w 6"/>
                  <a:gd name="T3" fmla="*/ 6 h 7"/>
                  <a:gd name="T4" fmla="*/ 2 w 6"/>
                  <a:gd name="T5" fmla="*/ 0 h 7"/>
                  <a:gd name="T6" fmla="*/ 0 w 6"/>
                  <a:gd name="T7" fmla="*/ 1 h 7"/>
                  <a:gd name="T8" fmla="*/ 4 w 6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7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4"/>
                      <a:pt x="4" y="1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2"/>
                      <a:pt x="4" y="5"/>
                      <a:pt x="4" y="7"/>
                    </a:cubicBez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6" name="Freeform: Shape 205" descr="46be236c-cec7-43c3-840a-f7324325c14d"/>
              <p:cNvSpPr/>
              <p:nvPr/>
            </p:nvSpPr>
            <p:spPr bwMode="auto">
              <a:xfrm>
                <a:off x="5126" y="1283"/>
                <a:ext cx="8" cy="5"/>
              </a:xfrm>
              <a:custGeom>
                <a:avLst/>
                <a:gdLst>
                  <a:gd name="T0" fmla="*/ 6 w 8"/>
                  <a:gd name="T1" fmla="*/ 5 h 5"/>
                  <a:gd name="T2" fmla="*/ 8 w 8"/>
                  <a:gd name="T3" fmla="*/ 3 h 5"/>
                  <a:gd name="T4" fmla="*/ 2 w 8"/>
                  <a:gd name="T5" fmla="*/ 0 h 5"/>
                  <a:gd name="T6" fmla="*/ 0 w 8"/>
                  <a:gd name="T7" fmla="*/ 1 h 5"/>
                  <a:gd name="T8" fmla="*/ 6 w 8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5">
                    <a:moveTo>
                      <a:pt x="6" y="5"/>
                    </a:moveTo>
                    <a:lnTo>
                      <a:pt x="8" y="3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6" y="5"/>
                    </a:lnTo>
                    <a:close/>
                  </a:path>
                </a:pathLst>
              </a:custGeom>
              <a:solidFill>
                <a:srgbClr val="284D1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7" name="Freeform: Shape 206" descr="354044e2-65d4-4b67-a62e-8ab2dcf1a82c"/>
              <p:cNvSpPr/>
              <p:nvPr/>
            </p:nvSpPr>
            <p:spPr bwMode="auto">
              <a:xfrm>
                <a:off x="5132" y="1286"/>
                <a:ext cx="2" cy="3"/>
              </a:xfrm>
              <a:custGeom>
                <a:avLst/>
                <a:gdLst>
                  <a:gd name="T0" fmla="*/ 0 w 2"/>
                  <a:gd name="T1" fmla="*/ 3 h 3"/>
                  <a:gd name="T2" fmla="*/ 2 w 2"/>
                  <a:gd name="T3" fmla="*/ 2 h 3"/>
                  <a:gd name="T4" fmla="*/ 2 w 2"/>
                  <a:gd name="T5" fmla="*/ 0 h 3"/>
                  <a:gd name="T6" fmla="*/ 0 w 2"/>
                  <a:gd name="T7" fmla="*/ 2 h 3"/>
                  <a:gd name="T8" fmla="*/ 0 w 2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lnTo>
                      <a:pt x="2" y="2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1930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8" name="Freeform: Shape 207" descr="2ce51f40-d984-4c49-a483-4026f0dda479"/>
              <p:cNvSpPr/>
              <p:nvPr/>
            </p:nvSpPr>
            <p:spPr bwMode="auto">
              <a:xfrm>
                <a:off x="5112" y="1264"/>
                <a:ext cx="20" cy="25"/>
              </a:xfrm>
              <a:custGeom>
                <a:avLst/>
                <a:gdLst>
                  <a:gd name="T0" fmla="*/ 0 w 20"/>
                  <a:gd name="T1" fmla="*/ 0 h 25"/>
                  <a:gd name="T2" fmla="*/ 0 w 20"/>
                  <a:gd name="T3" fmla="*/ 1 h 25"/>
                  <a:gd name="T4" fmla="*/ 7 w 20"/>
                  <a:gd name="T5" fmla="*/ 5 h 25"/>
                  <a:gd name="T6" fmla="*/ 10 w 20"/>
                  <a:gd name="T7" fmla="*/ 10 h 25"/>
                  <a:gd name="T8" fmla="*/ 10 w 20"/>
                  <a:gd name="T9" fmla="*/ 15 h 25"/>
                  <a:gd name="T10" fmla="*/ 14 w 20"/>
                  <a:gd name="T11" fmla="*/ 21 h 25"/>
                  <a:gd name="T12" fmla="*/ 20 w 20"/>
                  <a:gd name="T13" fmla="*/ 25 h 25"/>
                  <a:gd name="T14" fmla="*/ 20 w 20"/>
                  <a:gd name="T15" fmla="*/ 24 h 25"/>
                  <a:gd name="T16" fmla="*/ 14 w 20"/>
                  <a:gd name="T17" fmla="*/ 20 h 25"/>
                  <a:gd name="T18" fmla="*/ 11 w 20"/>
                  <a:gd name="T19" fmla="*/ 15 h 25"/>
                  <a:gd name="T20" fmla="*/ 11 w 20"/>
                  <a:gd name="T21" fmla="*/ 10 h 25"/>
                  <a:gd name="T22" fmla="*/ 7 w 20"/>
                  <a:gd name="T23" fmla="*/ 4 h 25"/>
                  <a:gd name="T24" fmla="*/ 0 w 20"/>
                  <a:gd name="T2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25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9" y="6"/>
                      <a:pt x="10" y="8"/>
                      <a:pt x="10" y="10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17"/>
                      <a:pt x="11" y="20"/>
                      <a:pt x="14" y="21"/>
                    </a:cubicBezTo>
                    <a:cubicBezTo>
                      <a:pt x="20" y="25"/>
                      <a:pt x="20" y="25"/>
                      <a:pt x="20" y="25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14" y="20"/>
                      <a:pt x="14" y="20"/>
                      <a:pt x="14" y="20"/>
                    </a:cubicBezTo>
                    <a:cubicBezTo>
                      <a:pt x="12" y="19"/>
                      <a:pt x="11" y="17"/>
                      <a:pt x="11" y="15"/>
                    </a:cubicBezTo>
                    <a:cubicBezTo>
                      <a:pt x="11" y="10"/>
                      <a:pt x="11" y="10"/>
                      <a:pt x="11" y="10"/>
                    </a:cubicBezTo>
                    <a:cubicBezTo>
                      <a:pt x="11" y="8"/>
                      <a:pt x="9" y="5"/>
                      <a:pt x="7" y="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9" name="Freeform: Shape 208" descr="6940da5c-ba01-4117-bcc7-696454af5de2"/>
              <p:cNvSpPr/>
              <p:nvPr/>
            </p:nvSpPr>
            <p:spPr bwMode="auto">
              <a:xfrm>
                <a:off x="5121" y="1286"/>
                <a:ext cx="25" cy="12"/>
              </a:xfrm>
              <a:custGeom>
                <a:avLst/>
                <a:gdLst>
                  <a:gd name="T0" fmla="*/ 0 w 25"/>
                  <a:gd name="T1" fmla="*/ 1 h 12"/>
                  <a:gd name="T2" fmla="*/ 12 w 25"/>
                  <a:gd name="T3" fmla="*/ 8 h 12"/>
                  <a:gd name="T4" fmla="*/ 21 w 25"/>
                  <a:gd name="T5" fmla="*/ 8 h 12"/>
                  <a:gd name="T6" fmla="*/ 23 w 25"/>
                  <a:gd name="T7" fmla="*/ 6 h 12"/>
                  <a:gd name="T8" fmla="*/ 25 w 25"/>
                  <a:gd name="T9" fmla="*/ 3 h 12"/>
                  <a:gd name="T10" fmla="*/ 25 w 25"/>
                  <a:gd name="T11" fmla="*/ 6 h 12"/>
                  <a:gd name="T12" fmla="*/ 23 w 25"/>
                  <a:gd name="T13" fmla="*/ 9 h 12"/>
                  <a:gd name="T14" fmla="*/ 21 w 25"/>
                  <a:gd name="T15" fmla="*/ 10 h 12"/>
                  <a:gd name="T16" fmla="*/ 12 w 25"/>
                  <a:gd name="T17" fmla="*/ 10 h 12"/>
                  <a:gd name="T18" fmla="*/ 0 w 25"/>
                  <a:gd name="T19" fmla="*/ 4 h 12"/>
                  <a:gd name="T20" fmla="*/ 0 w 25"/>
                  <a:gd name="T21" fmla="*/ 3 h 12"/>
                  <a:gd name="T22" fmla="*/ 0 w 25"/>
                  <a:gd name="T23" fmla="*/ 0 h 12"/>
                  <a:gd name="T24" fmla="*/ 0 w 25"/>
                  <a:gd name="T25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5" h="12">
                    <a:moveTo>
                      <a:pt x="0" y="1"/>
                    </a:moveTo>
                    <a:cubicBezTo>
                      <a:pt x="12" y="8"/>
                      <a:pt x="12" y="8"/>
                      <a:pt x="12" y="8"/>
                    </a:cubicBezTo>
                    <a:cubicBezTo>
                      <a:pt x="14" y="9"/>
                      <a:pt x="18" y="9"/>
                      <a:pt x="21" y="8"/>
                    </a:cubicBezTo>
                    <a:cubicBezTo>
                      <a:pt x="23" y="6"/>
                      <a:pt x="23" y="6"/>
                      <a:pt x="23" y="6"/>
                    </a:cubicBezTo>
                    <a:cubicBezTo>
                      <a:pt x="25" y="5"/>
                      <a:pt x="25" y="4"/>
                      <a:pt x="25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8"/>
                      <a:pt x="23" y="9"/>
                    </a:cubicBezTo>
                    <a:cubicBezTo>
                      <a:pt x="21" y="10"/>
                      <a:pt x="21" y="10"/>
                      <a:pt x="21" y="10"/>
                    </a:cubicBezTo>
                    <a:cubicBezTo>
                      <a:pt x="18" y="12"/>
                      <a:pt x="14" y="12"/>
                      <a:pt x="12" y="1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0" name="Freeform: Shape 209" descr="b5c46d02-6f9c-4dd1-a889-a88d6fcfa354"/>
              <p:cNvSpPr/>
              <p:nvPr/>
            </p:nvSpPr>
            <p:spPr bwMode="auto">
              <a:xfrm>
                <a:off x="5121" y="1280"/>
                <a:ext cx="26" cy="15"/>
              </a:xfrm>
              <a:custGeom>
                <a:avLst/>
                <a:gdLst>
                  <a:gd name="T0" fmla="*/ 0 w 26"/>
                  <a:gd name="T1" fmla="*/ 6 h 15"/>
                  <a:gd name="T2" fmla="*/ 0 w 26"/>
                  <a:gd name="T3" fmla="*/ 7 h 15"/>
                  <a:gd name="T4" fmla="*/ 12 w 26"/>
                  <a:gd name="T5" fmla="*/ 14 h 15"/>
                  <a:gd name="T6" fmla="*/ 21 w 26"/>
                  <a:gd name="T7" fmla="*/ 14 h 15"/>
                  <a:gd name="T8" fmla="*/ 23 w 26"/>
                  <a:gd name="T9" fmla="*/ 12 h 15"/>
                  <a:gd name="T10" fmla="*/ 23 w 26"/>
                  <a:gd name="T11" fmla="*/ 7 h 15"/>
                  <a:gd name="T12" fmla="*/ 12 w 26"/>
                  <a:gd name="T13" fmla="*/ 0 h 15"/>
                  <a:gd name="T14" fmla="*/ 10 w 26"/>
                  <a:gd name="T15" fmla="*/ 0 h 15"/>
                  <a:gd name="T16" fmla="*/ 0 w 26"/>
                  <a:gd name="T17" fmla="*/ 6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" h="15">
                    <a:moveTo>
                      <a:pt x="0" y="6"/>
                    </a:moveTo>
                    <a:cubicBezTo>
                      <a:pt x="0" y="6"/>
                      <a:pt x="0" y="7"/>
                      <a:pt x="0" y="7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4" y="15"/>
                      <a:pt x="18" y="15"/>
                      <a:pt x="21" y="1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6" y="11"/>
                      <a:pt x="26" y="8"/>
                      <a:pt x="23" y="7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1" y="0"/>
                      <a:pt x="10" y="0"/>
                      <a:pt x="10" y="0"/>
                    </a:cubicBez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1" name="Freeform: Shape 210" descr="dcc43bd7-129f-408d-9151-136672f3a5de"/>
              <p:cNvSpPr/>
              <p:nvPr/>
            </p:nvSpPr>
            <p:spPr bwMode="auto">
              <a:xfrm>
                <a:off x="5207" y="1199"/>
                <a:ext cx="4" cy="1"/>
              </a:xfrm>
              <a:custGeom>
                <a:avLst/>
                <a:gdLst>
                  <a:gd name="T0" fmla="*/ 4 w 4"/>
                  <a:gd name="T1" fmla="*/ 1 h 1"/>
                  <a:gd name="T2" fmla="*/ 2 w 4"/>
                  <a:gd name="T3" fmla="*/ 0 h 1"/>
                  <a:gd name="T4" fmla="*/ 0 w 4"/>
                  <a:gd name="T5" fmla="*/ 0 h 1"/>
                  <a:gd name="T6" fmla="*/ 3 w 4"/>
                  <a:gd name="T7" fmla="*/ 1 h 1"/>
                  <a:gd name="T8" fmla="*/ 4 w 4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4" y="1"/>
                      <a:pt x="4" y="1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2" name="Freeform: Shape 211" descr="f7b7cd73-50b8-4bd1-a61a-965282d376b0"/>
              <p:cNvSpPr/>
              <p:nvPr/>
            </p:nvSpPr>
            <p:spPr bwMode="auto">
              <a:xfrm>
                <a:off x="5206" y="1199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1 w 4"/>
                  <a:gd name="T3" fmla="*/ 0 h 2"/>
                  <a:gd name="T4" fmla="*/ 0 w 4"/>
                  <a:gd name="T5" fmla="*/ 1 h 2"/>
                  <a:gd name="T6" fmla="*/ 3 w 4"/>
                  <a:gd name="T7" fmla="*/ 2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3" y="2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Freeform: Shape 212" descr="3ea5f56f-adbc-48a9-ae25-58b945e62704"/>
              <p:cNvSpPr/>
              <p:nvPr/>
            </p:nvSpPr>
            <p:spPr bwMode="auto">
              <a:xfrm>
                <a:off x="5206" y="1200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0 w 3"/>
                  <a:gd name="T3" fmla="*/ 0 h 2"/>
                  <a:gd name="T4" fmla="*/ 0 w 3"/>
                  <a:gd name="T5" fmla="*/ 1 h 2"/>
                  <a:gd name="T6" fmla="*/ 2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4" name="Freeform: Shape 213" descr="5394ba30-5f85-40c8-85fa-3144102337ef"/>
              <p:cNvSpPr/>
              <p:nvPr/>
            </p:nvSpPr>
            <p:spPr bwMode="auto">
              <a:xfrm>
                <a:off x="5205" y="1201"/>
                <a:ext cx="3" cy="4"/>
              </a:xfrm>
              <a:custGeom>
                <a:avLst/>
                <a:gdLst>
                  <a:gd name="T0" fmla="*/ 3 w 3"/>
                  <a:gd name="T1" fmla="*/ 1 h 4"/>
                  <a:gd name="T2" fmla="*/ 1 w 3"/>
                  <a:gd name="T3" fmla="*/ 0 h 4"/>
                  <a:gd name="T4" fmla="*/ 0 w 3"/>
                  <a:gd name="T5" fmla="*/ 1 h 4"/>
                  <a:gd name="T6" fmla="*/ 1 w 3"/>
                  <a:gd name="T7" fmla="*/ 3 h 4"/>
                  <a:gd name="T8" fmla="*/ 3 w 3"/>
                  <a:gd name="T9" fmla="*/ 4 h 4"/>
                  <a:gd name="T10" fmla="*/ 3 w 3"/>
                  <a:gd name="T11" fmla="*/ 3 h 4"/>
                  <a:gd name="T12" fmla="*/ 3 w 3"/>
                  <a:gd name="T13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4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2"/>
                      <a:pt x="1" y="2"/>
                      <a:pt x="1" y="3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3"/>
                      <a:pt x="3" y="3"/>
                    </a:cubicBezTo>
                    <a:cubicBezTo>
                      <a:pt x="3" y="2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Freeform: Shape 214" descr="12796fa3-84dd-40f3-862d-b132ceba781b"/>
              <p:cNvSpPr/>
              <p:nvPr/>
            </p:nvSpPr>
            <p:spPr bwMode="auto">
              <a:xfrm>
                <a:off x="5208" y="1200"/>
                <a:ext cx="4" cy="6"/>
              </a:xfrm>
              <a:custGeom>
                <a:avLst/>
                <a:gdLst>
                  <a:gd name="T0" fmla="*/ 2 w 4"/>
                  <a:gd name="T1" fmla="*/ 0 h 6"/>
                  <a:gd name="T2" fmla="*/ 0 w 4"/>
                  <a:gd name="T3" fmla="*/ 4 h 6"/>
                  <a:gd name="T4" fmla="*/ 2 w 4"/>
                  <a:gd name="T5" fmla="*/ 5 h 6"/>
                  <a:gd name="T6" fmla="*/ 4 w 4"/>
                  <a:gd name="T7" fmla="*/ 2 h 6"/>
                  <a:gd name="T8" fmla="*/ 2 w 4"/>
                  <a:gd name="T9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2" y="0"/>
                    </a:moveTo>
                    <a:cubicBezTo>
                      <a:pt x="1" y="1"/>
                      <a:pt x="0" y="3"/>
                      <a:pt x="0" y="4"/>
                    </a:cubicBezTo>
                    <a:cubicBezTo>
                      <a:pt x="0" y="5"/>
                      <a:pt x="1" y="6"/>
                      <a:pt x="2" y="5"/>
                    </a:cubicBezTo>
                    <a:cubicBezTo>
                      <a:pt x="3" y="4"/>
                      <a:pt x="4" y="3"/>
                      <a:pt x="4" y="2"/>
                    </a:cubicBezTo>
                    <a:cubicBezTo>
                      <a:pt x="4" y="0"/>
                      <a:pt x="3" y="0"/>
                      <a:pt x="2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6" name="Freeform: Shape 215" descr="3bf400f5-3072-4984-8a85-567844cfb08e"/>
              <p:cNvSpPr/>
              <p:nvPr/>
            </p:nvSpPr>
            <p:spPr bwMode="auto">
              <a:xfrm>
                <a:off x="5095" y="1188"/>
                <a:ext cx="120" cy="98"/>
              </a:xfrm>
              <a:custGeom>
                <a:avLst/>
                <a:gdLst>
                  <a:gd name="T0" fmla="*/ 11 w 120"/>
                  <a:gd name="T1" fmla="*/ 98 h 98"/>
                  <a:gd name="T2" fmla="*/ 13 w 120"/>
                  <a:gd name="T3" fmla="*/ 98 h 98"/>
                  <a:gd name="T4" fmla="*/ 110 w 120"/>
                  <a:gd name="T5" fmla="*/ 24 h 98"/>
                  <a:gd name="T6" fmla="*/ 108 w 120"/>
                  <a:gd name="T7" fmla="*/ 25 h 98"/>
                  <a:gd name="T8" fmla="*/ 12 w 120"/>
                  <a:gd name="T9" fmla="*/ 97 h 98"/>
                  <a:gd name="T10" fmla="*/ 5 w 120"/>
                  <a:gd name="T11" fmla="*/ 94 h 98"/>
                  <a:gd name="T12" fmla="*/ 2 w 120"/>
                  <a:gd name="T13" fmla="*/ 86 h 98"/>
                  <a:gd name="T14" fmla="*/ 12 w 120"/>
                  <a:gd name="T15" fmla="*/ 62 h 98"/>
                  <a:gd name="T16" fmla="*/ 112 w 120"/>
                  <a:gd name="T17" fmla="*/ 3 h 98"/>
                  <a:gd name="T18" fmla="*/ 117 w 120"/>
                  <a:gd name="T19" fmla="*/ 3 h 98"/>
                  <a:gd name="T20" fmla="*/ 119 w 120"/>
                  <a:gd name="T21" fmla="*/ 7 h 98"/>
                  <a:gd name="T22" fmla="*/ 120 w 120"/>
                  <a:gd name="T23" fmla="*/ 7 h 98"/>
                  <a:gd name="T24" fmla="*/ 118 w 120"/>
                  <a:gd name="T25" fmla="*/ 2 h 98"/>
                  <a:gd name="T26" fmla="*/ 111 w 120"/>
                  <a:gd name="T27" fmla="*/ 2 h 98"/>
                  <a:gd name="T28" fmla="*/ 11 w 120"/>
                  <a:gd name="T29" fmla="*/ 61 h 98"/>
                  <a:gd name="T30" fmla="*/ 11 w 120"/>
                  <a:gd name="T31" fmla="*/ 61 h 98"/>
                  <a:gd name="T32" fmla="*/ 1 w 120"/>
                  <a:gd name="T33" fmla="*/ 86 h 98"/>
                  <a:gd name="T34" fmla="*/ 5 w 120"/>
                  <a:gd name="T35" fmla="*/ 95 h 98"/>
                  <a:gd name="T36" fmla="*/ 11 w 120"/>
                  <a:gd name="T3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0" h="98">
                    <a:moveTo>
                      <a:pt x="11" y="98"/>
                    </a:moveTo>
                    <a:cubicBezTo>
                      <a:pt x="12" y="98"/>
                      <a:pt x="12" y="98"/>
                      <a:pt x="13" y="98"/>
                    </a:cubicBezTo>
                    <a:cubicBezTo>
                      <a:pt x="21" y="96"/>
                      <a:pt x="106" y="27"/>
                      <a:pt x="110" y="24"/>
                    </a:cubicBezTo>
                    <a:cubicBezTo>
                      <a:pt x="108" y="25"/>
                      <a:pt x="108" y="25"/>
                      <a:pt x="108" y="25"/>
                    </a:cubicBezTo>
                    <a:cubicBezTo>
                      <a:pt x="76" y="50"/>
                      <a:pt x="19" y="96"/>
                      <a:pt x="12" y="97"/>
                    </a:cubicBezTo>
                    <a:cubicBezTo>
                      <a:pt x="8" y="97"/>
                      <a:pt x="6" y="95"/>
                      <a:pt x="5" y="94"/>
                    </a:cubicBezTo>
                    <a:cubicBezTo>
                      <a:pt x="5" y="94"/>
                      <a:pt x="3" y="91"/>
                      <a:pt x="2" y="86"/>
                    </a:cubicBezTo>
                    <a:cubicBezTo>
                      <a:pt x="1" y="78"/>
                      <a:pt x="5" y="70"/>
                      <a:pt x="12" y="62"/>
                    </a:cubicBezTo>
                    <a:cubicBezTo>
                      <a:pt x="112" y="3"/>
                      <a:pt x="112" y="3"/>
                      <a:pt x="112" y="3"/>
                    </a:cubicBezTo>
                    <a:cubicBezTo>
                      <a:pt x="112" y="3"/>
                      <a:pt x="115" y="2"/>
                      <a:pt x="117" y="3"/>
                    </a:cubicBezTo>
                    <a:cubicBezTo>
                      <a:pt x="118" y="4"/>
                      <a:pt x="119" y="4"/>
                      <a:pt x="119" y="7"/>
                    </a:cubicBezTo>
                    <a:cubicBezTo>
                      <a:pt x="120" y="7"/>
                      <a:pt x="120" y="7"/>
                      <a:pt x="120" y="7"/>
                    </a:cubicBezTo>
                    <a:cubicBezTo>
                      <a:pt x="120" y="4"/>
                      <a:pt x="119" y="3"/>
                      <a:pt x="118" y="2"/>
                    </a:cubicBezTo>
                    <a:cubicBezTo>
                      <a:pt x="115" y="0"/>
                      <a:pt x="111" y="2"/>
                      <a:pt x="111" y="2"/>
                    </a:cubicBezTo>
                    <a:cubicBezTo>
                      <a:pt x="11" y="61"/>
                      <a:pt x="11" y="61"/>
                      <a:pt x="11" y="61"/>
                    </a:cubicBezTo>
                    <a:cubicBezTo>
                      <a:pt x="11" y="61"/>
                      <a:pt x="11" y="61"/>
                      <a:pt x="11" y="61"/>
                    </a:cubicBezTo>
                    <a:cubicBezTo>
                      <a:pt x="2" y="72"/>
                      <a:pt x="0" y="80"/>
                      <a:pt x="1" y="86"/>
                    </a:cubicBezTo>
                    <a:cubicBezTo>
                      <a:pt x="2" y="92"/>
                      <a:pt x="4" y="95"/>
                      <a:pt x="5" y="95"/>
                    </a:cubicBezTo>
                    <a:cubicBezTo>
                      <a:pt x="5" y="95"/>
                      <a:pt x="7" y="98"/>
                      <a:pt x="11" y="9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7" name="Freeform: Shape 216" descr="13425eef-07b4-45ce-9f7c-23d260bb0c14"/>
              <p:cNvSpPr/>
              <p:nvPr/>
            </p:nvSpPr>
            <p:spPr bwMode="auto">
              <a:xfrm>
                <a:off x="5204" y="1210"/>
                <a:ext cx="4" cy="3"/>
              </a:xfrm>
              <a:custGeom>
                <a:avLst/>
                <a:gdLst>
                  <a:gd name="T0" fmla="*/ 4 w 4"/>
                  <a:gd name="T1" fmla="*/ 0 h 3"/>
                  <a:gd name="T2" fmla="*/ 4 w 4"/>
                  <a:gd name="T3" fmla="*/ 0 h 3"/>
                  <a:gd name="T4" fmla="*/ 1 w 4"/>
                  <a:gd name="T5" fmla="*/ 2 h 3"/>
                  <a:gd name="T6" fmla="*/ 1 w 4"/>
                  <a:gd name="T7" fmla="*/ 1 h 3"/>
                  <a:gd name="T8" fmla="*/ 4 w 4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3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0" y="3"/>
                      <a:pt x="1" y="2"/>
                    </a:cubicBezTo>
                    <a:cubicBezTo>
                      <a:pt x="1" y="1"/>
                      <a:pt x="1" y="1"/>
                      <a:pt x="1" y="1"/>
                    </a:cubicBez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8" name="Freeform: Shape 217" descr="32f488c4-2948-45ca-9bad-e54b192d4eb3"/>
              <p:cNvSpPr/>
              <p:nvPr/>
            </p:nvSpPr>
            <p:spPr bwMode="auto">
              <a:xfrm>
                <a:off x="5123" y="1243"/>
                <a:ext cx="7" cy="6"/>
              </a:xfrm>
              <a:custGeom>
                <a:avLst/>
                <a:gdLst>
                  <a:gd name="T0" fmla="*/ 3 w 7"/>
                  <a:gd name="T1" fmla="*/ 2 h 6"/>
                  <a:gd name="T2" fmla="*/ 0 w 7"/>
                  <a:gd name="T3" fmla="*/ 0 h 6"/>
                  <a:gd name="T4" fmla="*/ 4 w 7"/>
                  <a:gd name="T5" fmla="*/ 4 h 6"/>
                  <a:gd name="T6" fmla="*/ 7 w 7"/>
                  <a:gd name="T7" fmla="*/ 6 h 6"/>
                  <a:gd name="T8" fmla="*/ 3 w 7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3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1"/>
                      <a:pt x="4" y="4"/>
                      <a:pt x="4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6"/>
                      <a:pt x="6" y="3"/>
                      <a:pt x="3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9" name="Freeform: Shape 218" descr="e07ddd7a-e138-45b8-88cb-26b906cc216e"/>
              <p:cNvSpPr/>
              <p:nvPr/>
            </p:nvSpPr>
            <p:spPr bwMode="auto">
              <a:xfrm>
                <a:off x="5118" y="1205"/>
                <a:ext cx="63" cy="33"/>
              </a:xfrm>
              <a:custGeom>
                <a:avLst/>
                <a:gdLst>
                  <a:gd name="T0" fmla="*/ 63 w 63"/>
                  <a:gd name="T1" fmla="*/ 4 h 33"/>
                  <a:gd name="T2" fmla="*/ 60 w 63"/>
                  <a:gd name="T3" fmla="*/ 2 h 33"/>
                  <a:gd name="T4" fmla="*/ 0 w 63"/>
                  <a:gd name="T5" fmla="*/ 31 h 33"/>
                  <a:gd name="T6" fmla="*/ 4 w 63"/>
                  <a:gd name="T7" fmla="*/ 33 h 33"/>
                  <a:gd name="T8" fmla="*/ 63 w 63"/>
                  <a:gd name="T9" fmla="*/ 4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33">
                    <a:moveTo>
                      <a:pt x="63" y="4"/>
                    </a:moveTo>
                    <a:cubicBezTo>
                      <a:pt x="60" y="2"/>
                      <a:pt x="60" y="2"/>
                      <a:pt x="60" y="2"/>
                    </a:cubicBezTo>
                    <a:cubicBezTo>
                      <a:pt x="59" y="0"/>
                      <a:pt x="3" y="30"/>
                      <a:pt x="0" y="31"/>
                    </a:cubicBezTo>
                    <a:cubicBezTo>
                      <a:pt x="4" y="33"/>
                      <a:pt x="4" y="33"/>
                      <a:pt x="4" y="33"/>
                    </a:cubicBezTo>
                    <a:cubicBezTo>
                      <a:pt x="6" y="32"/>
                      <a:pt x="63" y="3"/>
                      <a:pt x="63" y="4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0" name="Freeform: Shape 219" descr="dc0d88b5-ec20-4469-af3c-3503b4ab3569"/>
              <p:cNvSpPr/>
              <p:nvPr/>
            </p:nvSpPr>
            <p:spPr bwMode="auto">
              <a:xfrm>
                <a:off x="5111" y="1236"/>
                <a:ext cx="11" cy="5"/>
              </a:xfrm>
              <a:custGeom>
                <a:avLst/>
                <a:gdLst>
                  <a:gd name="T0" fmla="*/ 11 w 11"/>
                  <a:gd name="T1" fmla="*/ 2 h 5"/>
                  <a:gd name="T2" fmla="*/ 7 w 11"/>
                  <a:gd name="T3" fmla="*/ 0 h 5"/>
                  <a:gd name="T4" fmla="*/ 0 w 11"/>
                  <a:gd name="T5" fmla="*/ 4 h 5"/>
                  <a:gd name="T6" fmla="*/ 3 w 11"/>
                  <a:gd name="T7" fmla="*/ 5 h 5"/>
                  <a:gd name="T8" fmla="*/ 11 w 11"/>
                  <a:gd name="T9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5">
                    <a:moveTo>
                      <a:pt x="11" y="2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5" y="1"/>
                      <a:pt x="2" y="2"/>
                      <a:pt x="0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5" y="4"/>
                      <a:pt x="8" y="3"/>
                      <a:pt x="11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1" name="Freeform: Shape 220" descr="b5bb502b-3044-4021-a05f-224bec4ff12d"/>
              <p:cNvSpPr/>
              <p:nvPr/>
            </p:nvSpPr>
            <p:spPr bwMode="auto">
              <a:xfrm>
                <a:off x="5099" y="1240"/>
                <a:ext cx="15" cy="11"/>
              </a:xfrm>
              <a:custGeom>
                <a:avLst/>
                <a:gdLst>
                  <a:gd name="T0" fmla="*/ 15 w 15"/>
                  <a:gd name="T1" fmla="*/ 1 h 11"/>
                  <a:gd name="T2" fmla="*/ 12 w 15"/>
                  <a:gd name="T3" fmla="*/ 0 h 11"/>
                  <a:gd name="T4" fmla="*/ 0 w 15"/>
                  <a:gd name="T5" fmla="*/ 9 h 11"/>
                  <a:gd name="T6" fmla="*/ 3 w 15"/>
                  <a:gd name="T7" fmla="*/ 11 h 11"/>
                  <a:gd name="T8" fmla="*/ 15 w 15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1">
                    <a:moveTo>
                      <a:pt x="15" y="1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7" y="2"/>
                      <a:pt x="3" y="6"/>
                      <a:pt x="0" y="9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6" y="8"/>
                      <a:pt x="10" y="4"/>
                      <a:pt x="15" y="1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2" name="Freeform: Shape 221" descr="02c802f3-f7d5-4c54-a21c-f1b60fb8a178"/>
              <p:cNvSpPr/>
              <p:nvPr/>
            </p:nvSpPr>
            <p:spPr bwMode="auto">
              <a:xfrm>
                <a:off x="5092" y="1249"/>
                <a:ext cx="10" cy="13"/>
              </a:xfrm>
              <a:custGeom>
                <a:avLst/>
                <a:gdLst>
                  <a:gd name="T0" fmla="*/ 10 w 10"/>
                  <a:gd name="T1" fmla="*/ 2 h 13"/>
                  <a:gd name="T2" fmla="*/ 7 w 10"/>
                  <a:gd name="T3" fmla="*/ 0 h 13"/>
                  <a:gd name="T4" fmla="*/ 0 w 10"/>
                  <a:gd name="T5" fmla="*/ 11 h 13"/>
                  <a:gd name="T6" fmla="*/ 3 w 10"/>
                  <a:gd name="T7" fmla="*/ 13 h 13"/>
                  <a:gd name="T8" fmla="*/ 10 w 10"/>
                  <a:gd name="T9" fmla="*/ 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3">
                    <a:moveTo>
                      <a:pt x="10" y="2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4" y="4"/>
                      <a:pt x="2" y="7"/>
                      <a:pt x="0" y="11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5" y="9"/>
                      <a:pt x="7" y="6"/>
                      <a:pt x="10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3" name="Freeform: Shape 222" descr="24f84f31-518a-4f6e-a0f0-3f1cef586b23"/>
              <p:cNvSpPr/>
              <p:nvPr/>
            </p:nvSpPr>
            <p:spPr bwMode="auto">
              <a:xfrm>
                <a:off x="5087" y="1260"/>
                <a:ext cx="8" cy="26"/>
              </a:xfrm>
              <a:custGeom>
                <a:avLst/>
                <a:gdLst>
                  <a:gd name="T0" fmla="*/ 8 w 8"/>
                  <a:gd name="T1" fmla="*/ 2 h 26"/>
                  <a:gd name="T2" fmla="*/ 5 w 8"/>
                  <a:gd name="T3" fmla="*/ 0 h 26"/>
                  <a:gd name="T4" fmla="*/ 2 w 8"/>
                  <a:gd name="T5" fmla="*/ 24 h 26"/>
                  <a:gd name="T6" fmla="*/ 6 w 8"/>
                  <a:gd name="T7" fmla="*/ 26 h 26"/>
                  <a:gd name="T8" fmla="*/ 8 w 8"/>
                  <a:gd name="T9" fmla="*/ 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26">
                    <a:moveTo>
                      <a:pt x="8" y="2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0" y="11"/>
                      <a:pt x="2" y="23"/>
                      <a:pt x="2" y="24"/>
                    </a:cubicBezTo>
                    <a:cubicBezTo>
                      <a:pt x="6" y="26"/>
                      <a:pt x="6" y="26"/>
                      <a:pt x="6" y="26"/>
                    </a:cubicBezTo>
                    <a:cubicBezTo>
                      <a:pt x="6" y="25"/>
                      <a:pt x="3" y="13"/>
                      <a:pt x="8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4" name="Freeform: Shape 223" descr="5933a513-14ce-4c97-a2d1-e0b4896216e8"/>
              <p:cNvSpPr/>
              <p:nvPr/>
            </p:nvSpPr>
            <p:spPr bwMode="auto">
              <a:xfrm>
                <a:off x="5086" y="1208"/>
                <a:ext cx="98" cy="78"/>
              </a:xfrm>
              <a:custGeom>
                <a:avLst/>
                <a:gdLst>
                  <a:gd name="T0" fmla="*/ 28 w 98"/>
                  <a:gd name="T1" fmla="*/ 33 h 78"/>
                  <a:gd name="T2" fmla="*/ 7 w 98"/>
                  <a:gd name="T3" fmla="*/ 78 h 78"/>
                  <a:gd name="T4" fmla="*/ 11 w 98"/>
                  <a:gd name="T5" fmla="*/ 72 h 78"/>
                  <a:gd name="T6" fmla="*/ 29 w 98"/>
                  <a:gd name="T7" fmla="*/ 38 h 78"/>
                  <a:gd name="T8" fmla="*/ 29 w 98"/>
                  <a:gd name="T9" fmla="*/ 37 h 78"/>
                  <a:gd name="T10" fmla="*/ 44 w 98"/>
                  <a:gd name="T11" fmla="*/ 41 h 78"/>
                  <a:gd name="T12" fmla="*/ 60 w 98"/>
                  <a:gd name="T13" fmla="*/ 24 h 78"/>
                  <a:gd name="T14" fmla="*/ 90 w 98"/>
                  <a:gd name="T15" fmla="*/ 7 h 78"/>
                  <a:gd name="T16" fmla="*/ 95 w 98"/>
                  <a:gd name="T17" fmla="*/ 1 h 78"/>
                  <a:gd name="T18" fmla="*/ 36 w 98"/>
                  <a:gd name="T19" fmla="*/ 30 h 78"/>
                  <a:gd name="T20" fmla="*/ 28 w 98"/>
                  <a:gd name="T21" fmla="*/ 33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78">
                    <a:moveTo>
                      <a:pt x="28" y="33"/>
                    </a:moveTo>
                    <a:cubicBezTo>
                      <a:pt x="0" y="49"/>
                      <a:pt x="7" y="77"/>
                      <a:pt x="7" y="78"/>
                    </a:cubicBezTo>
                    <a:cubicBezTo>
                      <a:pt x="11" y="72"/>
                      <a:pt x="11" y="72"/>
                      <a:pt x="11" y="72"/>
                    </a:cubicBezTo>
                    <a:cubicBezTo>
                      <a:pt x="10" y="71"/>
                      <a:pt x="6" y="51"/>
                      <a:pt x="29" y="38"/>
                    </a:cubicBezTo>
                    <a:cubicBezTo>
                      <a:pt x="29" y="37"/>
                      <a:pt x="29" y="37"/>
                      <a:pt x="29" y="37"/>
                    </a:cubicBezTo>
                    <a:cubicBezTo>
                      <a:pt x="39" y="32"/>
                      <a:pt x="44" y="40"/>
                      <a:pt x="44" y="41"/>
                    </a:cubicBezTo>
                    <a:cubicBezTo>
                      <a:pt x="47" y="34"/>
                      <a:pt x="53" y="28"/>
                      <a:pt x="60" y="24"/>
                    </a:cubicBezTo>
                    <a:cubicBezTo>
                      <a:pt x="67" y="20"/>
                      <a:pt x="89" y="8"/>
                      <a:pt x="90" y="7"/>
                    </a:cubicBezTo>
                    <a:cubicBezTo>
                      <a:pt x="98" y="3"/>
                      <a:pt x="95" y="1"/>
                      <a:pt x="95" y="1"/>
                    </a:cubicBezTo>
                    <a:cubicBezTo>
                      <a:pt x="93" y="0"/>
                      <a:pt x="38" y="29"/>
                      <a:pt x="36" y="30"/>
                    </a:cubicBezTo>
                    <a:cubicBezTo>
                      <a:pt x="33" y="31"/>
                      <a:pt x="30" y="32"/>
                      <a:pt x="28" y="33"/>
                    </a:cubicBez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5" name="Freeform: Shape 224" descr="412bcf9d-0df4-40bb-92d0-c1f705e72a99"/>
              <p:cNvSpPr/>
              <p:nvPr/>
            </p:nvSpPr>
            <p:spPr bwMode="auto">
              <a:xfrm>
                <a:off x="4992" y="1105"/>
                <a:ext cx="32" cy="21"/>
              </a:xfrm>
              <a:custGeom>
                <a:avLst/>
                <a:gdLst>
                  <a:gd name="T0" fmla="*/ 25 w 32"/>
                  <a:gd name="T1" fmla="*/ 3 h 21"/>
                  <a:gd name="T2" fmla="*/ 8 w 32"/>
                  <a:gd name="T3" fmla="*/ 1 h 21"/>
                  <a:gd name="T4" fmla="*/ 0 w 32"/>
                  <a:gd name="T5" fmla="*/ 9 h 21"/>
                  <a:gd name="T6" fmla="*/ 3 w 32"/>
                  <a:gd name="T7" fmla="*/ 18 h 21"/>
                  <a:gd name="T8" fmla="*/ 11 w 32"/>
                  <a:gd name="T9" fmla="*/ 21 h 21"/>
                  <a:gd name="T10" fmla="*/ 18 w 32"/>
                  <a:gd name="T11" fmla="*/ 16 h 21"/>
                  <a:gd name="T12" fmla="*/ 32 w 32"/>
                  <a:gd name="T13" fmla="*/ 12 h 21"/>
                  <a:gd name="T14" fmla="*/ 25 w 32"/>
                  <a:gd name="T15" fmla="*/ 3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21">
                    <a:moveTo>
                      <a:pt x="25" y="3"/>
                    </a:moveTo>
                    <a:cubicBezTo>
                      <a:pt x="25" y="3"/>
                      <a:pt x="10" y="0"/>
                      <a:pt x="8" y="1"/>
                    </a:cubicBezTo>
                    <a:cubicBezTo>
                      <a:pt x="5" y="2"/>
                      <a:pt x="1" y="7"/>
                      <a:pt x="0" y="9"/>
                    </a:cubicBezTo>
                    <a:cubicBezTo>
                      <a:pt x="0" y="11"/>
                      <a:pt x="1" y="17"/>
                      <a:pt x="3" y="18"/>
                    </a:cubicBezTo>
                    <a:cubicBezTo>
                      <a:pt x="5" y="19"/>
                      <a:pt x="9" y="21"/>
                      <a:pt x="11" y="21"/>
                    </a:cubicBezTo>
                    <a:cubicBezTo>
                      <a:pt x="13" y="21"/>
                      <a:pt x="16" y="17"/>
                      <a:pt x="18" y="16"/>
                    </a:cubicBezTo>
                    <a:cubicBezTo>
                      <a:pt x="20" y="15"/>
                      <a:pt x="29" y="19"/>
                      <a:pt x="32" y="12"/>
                    </a:cubicBezTo>
                    <a:cubicBezTo>
                      <a:pt x="32" y="11"/>
                      <a:pt x="31" y="6"/>
                      <a:pt x="25" y="3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6" name="Freeform: Shape 225" descr="ada60e2f-ff50-4d64-82f0-79c841f76eb4"/>
              <p:cNvSpPr/>
              <p:nvPr/>
            </p:nvSpPr>
            <p:spPr bwMode="auto">
              <a:xfrm>
                <a:off x="5101" y="1253"/>
                <a:ext cx="50" cy="45"/>
              </a:xfrm>
              <a:custGeom>
                <a:avLst/>
                <a:gdLst>
                  <a:gd name="T0" fmla="*/ 23 w 50"/>
                  <a:gd name="T1" fmla="*/ 8 h 45"/>
                  <a:gd name="T2" fmla="*/ 22 w 50"/>
                  <a:gd name="T3" fmla="*/ 14 h 45"/>
                  <a:gd name="T4" fmla="*/ 8 w 50"/>
                  <a:gd name="T5" fmla="*/ 26 h 45"/>
                  <a:gd name="T6" fmla="*/ 1 w 50"/>
                  <a:gd name="T7" fmla="*/ 35 h 45"/>
                  <a:gd name="T8" fmla="*/ 0 w 50"/>
                  <a:gd name="T9" fmla="*/ 40 h 45"/>
                  <a:gd name="T10" fmla="*/ 2 w 50"/>
                  <a:gd name="T11" fmla="*/ 44 h 45"/>
                  <a:gd name="T12" fmla="*/ 10 w 50"/>
                  <a:gd name="T13" fmla="*/ 45 h 45"/>
                  <a:gd name="T14" fmla="*/ 25 w 50"/>
                  <a:gd name="T15" fmla="*/ 38 h 45"/>
                  <a:gd name="T16" fmla="*/ 50 w 50"/>
                  <a:gd name="T17" fmla="*/ 20 h 45"/>
                  <a:gd name="T18" fmla="*/ 50 w 50"/>
                  <a:gd name="T19" fmla="*/ 17 h 45"/>
                  <a:gd name="T20" fmla="*/ 43 w 50"/>
                  <a:gd name="T21" fmla="*/ 0 h 45"/>
                  <a:gd name="T22" fmla="*/ 23 w 50"/>
                  <a:gd name="T23" fmla="*/ 8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0" h="45">
                    <a:moveTo>
                      <a:pt x="23" y="8"/>
                    </a:moveTo>
                    <a:cubicBezTo>
                      <a:pt x="22" y="14"/>
                      <a:pt x="22" y="14"/>
                      <a:pt x="22" y="14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8" y="26"/>
                      <a:pt x="3" y="32"/>
                      <a:pt x="1" y="35"/>
                    </a:cubicBezTo>
                    <a:cubicBezTo>
                      <a:pt x="0" y="36"/>
                      <a:pt x="0" y="38"/>
                      <a:pt x="0" y="40"/>
                    </a:cubicBezTo>
                    <a:cubicBezTo>
                      <a:pt x="0" y="41"/>
                      <a:pt x="1" y="43"/>
                      <a:pt x="2" y="44"/>
                    </a:cubicBezTo>
                    <a:cubicBezTo>
                      <a:pt x="4" y="45"/>
                      <a:pt x="7" y="45"/>
                      <a:pt x="10" y="45"/>
                    </a:cubicBezTo>
                    <a:cubicBezTo>
                      <a:pt x="18" y="45"/>
                      <a:pt x="25" y="38"/>
                      <a:pt x="25" y="38"/>
                    </a:cubicBezTo>
                    <a:cubicBezTo>
                      <a:pt x="26" y="37"/>
                      <a:pt x="50" y="20"/>
                      <a:pt x="50" y="20"/>
                    </a:cubicBezTo>
                    <a:cubicBezTo>
                      <a:pt x="50" y="20"/>
                      <a:pt x="50" y="19"/>
                      <a:pt x="50" y="17"/>
                    </a:cubicBezTo>
                    <a:cubicBezTo>
                      <a:pt x="48" y="8"/>
                      <a:pt x="43" y="0"/>
                      <a:pt x="43" y="0"/>
                    </a:cubicBezTo>
                    <a:lnTo>
                      <a:pt x="23" y="8"/>
                    </a:lnTo>
                    <a:close/>
                  </a:path>
                </a:pathLst>
              </a:custGeom>
              <a:solidFill>
                <a:srgbClr val="269F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7" name="Freeform: Shape 226" descr="186b75eb-b8bb-4770-8dbc-d4958f0f9318"/>
              <p:cNvSpPr/>
              <p:nvPr/>
            </p:nvSpPr>
            <p:spPr bwMode="auto">
              <a:xfrm>
                <a:off x="5112" y="1274"/>
                <a:ext cx="14" cy="6"/>
              </a:xfrm>
              <a:custGeom>
                <a:avLst/>
                <a:gdLst>
                  <a:gd name="T0" fmla="*/ 13 w 14"/>
                  <a:gd name="T1" fmla="*/ 6 h 6"/>
                  <a:gd name="T2" fmla="*/ 14 w 14"/>
                  <a:gd name="T3" fmla="*/ 6 h 6"/>
                  <a:gd name="T4" fmla="*/ 14 w 14"/>
                  <a:gd name="T5" fmla="*/ 5 h 6"/>
                  <a:gd name="T6" fmla="*/ 6 w 14"/>
                  <a:gd name="T7" fmla="*/ 1 h 6"/>
                  <a:gd name="T8" fmla="*/ 0 w 14"/>
                  <a:gd name="T9" fmla="*/ 1 h 6"/>
                  <a:gd name="T10" fmla="*/ 0 w 14"/>
                  <a:gd name="T11" fmla="*/ 2 h 6"/>
                  <a:gd name="T12" fmla="*/ 1 w 14"/>
                  <a:gd name="T13" fmla="*/ 2 h 6"/>
                  <a:gd name="T14" fmla="*/ 6 w 14"/>
                  <a:gd name="T15" fmla="*/ 2 h 6"/>
                  <a:gd name="T16" fmla="*/ 13 w 14"/>
                  <a:gd name="T1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6">
                    <a:moveTo>
                      <a:pt x="13" y="6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0" y="2"/>
                      <a:pt x="6" y="1"/>
                    </a:cubicBezTo>
                    <a:cubicBezTo>
                      <a:pt x="3" y="0"/>
                      <a:pt x="1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3" y="1"/>
                      <a:pt x="6" y="2"/>
                    </a:cubicBezTo>
                    <a:cubicBezTo>
                      <a:pt x="9" y="3"/>
                      <a:pt x="12" y="5"/>
                      <a:pt x="13" y="6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8" name="Freeform: Shape 227" descr="35476aad-7670-4814-b2b5-00368caca499"/>
              <p:cNvSpPr/>
              <p:nvPr/>
            </p:nvSpPr>
            <p:spPr bwMode="auto">
              <a:xfrm>
                <a:off x="5109" y="1277"/>
                <a:ext cx="14" cy="5"/>
              </a:xfrm>
              <a:custGeom>
                <a:avLst/>
                <a:gdLst>
                  <a:gd name="T0" fmla="*/ 14 w 14"/>
                  <a:gd name="T1" fmla="*/ 5 h 5"/>
                  <a:gd name="T2" fmla="*/ 14 w 14"/>
                  <a:gd name="T3" fmla="*/ 5 h 5"/>
                  <a:gd name="T4" fmla="*/ 14 w 14"/>
                  <a:gd name="T5" fmla="*/ 5 h 5"/>
                  <a:gd name="T6" fmla="*/ 7 w 14"/>
                  <a:gd name="T7" fmla="*/ 1 h 5"/>
                  <a:gd name="T8" fmla="*/ 1 w 14"/>
                  <a:gd name="T9" fmla="*/ 1 h 5"/>
                  <a:gd name="T10" fmla="*/ 0 w 14"/>
                  <a:gd name="T11" fmla="*/ 2 h 5"/>
                  <a:gd name="T12" fmla="*/ 1 w 14"/>
                  <a:gd name="T13" fmla="*/ 2 h 5"/>
                  <a:gd name="T14" fmla="*/ 6 w 14"/>
                  <a:gd name="T15" fmla="*/ 1 h 5"/>
                  <a:gd name="T16" fmla="*/ 14 w 14"/>
                  <a:gd name="T1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5">
                    <a:moveTo>
                      <a:pt x="14" y="5"/>
                    </a:moveTo>
                    <a:cubicBezTo>
                      <a:pt x="14" y="5"/>
                      <a:pt x="14" y="5"/>
                      <a:pt x="14" y="5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0" y="1"/>
                      <a:pt x="7" y="1"/>
                    </a:cubicBezTo>
                    <a:cubicBezTo>
                      <a:pt x="4" y="0"/>
                      <a:pt x="1" y="1"/>
                      <a:pt x="1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1"/>
                      <a:pt x="4" y="1"/>
                      <a:pt x="6" y="1"/>
                    </a:cubicBezTo>
                    <a:cubicBezTo>
                      <a:pt x="9" y="2"/>
                      <a:pt x="13" y="4"/>
                      <a:pt x="14" y="5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9" name="Freeform: Shape 228" descr="c37115ca-3415-4afc-b4f2-b958ac9fc192"/>
              <p:cNvSpPr/>
              <p:nvPr/>
            </p:nvSpPr>
            <p:spPr bwMode="auto">
              <a:xfrm>
                <a:off x="5107" y="1280"/>
                <a:ext cx="14" cy="4"/>
              </a:xfrm>
              <a:custGeom>
                <a:avLst/>
                <a:gdLst>
                  <a:gd name="T0" fmla="*/ 14 w 14"/>
                  <a:gd name="T1" fmla="*/ 4 h 4"/>
                  <a:gd name="T2" fmla="*/ 14 w 14"/>
                  <a:gd name="T3" fmla="*/ 4 h 4"/>
                  <a:gd name="T4" fmla="*/ 14 w 14"/>
                  <a:gd name="T5" fmla="*/ 4 h 4"/>
                  <a:gd name="T6" fmla="*/ 6 w 14"/>
                  <a:gd name="T7" fmla="*/ 0 h 4"/>
                  <a:gd name="T8" fmla="*/ 0 w 14"/>
                  <a:gd name="T9" fmla="*/ 1 h 4"/>
                  <a:gd name="T10" fmla="*/ 0 w 14"/>
                  <a:gd name="T11" fmla="*/ 2 h 4"/>
                  <a:gd name="T12" fmla="*/ 1 w 14"/>
                  <a:gd name="T13" fmla="*/ 2 h 4"/>
                  <a:gd name="T14" fmla="*/ 6 w 14"/>
                  <a:gd name="T15" fmla="*/ 1 h 4"/>
                  <a:gd name="T16" fmla="*/ 14 w 14"/>
                  <a:gd name="T17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4">
                    <a:moveTo>
                      <a:pt x="14" y="4"/>
                    </a:moveTo>
                    <a:cubicBezTo>
                      <a:pt x="14" y="4"/>
                      <a:pt x="14" y="4"/>
                      <a:pt x="14" y="4"/>
                    </a:cubicBezTo>
                    <a:cubicBezTo>
                      <a:pt x="14" y="4"/>
                      <a:pt x="14" y="4"/>
                      <a:pt x="14" y="4"/>
                    </a:cubicBezTo>
                    <a:cubicBezTo>
                      <a:pt x="13" y="3"/>
                      <a:pt x="9" y="1"/>
                      <a:pt x="6" y="0"/>
                    </a:cubicBezTo>
                    <a:cubicBezTo>
                      <a:pt x="3" y="0"/>
                      <a:pt x="1" y="0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3" y="1"/>
                      <a:pt x="6" y="1"/>
                    </a:cubicBezTo>
                    <a:cubicBezTo>
                      <a:pt x="9" y="2"/>
                      <a:pt x="12" y="4"/>
                      <a:pt x="14" y="4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0" name="Freeform: Shape 229" descr="f8974c67-e903-4cf3-aa1a-b0d12433f127"/>
              <p:cNvSpPr/>
              <p:nvPr/>
            </p:nvSpPr>
            <p:spPr bwMode="auto">
              <a:xfrm>
                <a:off x="5101" y="1285"/>
                <a:ext cx="21" cy="13"/>
              </a:xfrm>
              <a:custGeom>
                <a:avLst/>
                <a:gdLst>
                  <a:gd name="T0" fmla="*/ 1 w 21"/>
                  <a:gd name="T1" fmla="*/ 3 h 13"/>
                  <a:gd name="T2" fmla="*/ 2 w 21"/>
                  <a:gd name="T3" fmla="*/ 1 h 13"/>
                  <a:gd name="T4" fmla="*/ 10 w 21"/>
                  <a:gd name="T5" fmla="*/ 1 h 13"/>
                  <a:gd name="T6" fmla="*/ 21 w 21"/>
                  <a:gd name="T7" fmla="*/ 8 h 13"/>
                  <a:gd name="T8" fmla="*/ 6 w 21"/>
                  <a:gd name="T9" fmla="*/ 13 h 13"/>
                  <a:gd name="T10" fmla="*/ 6 w 21"/>
                  <a:gd name="T11" fmla="*/ 13 h 13"/>
                  <a:gd name="T12" fmla="*/ 2 w 21"/>
                  <a:gd name="T13" fmla="*/ 12 h 13"/>
                  <a:gd name="T14" fmla="*/ 0 w 21"/>
                  <a:gd name="T15" fmla="*/ 8 h 13"/>
                  <a:gd name="T16" fmla="*/ 1 w 21"/>
                  <a:gd name="T17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13">
                    <a:moveTo>
                      <a:pt x="1" y="3"/>
                    </a:moveTo>
                    <a:cubicBezTo>
                      <a:pt x="1" y="2"/>
                      <a:pt x="2" y="2"/>
                      <a:pt x="2" y="1"/>
                    </a:cubicBezTo>
                    <a:cubicBezTo>
                      <a:pt x="3" y="1"/>
                      <a:pt x="5" y="0"/>
                      <a:pt x="10" y="1"/>
                    </a:cubicBezTo>
                    <a:cubicBezTo>
                      <a:pt x="17" y="3"/>
                      <a:pt x="21" y="8"/>
                      <a:pt x="21" y="8"/>
                    </a:cubicBezTo>
                    <a:cubicBezTo>
                      <a:pt x="21" y="8"/>
                      <a:pt x="17" y="11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4" y="13"/>
                      <a:pt x="3" y="12"/>
                      <a:pt x="2" y="12"/>
                    </a:cubicBezTo>
                    <a:cubicBezTo>
                      <a:pt x="1" y="11"/>
                      <a:pt x="0" y="9"/>
                      <a:pt x="0" y="8"/>
                    </a:cubicBezTo>
                    <a:cubicBezTo>
                      <a:pt x="0" y="6"/>
                      <a:pt x="0" y="4"/>
                      <a:pt x="1" y="3"/>
                    </a:cubicBezTo>
                    <a:close/>
                  </a:path>
                </a:pathLst>
              </a:custGeom>
              <a:solidFill>
                <a:srgbClr val="254B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1" name="Freeform: Shape 230" descr="419f4991-9434-4f38-8beb-3c2959f28071"/>
              <p:cNvSpPr/>
              <p:nvPr/>
            </p:nvSpPr>
            <p:spPr bwMode="auto">
              <a:xfrm>
                <a:off x="5101" y="1270"/>
                <a:ext cx="50" cy="30"/>
              </a:xfrm>
              <a:custGeom>
                <a:avLst/>
                <a:gdLst>
                  <a:gd name="T0" fmla="*/ 0 w 50"/>
                  <a:gd name="T1" fmla="*/ 23 h 30"/>
                  <a:gd name="T2" fmla="*/ 9 w 50"/>
                  <a:gd name="T3" fmla="*/ 26 h 30"/>
                  <a:gd name="T4" fmla="*/ 47 w 50"/>
                  <a:gd name="T5" fmla="*/ 3 h 30"/>
                  <a:gd name="T6" fmla="*/ 50 w 50"/>
                  <a:gd name="T7" fmla="*/ 0 h 30"/>
                  <a:gd name="T8" fmla="*/ 50 w 50"/>
                  <a:gd name="T9" fmla="*/ 3 h 30"/>
                  <a:gd name="T10" fmla="*/ 49 w 50"/>
                  <a:gd name="T11" fmla="*/ 7 h 30"/>
                  <a:gd name="T12" fmla="*/ 29 w 50"/>
                  <a:gd name="T13" fmla="*/ 22 h 30"/>
                  <a:gd name="T14" fmla="*/ 10 w 50"/>
                  <a:gd name="T15" fmla="*/ 29 h 30"/>
                  <a:gd name="T16" fmla="*/ 1 w 50"/>
                  <a:gd name="T17" fmla="*/ 27 h 30"/>
                  <a:gd name="T18" fmla="*/ 0 w 50"/>
                  <a:gd name="T19" fmla="*/ 23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30">
                    <a:moveTo>
                      <a:pt x="0" y="23"/>
                    </a:moveTo>
                    <a:cubicBezTo>
                      <a:pt x="1" y="25"/>
                      <a:pt x="7" y="26"/>
                      <a:pt x="9" y="26"/>
                    </a:cubicBezTo>
                    <a:cubicBezTo>
                      <a:pt x="23" y="26"/>
                      <a:pt x="46" y="4"/>
                      <a:pt x="47" y="3"/>
                    </a:cubicBezTo>
                    <a:cubicBezTo>
                      <a:pt x="49" y="1"/>
                      <a:pt x="50" y="0"/>
                      <a:pt x="50" y="0"/>
                    </a:cubicBezTo>
                    <a:cubicBezTo>
                      <a:pt x="50" y="3"/>
                      <a:pt x="50" y="3"/>
                      <a:pt x="50" y="3"/>
                    </a:cubicBezTo>
                    <a:cubicBezTo>
                      <a:pt x="50" y="3"/>
                      <a:pt x="50" y="6"/>
                      <a:pt x="49" y="7"/>
                    </a:cubicBezTo>
                    <a:cubicBezTo>
                      <a:pt x="48" y="8"/>
                      <a:pt x="31" y="21"/>
                      <a:pt x="29" y="22"/>
                    </a:cubicBezTo>
                    <a:cubicBezTo>
                      <a:pt x="29" y="22"/>
                      <a:pt x="19" y="30"/>
                      <a:pt x="10" y="29"/>
                    </a:cubicBezTo>
                    <a:cubicBezTo>
                      <a:pt x="7" y="29"/>
                      <a:pt x="3" y="29"/>
                      <a:pt x="1" y="27"/>
                    </a:cubicBezTo>
                    <a:cubicBezTo>
                      <a:pt x="0" y="26"/>
                      <a:pt x="0" y="22"/>
                      <a:pt x="0" y="23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2" name="Freeform: Shape 231" descr="bada761f-22e8-46f9-a1d1-801370519d71"/>
              <p:cNvSpPr/>
              <p:nvPr/>
            </p:nvSpPr>
            <p:spPr bwMode="auto">
              <a:xfrm>
                <a:off x="5102" y="1087"/>
                <a:ext cx="68" cy="186"/>
              </a:xfrm>
              <a:custGeom>
                <a:avLst/>
                <a:gdLst>
                  <a:gd name="T0" fmla="*/ 24 w 68"/>
                  <a:gd name="T1" fmla="*/ 21 h 186"/>
                  <a:gd name="T2" fmla="*/ 2 w 68"/>
                  <a:gd name="T3" fmla="*/ 108 h 186"/>
                  <a:gd name="T4" fmla="*/ 6 w 68"/>
                  <a:gd name="T5" fmla="*/ 134 h 186"/>
                  <a:gd name="T6" fmla="*/ 19 w 68"/>
                  <a:gd name="T7" fmla="*/ 181 h 186"/>
                  <a:gd name="T8" fmla="*/ 38 w 68"/>
                  <a:gd name="T9" fmla="*/ 182 h 186"/>
                  <a:gd name="T10" fmla="*/ 47 w 68"/>
                  <a:gd name="T11" fmla="*/ 174 h 186"/>
                  <a:gd name="T12" fmla="*/ 34 w 68"/>
                  <a:gd name="T13" fmla="*/ 120 h 186"/>
                  <a:gd name="T14" fmla="*/ 36 w 68"/>
                  <a:gd name="T15" fmla="*/ 101 h 186"/>
                  <a:gd name="T16" fmla="*/ 55 w 68"/>
                  <a:gd name="T17" fmla="*/ 51 h 186"/>
                  <a:gd name="T18" fmla="*/ 61 w 68"/>
                  <a:gd name="T19" fmla="*/ 11 h 186"/>
                  <a:gd name="T20" fmla="*/ 24 w 68"/>
                  <a:gd name="T21" fmla="*/ 21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8" h="186">
                    <a:moveTo>
                      <a:pt x="24" y="21"/>
                    </a:moveTo>
                    <a:cubicBezTo>
                      <a:pt x="24" y="21"/>
                      <a:pt x="6" y="81"/>
                      <a:pt x="2" y="108"/>
                    </a:cubicBezTo>
                    <a:cubicBezTo>
                      <a:pt x="0" y="117"/>
                      <a:pt x="6" y="134"/>
                      <a:pt x="6" y="134"/>
                    </a:cubicBezTo>
                    <a:cubicBezTo>
                      <a:pt x="19" y="181"/>
                      <a:pt x="19" y="181"/>
                      <a:pt x="19" y="181"/>
                    </a:cubicBezTo>
                    <a:cubicBezTo>
                      <a:pt x="19" y="181"/>
                      <a:pt x="29" y="186"/>
                      <a:pt x="38" y="182"/>
                    </a:cubicBezTo>
                    <a:cubicBezTo>
                      <a:pt x="46" y="177"/>
                      <a:pt x="47" y="174"/>
                      <a:pt x="47" y="174"/>
                    </a:cubicBezTo>
                    <a:cubicBezTo>
                      <a:pt x="47" y="174"/>
                      <a:pt x="41" y="141"/>
                      <a:pt x="34" y="120"/>
                    </a:cubicBezTo>
                    <a:cubicBezTo>
                      <a:pt x="32" y="111"/>
                      <a:pt x="36" y="101"/>
                      <a:pt x="36" y="101"/>
                    </a:cubicBezTo>
                    <a:cubicBezTo>
                      <a:pt x="55" y="51"/>
                      <a:pt x="55" y="51"/>
                      <a:pt x="55" y="51"/>
                    </a:cubicBezTo>
                    <a:cubicBezTo>
                      <a:pt x="55" y="51"/>
                      <a:pt x="68" y="26"/>
                      <a:pt x="61" y="11"/>
                    </a:cubicBezTo>
                    <a:cubicBezTo>
                      <a:pt x="56" y="0"/>
                      <a:pt x="24" y="21"/>
                      <a:pt x="24" y="21"/>
                    </a:cubicBezTo>
                    <a:close/>
                  </a:path>
                </a:pathLst>
              </a:custGeom>
              <a:solidFill>
                <a:srgbClr val="254B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3" name="Freeform: Shape 232" descr="c9776213-375c-4ff8-985e-16ae3e51895f"/>
              <p:cNvSpPr/>
              <p:nvPr/>
            </p:nvSpPr>
            <p:spPr bwMode="auto">
              <a:xfrm>
                <a:off x="5011" y="1030"/>
                <a:ext cx="83" cy="89"/>
              </a:xfrm>
              <a:custGeom>
                <a:avLst/>
                <a:gdLst>
                  <a:gd name="T0" fmla="*/ 8 w 83"/>
                  <a:gd name="T1" fmla="*/ 90 h 90"/>
                  <a:gd name="T2" fmla="*/ 39 w 83"/>
                  <a:gd name="T3" fmla="*/ 75 h 90"/>
                  <a:gd name="T4" fmla="*/ 54 w 83"/>
                  <a:gd name="T5" fmla="*/ 61 h 90"/>
                  <a:gd name="T6" fmla="*/ 78 w 83"/>
                  <a:gd name="T7" fmla="*/ 19 h 90"/>
                  <a:gd name="T8" fmla="*/ 56 w 83"/>
                  <a:gd name="T9" fmla="*/ 13 h 90"/>
                  <a:gd name="T10" fmla="*/ 35 w 83"/>
                  <a:gd name="T11" fmla="*/ 52 h 90"/>
                  <a:gd name="T12" fmla="*/ 25 w 83"/>
                  <a:gd name="T13" fmla="*/ 61 h 90"/>
                  <a:gd name="T14" fmla="*/ 0 w 83"/>
                  <a:gd name="T15" fmla="*/ 83 h 90"/>
                  <a:gd name="T16" fmla="*/ 8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8" y="90"/>
                    </a:moveTo>
                    <a:cubicBezTo>
                      <a:pt x="14" y="89"/>
                      <a:pt x="33" y="80"/>
                      <a:pt x="39" y="75"/>
                    </a:cubicBezTo>
                    <a:cubicBezTo>
                      <a:pt x="48" y="70"/>
                      <a:pt x="54" y="61"/>
                      <a:pt x="54" y="61"/>
                    </a:cubicBezTo>
                    <a:cubicBezTo>
                      <a:pt x="54" y="61"/>
                      <a:pt x="76" y="28"/>
                      <a:pt x="78" y="19"/>
                    </a:cubicBezTo>
                    <a:cubicBezTo>
                      <a:pt x="83" y="4"/>
                      <a:pt x="65" y="0"/>
                      <a:pt x="56" y="13"/>
                    </a:cubicBezTo>
                    <a:cubicBezTo>
                      <a:pt x="52" y="18"/>
                      <a:pt x="39" y="43"/>
                      <a:pt x="35" y="52"/>
                    </a:cubicBezTo>
                    <a:cubicBezTo>
                      <a:pt x="32" y="56"/>
                      <a:pt x="25" y="61"/>
                      <a:pt x="25" y="61"/>
                    </a:cubicBezTo>
                    <a:cubicBezTo>
                      <a:pt x="0" y="83"/>
                      <a:pt x="0" y="83"/>
                      <a:pt x="0" y="83"/>
                    </a:cubicBezTo>
                    <a:cubicBezTo>
                      <a:pt x="0" y="83"/>
                      <a:pt x="7" y="90"/>
                      <a:pt x="8" y="90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4" name="Freeform: Shape 233" descr="55791bb9-889e-4397-855e-01db4cce3dba"/>
              <p:cNvSpPr/>
              <p:nvPr/>
            </p:nvSpPr>
            <p:spPr bwMode="auto">
              <a:xfrm>
                <a:off x="5047" y="1033"/>
                <a:ext cx="37" cy="60"/>
              </a:xfrm>
              <a:custGeom>
                <a:avLst/>
                <a:gdLst>
                  <a:gd name="T0" fmla="*/ 32 w 37"/>
                  <a:gd name="T1" fmla="*/ 48 h 61"/>
                  <a:gd name="T2" fmla="*/ 0 w 37"/>
                  <a:gd name="T3" fmla="*/ 41 h 61"/>
                  <a:gd name="T4" fmla="*/ 6 w 37"/>
                  <a:gd name="T5" fmla="*/ 27 h 61"/>
                  <a:gd name="T6" fmla="*/ 12 w 37"/>
                  <a:gd name="T7" fmla="*/ 11 h 61"/>
                  <a:gd name="T8" fmla="*/ 35 w 37"/>
                  <a:gd name="T9" fmla="*/ 10 h 61"/>
                  <a:gd name="T10" fmla="*/ 32 w 37"/>
                  <a:gd name="T11" fmla="*/ 48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" h="61">
                    <a:moveTo>
                      <a:pt x="32" y="48"/>
                    </a:moveTo>
                    <a:cubicBezTo>
                      <a:pt x="32" y="48"/>
                      <a:pt x="14" y="61"/>
                      <a:pt x="0" y="41"/>
                    </a:cubicBezTo>
                    <a:cubicBezTo>
                      <a:pt x="0" y="41"/>
                      <a:pt x="2" y="36"/>
                      <a:pt x="6" y="27"/>
                    </a:cubicBezTo>
                    <a:cubicBezTo>
                      <a:pt x="10" y="19"/>
                      <a:pt x="10" y="12"/>
                      <a:pt x="12" y="11"/>
                    </a:cubicBezTo>
                    <a:cubicBezTo>
                      <a:pt x="15" y="9"/>
                      <a:pt x="29" y="0"/>
                      <a:pt x="35" y="10"/>
                    </a:cubicBezTo>
                    <a:cubicBezTo>
                      <a:pt x="37" y="13"/>
                      <a:pt x="32" y="48"/>
                      <a:pt x="32" y="48"/>
                    </a:cubicBezTo>
                    <a:close/>
                  </a:path>
                </a:pathLst>
              </a:custGeom>
              <a:solidFill>
                <a:srgbClr val="048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5" name="Freeform: Shape 234" descr="51c33dda-6901-432e-abcd-281f0737349c"/>
              <p:cNvSpPr/>
              <p:nvPr/>
            </p:nvSpPr>
            <p:spPr bwMode="auto">
              <a:xfrm>
                <a:off x="5059" y="1016"/>
                <a:ext cx="118" cy="128"/>
              </a:xfrm>
              <a:custGeom>
                <a:avLst/>
                <a:gdLst>
                  <a:gd name="T0" fmla="*/ 0 w 118"/>
                  <a:gd name="T1" fmla="*/ 35 h 129"/>
                  <a:gd name="T2" fmla="*/ 29 w 118"/>
                  <a:gd name="T3" fmla="*/ 72 h 129"/>
                  <a:gd name="T4" fmla="*/ 43 w 118"/>
                  <a:gd name="T5" fmla="*/ 88 h 129"/>
                  <a:gd name="T6" fmla="*/ 35 w 118"/>
                  <a:gd name="T7" fmla="*/ 99 h 129"/>
                  <a:gd name="T8" fmla="*/ 48 w 118"/>
                  <a:gd name="T9" fmla="*/ 112 h 129"/>
                  <a:gd name="T10" fmla="*/ 99 w 118"/>
                  <a:gd name="T11" fmla="*/ 113 h 129"/>
                  <a:gd name="T12" fmla="*/ 118 w 118"/>
                  <a:gd name="T13" fmla="*/ 97 h 129"/>
                  <a:gd name="T14" fmla="*/ 91 w 118"/>
                  <a:gd name="T15" fmla="*/ 50 h 129"/>
                  <a:gd name="T16" fmla="*/ 68 w 118"/>
                  <a:gd name="T17" fmla="*/ 22 h 129"/>
                  <a:gd name="T18" fmla="*/ 12 w 118"/>
                  <a:gd name="T19" fmla="*/ 9 h 129"/>
                  <a:gd name="T20" fmla="*/ 0 w 118"/>
                  <a:gd name="T21" fmla="*/ 35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8" h="129">
                    <a:moveTo>
                      <a:pt x="0" y="35"/>
                    </a:moveTo>
                    <a:cubicBezTo>
                      <a:pt x="0" y="44"/>
                      <a:pt x="10" y="57"/>
                      <a:pt x="29" y="72"/>
                    </a:cubicBezTo>
                    <a:cubicBezTo>
                      <a:pt x="29" y="72"/>
                      <a:pt x="43" y="84"/>
                      <a:pt x="43" y="88"/>
                    </a:cubicBezTo>
                    <a:cubicBezTo>
                      <a:pt x="44" y="94"/>
                      <a:pt x="35" y="98"/>
                      <a:pt x="35" y="99"/>
                    </a:cubicBezTo>
                    <a:cubicBezTo>
                      <a:pt x="36" y="104"/>
                      <a:pt x="39" y="106"/>
                      <a:pt x="48" y="112"/>
                    </a:cubicBezTo>
                    <a:cubicBezTo>
                      <a:pt x="54" y="116"/>
                      <a:pt x="75" y="129"/>
                      <a:pt x="99" y="113"/>
                    </a:cubicBezTo>
                    <a:cubicBezTo>
                      <a:pt x="111" y="104"/>
                      <a:pt x="118" y="97"/>
                      <a:pt x="118" y="97"/>
                    </a:cubicBezTo>
                    <a:cubicBezTo>
                      <a:pt x="113" y="91"/>
                      <a:pt x="102" y="67"/>
                      <a:pt x="91" y="50"/>
                    </a:cubicBezTo>
                    <a:cubicBezTo>
                      <a:pt x="79" y="32"/>
                      <a:pt x="68" y="22"/>
                      <a:pt x="68" y="22"/>
                    </a:cubicBezTo>
                    <a:cubicBezTo>
                      <a:pt x="39" y="0"/>
                      <a:pt x="12" y="9"/>
                      <a:pt x="12" y="9"/>
                    </a:cubicBezTo>
                    <a:cubicBezTo>
                      <a:pt x="12" y="9"/>
                      <a:pt x="1" y="28"/>
                      <a:pt x="0" y="35"/>
                    </a:cubicBezTo>
                    <a:close/>
                  </a:path>
                </a:pathLst>
              </a:custGeom>
              <a:solidFill>
                <a:srgbClr val="0BA2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6" name="Freeform: Shape 235" descr="86f17255-5c79-45b1-a112-6462e40c71fe"/>
              <p:cNvSpPr/>
              <p:nvPr/>
            </p:nvSpPr>
            <p:spPr bwMode="auto">
              <a:xfrm>
                <a:off x="5075" y="1023"/>
                <a:ext cx="27" cy="38"/>
              </a:xfrm>
              <a:custGeom>
                <a:avLst/>
                <a:gdLst>
                  <a:gd name="T0" fmla="*/ 3 w 27"/>
                  <a:gd name="T1" fmla="*/ 15 h 38"/>
                  <a:gd name="T2" fmla="*/ 7 w 27"/>
                  <a:gd name="T3" fmla="*/ 35 h 38"/>
                  <a:gd name="T4" fmla="*/ 22 w 27"/>
                  <a:gd name="T5" fmla="*/ 23 h 38"/>
                  <a:gd name="T6" fmla="*/ 20 w 27"/>
                  <a:gd name="T7" fmla="*/ 4 h 38"/>
                  <a:gd name="T8" fmla="*/ 3 w 27"/>
                  <a:gd name="T9" fmla="*/ 15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8">
                    <a:moveTo>
                      <a:pt x="3" y="15"/>
                    </a:moveTo>
                    <a:cubicBezTo>
                      <a:pt x="0" y="22"/>
                      <a:pt x="3" y="32"/>
                      <a:pt x="7" y="35"/>
                    </a:cubicBezTo>
                    <a:cubicBezTo>
                      <a:pt x="12" y="38"/>
                      <a:pt x="19" y="31"/>
                      <a:pt x="22" y="23"/>
                    </a:cubicBezTo>
                    <a:cubicBezTo>
                      <a:pt x="24" y="18"/>
                      <a:pt x="27" y="8"/>
                      <a:pt x="20" y="4"/>
                    </a:cubicBezTo>
                    <a:cubicBezTo>
                      <a:pt x="13" y="0"/>
                      <a:pt x="4" y="15"/>
                      <a:pt x="3" y="15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7" name="Freeform: Shape 236" descr="3c582793-8974-444b-a7d6-1ad21bf76ff6"/>
              <p:cNvSpPr/>
              <p:nvPr/>
            </p:nvSpPr>
            <p:spPr bwMode="auto">
              <a:xfrm>
                <a:off x="5056" y="1020"/>
                <a:ext cx="46" cy="34"/>
              </a:xfrm>
              <a:custGeom>
                <a:avLst/>
                <a:gdLst>
                  <a:gd name="T0" fmla="*/ 28 w 46"/>
                  <a:gd name="T1" fmla="*/ 31 h 34"/>
                  <a:gd name="T2" fmla="*/ 39 w 46"/>
                  <a:gd name="T3" fmla="*/ 7 h 34"/>
                  <a:gd name="T4" fmla="*/ 19 w 46"/>
                  <a:gd name="T5" fmla="*/ 0 h 34"/>
                  <a:gd name="T6" fmla="*/ 6 w 46"/>
                  <a:gd name="T7" fmla="*/ 24 h 34"/>
                  <a:gd name="T8" fmla="*/ 18 w 46"/>
                  <a:gd name="T9" fmla="*/ 26 h 34"/>
                  <a:gd name="T10" fmla="*/ 28 w 46"/>
                  <a:gd name="T11" fmla="*/ 3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" h="34">
                    <a:moveTo>
                      <a:pt x="28" y="31"/>
                    </a:moveTo>
                    <a:cubicBezTo>
                      <a:pt x="38" y="34"/>
                      <a:pt x="46" y="9"/>
                      <a:pt x="39" y="7"/>
                    </a:cubicBezTo>
                    <a:cubicBezTo>
                      <a:pt x="35" y="6"/>
                      <a:pt x="19" y="0"/>
                      <a:pt x="19" y="0"/>
                    </a:cubicBezTo>
                    <a:cubicBezTo>
                      <a:pt x="19" y="0"/>
                      <a:pt x="0" y="21"/>
                      <a:pt x="6" y="24"/>
                    </a:cubicBezTo>
                    <a:cubicBezTo>
                      <a:pt x="8" y="25"/>
                      <a:pt x="15" y="26"/>
                      <a:pt x="18" y="26"/>
                    </a:cubicBezTo>
                    <a:cubicBezTo>
                      <a:pt x="25" y="27"/>
                      <a:pt x="28" y="31"/>
                      <a:pt x="28" y="31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8" name="Freeform: Shape 237" descr="6e2e1451-1e32-47b6-821b-ed95344bd16d"/>
              <p:cNvSpPr/>
              <p:nvPr/>
            </p:nvSpPr>
            <p:spPr bwMode="auto">
              <a:xfrm>
                <a:off x="5058" y="1012"/>
                <a:ext cx="11" cy="18"/>
              </a:xfrm>
              <a:custGeom>
                <a:avLst/>
                <a:gdLst>
                  <a:gd name="T0" fmla="*/ 5 w 11"/>
                  <a:gd name="T1" fmla="*/ 0 h 18"/>
                  <a:gd name="T2" fmla="*/ 1 w 11"/>
                  <a:gd name="T3" fmla="*/ 6 h 18"/>
                  <a:gd name="T4" fmla="*/ 2 w 11"/>
                  <a:gd name="T5" fmla="*/ 15 h 18"/>
                  <a:gd name="T6" fmla="*/ 5 w 11"/>
                  <a:gd name="T7" fmla="*/ 17 h 18"/>
                  <a:gd name="T8" fmla="*/ 9 w 11"/>
                  <a:gd name="T9" fmla="*/ 12 h 18"/>
                  <a:gd name="T10" fmla="*/ 10 w 11"/>
                  <a:gd name="T11" fmla="*/ 8 h 18"/>
                  <a:gd name="T12" fmla="*/ 5 w 11"/>
                  <a:gd name="T13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8">
                    <a:moveTo>
                      <a:pt x="5" y="0"/>
                    </a:moveTo>
                    <a:cubicBezTo>
                      <a:pt x="0" y="1"/>
                      <a:pt x="1" y="6"/>
                      <a:pt x="1" y="6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2" y="15"/>
                      <a:pt x="3" y="17"/>
                      <a:pt x="5" y="17"/>
                    </a:cubicBezTo>
                    <a:cubicBezTo>
                      <a:pt x="8" y="18"/>
                      <a:pt x="8" y="15"/>
                      <a:pt x="9" y="12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1" y="4"/>
                      <a:pt x="10" y="0"/>
                      <a:pt x="5" y="0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9" name="Freeform: Shape 238" descr="4edff127-ed30-4a81-ad97-c4ac2adb8d7b"/>
              <p:cNvSpPr/>
              <p:nvPr/>
            </p:nvSpPr>
            <p:spPr bwMode="auto">
              <a:xfrm>
                <a:off x="5031" y="997"/>
                <a:ext cx="45" cy="57"/>
              </a:xfrm>
              <a:custGeom>
                <a:avLst/>
                <a:gdLst>
                  <a:gd name="T0" fmla="*/ 20 w 45"/>
                  <a:gd name="T1" fmla="*/ 3 h 57"/>
                  <a:gd name="T2" fmla="*/ 20 w 45"/>
                  <a:gd name="T3" fmla="*/ 3 h 57"/>
                  <a:gd name="T4" fmla="*/ 38 w 45"/>
                  <a:gd name="T5" fmla="*/ 0 h 57"/>
                  <a:gd name="T6" fmla="*/ 44 w 45"/>
                  <a:gd name="T7" fmla="*/ 33 h 57"/>
                  <a:gd name="T8" fmla="*/ 45 w 45"/>
                  <a:gd name="T9" fmla="*/ 40 h 57"/>
                  <a:gd name="T10" fmla="*/ 42 w 45"/>
                  <a:gd name="T11" fmla="*/ 46 h 57"/>
                  <a:gd name="T12" fmla="*/ 35 w 45"/>
                  <a:gd name="T13" fmla="*/ 52 h 57"/>
                  <a:gd name="T14" fmla="*/ 25 w 45"/>
                  <a:gd name="T15" fmla="*/ 57 h 57"/>
                  <a:gd name="T16" fmla="*/ 20 w 45"/>
                  <a:gd name="T17" fmla="*/ 55 h 57"/>
                  <a:gd name="T18" fmla="*/ 14 w 45"/>
                  <a:gd name="T19" fmla="*/ 50 h 57"/>
                  <a:gd name="T20" fmla="*/ 3 w 45"/>
                  <a:gd name="T21" fmla="*/ 14 h 57"/>
                  <a:gd name="T22" fmla="*/ 0 w 45"/>
                  <a:gd name="T23" fmla="*/ 4 h 57"/>
                  <a:gd name="T24" fmla="*/ 20 w 45"/>
                  <a:gd name="T25" fmla="*/ 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" h="57">
                    <a:moveTo>
                      <a:pt x="20" y="3"/>
                    </a:moveTo>
                    <a:cubicBezTo>
                      <a:pt x="20" y="3"/>
                      <a:pt x="20" y="3"/>
                      <a:pt x="20" y="3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44" y="33"/>
                      <a:pt x="44" y="33"/>
                      <a:pt x="44" y="33"/>
                    </a:cubicBezTo>
                    <a:cubicBezTo>
                      <a:pt x="44" y="36"/>
                      <a:pt x="45" y="38"/>
                      <a:pt x="45" y="40"/>
                    </a:cubicBezTo>
                    <a:cubicBezTo>
                      <a:pt x="45" y="42"/>
                      <a:pt x="44" y="44"/>
                      <a:pt x="42" y="46"/>
                    </a:cubicBezTo>
                    <a:cubicBezTo>
                      <a:pt x="42" y="46"/>
                      <a:pt x="39" y="49"/>
                      <a:pt x="35" y="52"/>
                    </a:cubicBezTo>
                    <a:cubicBezTo>
                      <a:pt x="34" y="53"/>
                      <a:pt x="29" y="57"/>
                      <a:pt x="25" y="57"/>
                    </a:cubicBezTo>
                    <a:cubicBezTo>
                      <a:pt x="23" y="56"/>
                      <a:pt x="20" y="55"/>
                      <a:pt x="20" y="55"/>
                    </a:cubicBezTo>
                    <a:cubicBezTo>
                      <a:pt x="17" y="54"/>
                      <a:pt x="16" y="53"/>
                      <a:pt x="14" y="50"/>
                    </a:cubicBezTo>
                    <a:cubicBezTo>
                      <a:pt x="12" y="46"/>
                      <a:pt x="3" y="14"/>
                      <a:pt x="3" y="14"/>
                    </a:cubicBezTo>
                    <a:cubicBezTo>
                      <a:pt x="0" y="4"/>
                      <a:pt x="0" y="4"/>
                      <a:pt x="0" y="4"/>
                    </a:cubicBezTo>
                    <a:lnTo>
                      <a:pt x="20" y="3"/>
                    </a:ln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0" name="Freeform: Shape 239" descr="80899b82-a69a-4c17-8d45-fabb949da04c"/>
              <p:cNvSpPr/>
              <p:nvPr/>
            </p:nvSpPr>
            <p:spPr bwMode="auto">
              <a:xfrm>
                <a:off x="5030" y="980"/>
                <a:ext cx="57" cy="46"/>
              </a:xfrm>
              <a:custGeom>
                <a:avLst/>
                <a:gdLst>
                  <a:gd name="T0" fmla="*/ 3 w 57"/>
                  <a:gd name="T1" fmla="*/ 15 h 46"/>
                  <a:gd name="T2" fmla="*/ 2 w 57"/>
                  <a:gd name="T3" fmla="*/ 27 h 46"/>
                  <a:gd name="T4" fmla="*/ 4 w 57"/>
                  <a:gd name="T5" fmla="*/ 31 h 46"/>
                  <a:gd name="T6" fmla="*/ 11 w 57"/>
                  <a:gd name="T7" fmla="*/ 28 h 46"/>
                  <a:gd name="T8" fmla="*/ 19 w 57"/>
                  <a:gd name="T9" fmla="*/ 33 h 46"/>
                  <a:gd name="T10" fmla="*/ 18 w 57"/>
                  <a:gd name="T11" fmla="*/ 27 h 46"/>
                  <a:gd name="T12" fmla="*/ 23 w 57"/>
                  <a:gd name="T13" fmla="*/ 32 h 46"/>
                  <a:gd name="T14" fmla="*/ 25 w 57"/>
                  <a:gd name="T15" fmla="*/ 29 h 46"/>
                  <a:gd name="T16" fmla="*/ 33 w 57"/>
                  <a:gd name="T17" fmla="*/ 39 h 46"/>
                  <a:gd name="T18" fmla="*/ 34 w 57"/>
                  <a:gd name="T19" fmla="*/ 42 h 46"/>
                  <a:gd name="T20" fmla="*/ 36 w 57"/>
                  <a:gd name="T21" fmla="*/ 45 h 46"/>
                  <a:gd name="T22" fmla="*/ 37 w 57"/>
                  <a:gd name="T23" fmla="*/ 42 h 46"/>
                  <a:gd name="T24" fmla="*/ 43 w 57"/>
                  <a:gd name="T25" fmla="*/ 37 h 46"/>
                  <a:gd name="T26" fmla="*/ 45 w 57"/>
                  <a:gd name="T27" fmla="*/ 46 h 46"/>
                  <a:gd name="T28" fmla="*/ 46 w 57"/>
                  <a:gd name="T29" fmla="*/ 46 h 46"/>
                  <a:gd name="T30" fmla="*/ 53 w 57"/>
                  <a:gd name="T31" fmla="*/ 42 h 46"/>
                  <a:gd name="T32" fmla="*/ 54 w 57"/>
                  <a:gd name="T33" fmla="*/ 35 h 46"/>
                  <a:gd name="T34" fmla="*/ 45 w 57"/>
                  <a:gd name="T35" fmla="*/ 8 h 46"/>
                  <a:gd name="T36" fmla="*/ 32 w 57"/>
                  <a:gd name="T37" fmla="*/ 1 h 46"/>
                  <a:gd name="T38" fmla="*/ 28 w 57"/>
                  <a:gd name="T39" fmla="*/ 3 h 46"/>
                  <a:gd name="T40" fmla="*/ 24 w 57"/>
                  <a:gd name="T41" fmla="*/ 0 h 46"/>
                  <a:gd name="T42" fmla="*/ 17 w 57"/>
                  <a:gd name="T43" fmla="*/ 5 h 46"/>
                  <a:gd name="T44" fmla="*/ 14 w 57"/>
                  <a:gd name="T45" fmla="*/ 4 h 46"/>
                  <a:gd name="T46" fmla="*/ 3 w 57"/>
                  <a:gd name="T47" fmla="*/ 1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7" h="46">
                    <a:moveTo>
                      <a:pt x="3" y="15"/>
                    </a:moveTo>
                    <a:cubicBezTo>
                      <a:pt x="0" y="19"/>
                      <a:pt x="0" y="23"/>
                      <a:pt x="2" y="27"/>
                    </a:cubicBezTo>
                    <a:cubicBezTo>
                      <a:pt x="3" y="29"/>
                      <a:pt x="4" y="31"/>
                      <a:pt x="4" y="31"/>
                    </a:cubicBezTo>
                    <a:cubicBezTo>
                      <a:pt x="4" y="31"/>
                      <a:pt x="6" y="24"/>
                      <a:pt x="11" y="28"/>
                    </a:cubicBezTo>
                    <a:cubicBezTo>
                      <a:pt x="16" y="31"/>
                      <a:pt x="19" y="33"/>
                      <a:pt x="19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4" y="32"/>
                      <a:pt x="24" y="29"/>
                      <a:pt x="25" y="29"/>
                    </a:cubicBezTo>
                    <a:cubicBezTo>
                      <a:pt x="31" y="30"/>
                      <a:pt x="33" y="37"/>
                      <a:pt x="33" y="39"/>
                    </a:cubicBezTo>
                    <a:cubicBezTo>
                      <a:pt x="34" y="42"/>
                      <a:pt x="34" y="42"/>
                      <a:pt x="34" y="42"/>
                    </a:cubicBezTo>
                    <a:cubicBezTo>
                      <a:pt x="34" y="44"/>
                      <a:pt x="34" y="46"/>
                      <a:pt x="36" y="45"/>
                    </a:cubicBezTo>
                    <a:cubicBezTo>
                      <a:pt x="37" y="45"/>
                      <a:pt x="37" y="44"/>
                      <a:pt x="37" y="42"/>
                    </a:cubicBezTo>
                    <a:cubicBezTo>
                      <a:pt x="37" y="42"/>
                      <a:pt x="37" y="35"/>
                      <a:pt x="43" y="37"/>
                    </a:cubicBezTo>
                    <a:cubicBezTo>
                      <a:pt x="46" y="38"/>
                      <a:pt x="45" y="45"/>
                      <a:pt x="45" y="46"/>
                    </a:cubicBezTo>
                    <a:cubicBezTo>
                      <a:pt x="46" y="46"/>
                      <a:pt x="46" y="46"/>
                      <a:pt x="46" y="46"/>
                    </a:cubicBezTo>
                    <a:cubicBezTo>
                      <a:pt x="48" y="46"/>
                      <a:pt x="52" y="45"/>
                      <a:pt x="53" y="42"/>
                    </a:cubicBezTo>
                    <a:cubicBezTo>
                      <a:pt x="53" y="40"/>
                      <a:pt x="54" y="37"/>
                      <a:pt x="54" y="35"/>
                    </a:cubicBezTo>
                    <a:cubicBezTo>
                      <a:pt x="57" y="24"/>
                      <a:pt x="52" y="13"/>
                      <a:pt x="45" y="8"/>
                    </a:cubicBezTo>
                    <a:cubicBezTo>
                      <a:pt x="42" y="6"/>
                      <a:pt x="32" y="2"/>
                      <a:pt x="32" y="1"/>
                    </a:cubicBezTo>
                    <a:cubicBezTo>
                      <a:pt x="32" y="1"/>
                      <a:pt x="30" y="2"/>
                      <a:pt x="28" y="3"/>
                    </a:cubicBezTo>
                    <a:cubicBezTo>
                      <a:pt x="21" y="4"/>
                      <a:pt x="24" y="0"/>
                      <a:pt x="24" y="0"/>
                    </a:cubicBezTo>
                    <a:cubicBezTo>
                      <a:pt x="22" y="0"/>
                      <a:pt x="18" y="5"/>
                      <a:pt x="17" y="5"/>
                    </a:cubicBezTo>
                    <a:cubicBezTo>
                      <a:pt x="15" y="8"/>
                      <a:pt x="14" y="4"/>
                      <a:pt x="14" y="4"/>
                    </a:cubicBezTo>
                    <a:cubicBezTo>
                      <a:pt x="12" y="6"/>
                      <a:pt x="3" y="15"/>
                      <a:pt x="3" y="15"/>
                    </a:cubicBezTo>
                    <a:close/>
                  </a:path>
                </a:pathLst>
              </a:custGeom>
              <a:solidFill>
                <a:srgbClr val="633A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1" name="Freeform: Shape 240" descr="4985a612-02a9-4345-8f41-896678e143f3"/>
              <p:cNvSpPr/>
              <p:nvPr/>
            </p:nvSpPr>
            <p:spPr bwMode="auto">
              <a:xfrm>
                <a:off x="5067" y="1015"/>
                <a:ext cx="11" cy="18"/>
              </a:xfrm>
              <a:custGeom>
                <a:avLst/>
                <a:gdLst>
                  <a:gd name="T0" fmla="*/ 5 w 11"/>
                  <a:gd name="T1" fmla="*/ 1 h 18"/>
                  <a:gd name="T2" fmla="*/ 1 w 11"/>
                  <a:gd name="T3" fmla="*/ 8 h 18"/>
                  <a:gd name="T4" fmla="*/ 2 w 11"/>
                  <a:gd name="T5" fmla="*/ 16 h 18"/>
                  <a:gd name="T6" fmla="*/ 5 w 11"/>
                  <a:gd name="T7" fmla="*/ 18 h 18"/>
                  <a:gd name="T8" fmla="*/ 9 w 11"/>
                  <a:gd name="T9" fmla="*/ 12 h 18"/>
                  <a:gd name="T10" fmla="*/ 10 w 11"/>
                  <a:gd name="T11" fmla="*/ 8 h 18"/>
                  <a:gd name="T12" fmla="*/ 5 w 11"/>
                  <a:gd name="T13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8">
                    <a:moveTo>
                      <a:pt x="5" y="1"/>
                    </a:moveTo>
                    <a:cubicBezTo>
                      <a:pt x="0" y="1"/>
                      <a:pt x="1" y="8"/>
                      <a:pt x="1" y="8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2" y="16"/>
                      <a:pt x="3" y="18"/>
                      <a:pt x="5" y="18"/>
                    </a:cubicBezTo>
                    <a:cubicBezTo>
                      <a:pt x="8" y="18"/>
                      <a:pt x="8" y="15"/>
                      <a:pt x="9" y="12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1" y="4"/>
                      <a:pt x="9" y="0"/>
                      <a:pt x="5" y="1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2" name="Freeform: Shape 241" descr="840bd871-53ae-426e-b6d1-73944bb7b606"/>
              <p:cNvSpPr/>
              <p:nvPr/>
            </p:nvSpPr>
            <p:spPr bwMode="auto">
              <a:xfrm>
                <a:off x="5093" y="1048"/>
                <a:ext cx="59" cy="113"/>
              </a:xfrm>
              <a:custGeom>
                <a:avLst/>
                <a:gdLst>
                  <a:gd name="T0" fmla="*/ 14 w 59"/>
                  <a:gd name="T1" fmla="*/ 22 h 114"/>
                  <a:gd name="T2" fmla="*/ 33 w 59"/>
                  <a:gd name="T3" fmla="*/ 57 h 114"/>
                  <a:gd name="T4" fmla="*/ 33 w 59"/>
                  <a:gd name="T5" fmla="*/ 61 h 114"/>
                  <a:gd name="T6" fmla="*/ 0 w 59"/>
                  <a:gd name="T7" fmla="*/ 109 h 114"/>
                  <a:gd name="T8" fmla="*/ 12 w 59"/>
                  <a:gd name="T9" fmla="*/ 114 h 114"/>
                  <a:gd name="T10" fmla="*/ 58 w 59"/>
                  <a:gd name="T11" fmla="*/ 59 h 114"/>
                  <a:gd name="T12" fmla="*/ 32 w 59"/>
                  <a:gd name="T13" fmla="*/ 5 h 114"/>
                  <a:gd name="T14" fmla="*/ 19 w 59"/>
                  <a:gd name="T15" fmla="*/ 2 h 114"/>
                  <a:gd name="T16" fmla="*/ 14 w 59"/>
                  <a:gd name="T17" fmla="*/ 22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" h="114">
                    <a:moveTo>
                      <a:pt x="14" y="22"/>
                    </a:moveTo>
                    <a:cubicBezTo>
                      <a:pt x="33" y="57"/>
                      <a:pt x="33" y="57"/>
                      <a:pt x="33" y="57"/>
                    </a:cubicBezTo>
                    <a:cubicBezTo>
                      <a:pt x="33" y="57"/>
                      <a:pt x="35" y="59"/>
                      <a:pt x="33" y="61"/>
                    </a:cubicBezTo>
                    <a:cubicBezTo>
                      <a:pt x="26" y="74"/>
                      <a:pt x="0" y="109"/>
                      <a:pt x="0" y="109"/>
                    </a:cubicBezTo>
                    <a:cubicBezTo>
                      <a:pt x="0" y="109"/>
                      <a:pt x="9" y="114"/>
                      <a:pt x="12" y="114"/>
                    </a:cubicBezTo>
                    <a:cubicBezTo>
                      <a:pt x="14" y="114"/>
                      <a:pt x="56" y="77"/>
                      <a:pt x="58" y="59"/>
                    </a:cubicBezTo>
                    <a:cubicBezTo>
                      <a:pt x="59" y="48"/>
                      <a:pt x="40" y="14"/>
                      <a:pt x="32" y="5"/>
                    </a:cubicBezTo>
                    <a:cubicBezTo>
                      <a:pt x="27" y="0"/>
                      <a:pt x="24" y="2"/>
                      <a:pt x="19" y="2"/>
                    </a:cubicBezTo>
                    <a:cubicBezTo>
                      <a:pt x="13" y="3"/>
                      <a:pt x="14" y="15"/>
                      <a:pt x="14" y="22"/>
                    </a:cubicBezTo>
                    <a:close/>
                  </a:path>
                </a:pathLst>
              </a:custGeom>
              <a:solidFill>
                <a:srgbClr val="F4D8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3" name="Freeform: Shape 242" descr="0d9ba3e1-827d-412d-bd9d-feae83766428"/>
              <p:cNvSpPr/>
              <p:nvPr/>
            </p:nvSpPr>
            <p:spPr bwMode="auto">
              <a:xfrm>
                <a:off x="5101" y="1042"/>
                <a:ext cx="45" cy="50"/>
              </a:xfrm>
              <a:custGeom>
                <a:avLst/>
                <a:gdLst>
                  <a:gd name="T0" fmla="*/ 17 w 45"/>
                  <a:gd name="T1" fmla="*/ 51 h 51"/>
                  <a:gd name="T2" fmla="*/ 35 w 45"/>
                  <a:gd name="T3" fmla="*/ 44 h 51"/>
                  <a:gd name="T4" fmla="*/ 44 w 45"/>
                  <a:gd name="T5" fmla="*/ 32 h 51"/>
                  <a:gd name="T6" fmla="*/ 21 w 45"/>
                  <a:gd name="T7" fmla="*/ 4 h 51"/>
                  <a:gd name="T8" fmla="*/ 5 w 45"/>
                  <a:gd name="T9" fmla="*/ 8 h 51"/>
                  <a:gd name="T10" fmla="*/ 5 w 45"/>
                  <a:gd name="T11" fmla="*/ 29 h 51"/>
                  <a:gd name="T12" fmla="*/ 17 w 45"/>
                  <a:gd name="T13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" h="51">
                    <a:moveTo>
                      <a:pt x="17" y="51"/>
                    </a:moveTo>
                    <a:cubicBezTo>
                      <a:pt x="17" y="51"/>
                      <a:pt x="29" y="49"/>
                      <a:pt x="35" y="44"/>
                    </a:cubicBezTo>
                    <a:cubicBezTo>
                      <a:pt x="45" y="36"/>
                      <a:pt x="44" y="32"/>
                      <a:pt x="44" y="32"/>
                    </a:cubicBezTo>
                    <a:cubicBezTo>
                      <a:pt x="44" y="32"/>
                      <a:pt x="28" y="7"/>
                      <a:pt x="21" y="4"/>
                    </a:cubicBezTo>
                    <a:cubicBezTo>
                      <a:pt x="12" y="0"/>
                      <a:pt x="8" y="4"/>
                      <a:pt x="5" y="8"/>
                    </a:cubicBezTo>
                    <a:cubicBezTo>
                      <a:pt x="3" y="11"/>
                      <a:pt x="0" y="20"/>
                      <a:pt x="5" y="29"/>
                    </a:cubicBezTo>
                    <a:cubicBezTo>
                      <a:pt x="12" y="42"/>
                      <a:pt x="17" y="51"/>
                      <a:pt x="17" y="51"/>
                    </a:cubicBezTo>
                    <a:close/>
                  </a:path>
                </a:pathLst>
              </a:custGeom>
              <a:solidFill>
                <a:srgbClr val="2AC3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4" name="Freeform: Shape 243" descr="a75d4e64-9dc4-4516-8ab6-0d82de389e36"/>
              <p:cNvSpPr/>
              <p:nvPr/>
            </p:nvSpPr>
            <p:spPr bwMode="auto">
              <a:xfrm>
                <a:off x="5075" y="1149"/>
                <a:ext cx="37" cy="29"/>
              </a:xfrm>
              <a:custGeom>
                <a:avLst/>
                <a:gdLst>
                  <a:gd name="T0" fmla="*/ 24 w 37"/>
                  <a:gd name="T1" fmla="*/ 0 h 29"/>
                  <a:gd name="T2" fmla="*/ 7 w 37"/>
                  <a:gd name="T3" fmla="*/ 7 h 29"/>
                  <a:gd name="T4" fmla="*/ 1 w 37"/>
                  <a:gd name="T5" fmla="*/ 15 h 29"/>
                  <a:gd name="T6" fmla="*/ 5 w 37"/>
                  <a:gd name="T7" fmla="*/ 24 h 29"/>
                  <a:gd name="T8" fmla="*/ 16 w 37"/>
                  <a:gd name="T9" fmla="*/ 28 h 29"/>
                  <a:gd name="T10" fmla="*/ 20 w 37"/>
                  <a:gd name="T11" fmla="*/ 21 h 29"/>
                  <a:gd name="T12" fmla="*/ 30 w 37"/>
                  <a:gd name="T13" fmla="*/ 15 h 29"/>
                  <a:gd name="T14" fmla="*/ 24 w 37"/>
                  <a:gd name="T1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" h="28">
                    <a:moveTo>
                      <a:pt x="24" y="0"/>
                    </a:moveTo>
                    <a:cubicBezTo>
                      <a:pt x="24" y="0"/>
                      <a:pt x="10" y="6"/>
                      <a:pt x="7" y="7"/>
                    </a:cubicBezTo>
                    <a:cubicBezTo>
                      <a:pt x="2" y="9"/>
                      <a:pt x="2" y="13"/>
                      <a:pt x="1" y="15"/>
                    </a:cubicBezTo>
                    <a:cubicBezTo>
                      <a:pt x="0" y="18"/>
                      <a:pt x="3" y="22"/>
                      <a:pt x="5" y="24"/>
                    </a:cubicBezTo>
                    <a:cubicBezTo>
                      <a:pt x="9" y="26"/>
                      <a:pt x="14" y="28"/>
                      <a:pt x="16" y="28"/>
                    </a:cubicBezTo>
                    <a:cubicBezTo>
                      <a:pt x="20" y="29"/>
                      <a:pt x="18" y="23"/>
                      <a:pt x="20" y="21"/>
                    </a:cubicBezTo>
                    <a:cubicBezTo>
                      <a:pt x="22" y="20"/>
                      <a:pt x="25" y="18"/>
                      <a:pt x="30" y="15"/>
                    </a:cubicBezTo>
                    <a:cubicBezTo>
                      <a:pt x="37" y="10"/>
                      <a:pt x="30" y="3"/>
                      <a:pt x="24" y="0"/>
                    </a:cubicBezTo>
                    <a:close/>
                  </a:path>
                </a:pathLst>
              </a:custGeom>
              <a:solidFill>
                <a:srgbClr val="F4D8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5" name="Freeform: Shape 244" descr="123d3933-2f0e-4f3b-a489-db1c5cbf18cb"/>
              <p:cNvSpPr/>
              <p:nvPr/>
            </p:nvSpPr>
            <p:spPr bwMode="auto">
              <a:xfrm>
                <a:off x="4382" y="3215"/>
                <a:ext cx="1164" cy="709"/>
              </a:xfrm>
              <a:custGeom>
                <a:avLst/>
                <a:gdLst>
                  <a:gd name="T0" fmla="*/ 31 w 1164"/>
                  <a:gd name="T1" fmla="*/ 335 h 710"/>
                  <a:gd name="T2" fmla="*/ 656 w 1164"/>
                  <a:gd name="T3" fmla="*/ 702 h 710"/>
                  <a:gd name="T4" fmla="*/ 701 w 1164"/>
                  <a:gd name="T5" fmla="*/ 702 h 710"/>
                  <a:gd name="T6" fmla="*/ 1133 w 1164"/>
                  <a:gd name="T7" fmla="*/ 453 h 710"/>
                  <a:gd name="T8" fmla="*/ 1133 w 1164"/>
                  <a:gd name="T9" fmla="*/ 375 h 710"/>
                  <a:gd name="T10" fmla="*/ 508 w 1164"/>
                  <a:gd name="T11" fmla="*/ 8 h 710"/>
                  <a:gd name="T12" fmla="*/ 463 w 1164"/>
                  <a:gd name="T13" fmla="*/ 8 h 710"/>
                  <a:gd name="T14" fmla="*/ 31 w 1164"/>
                  <a:gd name="T15" fmla="*/ 256 h 710"/>
                  <a:gd name="T16" fmla="*/ 31 w 1164"/>
                  <a:gd name="T17" fmla="*/ 335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64" h="710">
                    <a:moveTo>
                      <a:pt x="31" y="335"/>
                    </a:moveTo>
                    <a:cubicBezTo>
                      <a:pt x="656" y="702"/>
                      <a:pt x="656" y="702"/>
                      <a:pt x="656" y="702"/>
                    </a:cubicBezTo>
                    <a:cubicBezTo>
                      <a:pt x="670" y="710"/>
                      <a:pt x="687" y="710"/>
                      <a:pt x="701" y="702"/>
                    </a:cubicBezTo>
                    <a:cubicBezTo>
                      <a:pt x="1133" y="453"/>
                      <a:pt x="1133" y="453"/>
                      <a:pt x="1133" y="453"/>
                    </a:cubicBezTo>
                    <a:cubicBezTo>
                      <a:pt x="1163" y="436"/>
                      <a:pt x="1164" y="393"/>
                      <a:pt x="1133" y="375"/>
                    </a:cubicBezTo>
                    <a:cubicBezTo>
                      <a:pt x="508" y="8"/>
                      <a:pt x="508" y="8"/>
                      <a:pt x="508" y="8"/>
                    </a:cubicBezTo>
                    <a:cubicBezTo>
                      <a:pt x="494" y="0"/>
                      <a:pt x="477" y="0"/>
                      <a:pt x="463" y="8"/>
                    </a:cubicBezTo>
                    <a:cubicBezTo>
                      <a:pt x="31" y="256"/>
                      <a:pt x="31" y="256"/>
                      <a:pt x="31" y="256"/>
                    </a:cubicBezTo>
                    <a:cubicBezTo>
                      <a:pt x="1" y="274"/>
                      <a:pt x="0" y="317"/>
                      <a:pt x="31" y="335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6" name="Freeform: Shape 245" descr="443495dd-1244-49b9-b37e-e6f125ea4985"/>
              <p:cNvSpPr/>
              <p:nvPr/>
            </p:nvSpPr>
            <p:spPr bwMode="auto">
              <a:xfrm>
                <a:off x="5042" y="3866"/>
                <a:ext cx="44" cy="29"/>
              </a:xfrm>
              <a:custGeom>
                <a:avLst/>
                <a:gdLst>
                  <a:gd name="T0" fmla="*/ 44 w 44"/>
                  <a:gd name="T1" fmla="*/ 16 h 29"/>
                  <a:gd name="T2" fmla="*/ 0 w 44"/>
                  <a:gd name="T3" fmla="*/ 16 h 29"/>
                  <a:gd name="T4" fmla="*/ 9 w 44"/>
                  <a:gd name="T5" fmla="*/ 4 h 29"/>
                  <a:gd name="T6" fmla="*/ 24 w 44"/>
                  <a:gd name="T7" fmla="*/ 0 h 29"/>
                  <a:gd name="T8" fmla="*/ 44 w 44"/>
                  <a:gd name="T9" fmla="*/ 1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28">
                    <a:moveTo>
                      <a:pt x="44" y="16"/>
                    </a:moveTo>
                    <a:cubicBezTo>
                      <a:pt x="44" y="16"/>
                      <a:pt x="25" y="29"/>
                      <a:pt x="0" y="16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24" y="0"/>
                      <a:pt x="24" y="0"/>
                      <a:pt x="24" y="0"/>
                    </a:cubicBezTo>
                    <a:lnTo>
                      <a:pt x="44" y="16"/>
                    </a:lnTo>
                    <a:close/>
                  </a:path>
                </a:pathLst>
              </a:custGeom>
              <a:solidFill>
                <a:srgbClr val="CCE0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7" name="Freeform: Shape 246" descr="ee61d96b-a615-43fa-84cc-34b93c85183e"/>
              <p:cNvSpPr/>
              <p:nvPr/>
            </p:nvSpPr>
            <p:spPr bwMode="auto">
              <a:xfrm>
                <a:off x="4451" y="3481"/>
                <a:ext cx="613" cy="407"/>
              </a:xfrm>
              <a:custGeom>
                <a:avLst/>
                <a:gdLst>
                  <a:gd name="T0" fmla="*/ 613 w 613"/>
                  <a:gd name="T1" fmla="*/ 367 h 407"/>
                  <a:gd name="T2" fmla="*/ 613 w 613"/>
                  <a:gd name="T3" fmla="*/ 390 h 407"/>
                  <a:gd name="T4" fmla="*/ 592 w 613"/>
                  <a:gd name="T5" fmla="*/ 402 h 407"/>
                  <a:gd name="T6" fmla="*/ 11 w 613"/>
                  <a:gd name="T7" fmla="*/ 67 h 407"/>
                  <a:gd name="T8" fmla="*/ 0 w 613"/>
                  <a:gd name="T9" fmla="*/ 46 h 407"/>
                  <a:gd name="T10" fmla="*/ 0 w 613"/>
                  <a:gd name="T11" fmla="*/ 0 h 407"/>
                  <a:gd name="T12" fmla="*/ 613 w 613"/>
                  <a:gd name="T13" fmla="*/ 367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3" h="407">
                    <a:moveTo>
                      <a:pt x="613" y="367"/>
                    </a:moveTo>
                    <a:cubicBezTo>
                      <a:pt x="613" y="390"/>
                      <a:pt x="613" y="390"/>
                      <a:pt x="613" y="390"/>
                    </a:cubicBezTo>
                    <a:cubicBezTo>
                      <a:pt x="613" y="401"/>
                      <a:pt x="602" y="407"/>
                      <a:pt x="592" y="402"/>
                    </a:cubicBezTo>
                    <a:cubicBezTo>
                      <a:pt x="11" y="67"/>
                      <a:pt x="11" y="67"/>
                      <a:pt x="11" y="67"/>
                    </a:cubicBezTo>
                    <a:cubicBezTo>
                      <a:pt x="4" y="62"/>
                      <a:pt x="0" y="55"/>
                      <a:pt x="0" y="46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613" y="367"/>
                    </a:lnTo>
                    <a:close/>
                  </a:path>
                </a:pathLst>
              </a:custGeom>
              <a:solidFill>
                <a:srgbClr val="CCE0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8" name="Freeform: Shape 247" descr="e05c124e-7549-4a50-ba43-3f7266384975"/>
              <p:cNvSpPr/>
              <p:nvPr/>
            </p:nvSpPr>
            <p:spPr bwMode="auto">
              <a:xfrm>
                <a:off x="5064" y="3590"/>
                <a:ext cx="423" cy="298"/>
              </a:xfrm>
              <a:custGeom>
                <a:avLst/>
                <a:gdLst>
                  <a:gd name="T0" fmla="*/ 0 w 423"/>
                  <a:gd name="T1" fmla="*/ 258 h 298"/>
                  <a:gd name="T2" fmla="*/ 423 w 423"/>
                  <a:gd name="T3" fmla="*/ 0 h 298"/>
                  <a:gd name="T4" fmla="*/ 423 w 423"/>
                  <a:gd name="T5" fmla="*/ 46 h 298"/>
                  <a:gd name="T6" fmla="*/ 411 w 423"/>
                  <a:gd name="T7" fmla="*/ 66 h 298"/>
                  <a:gd name="T8" fmla="*/ 22 w 423"/>
                  <a:gd name="T9" fmla="*/ 292 h 298"/>
                  <a:gd name="T10" fmla="*/ 0 w 423"/>
                  <a:gd name="T11" fmla="*/ 280 h 298"/>
                  <a:gd name="T12" fmla="*/ 0 w 423"/>
                  <a:gd name="T13" fmla="*/ 258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2" h="298">
                    <a:moveTo>
                      <a:pt x="0" y="258"/>
                    </a:moveTo>
                    <a:cubicBezTo>
                      <a:pt x="423" y="0"/>
                      <a:pt x="423" y="0"/>
                      <a:pt x="423" y="0"/>
                    </a:cubicBezTo>
                    <a:cubicBezTo>
                      <a:pt x="423" y="46"/>
                      <a:pt x="423" y="46"/>
                      <a:pt x="423" y="46"/>
                    </a:cubicBezTo>
                    <a:cubicBezTo>
                      <a:pt x="423" y="54"/>
                      <a:pt x="419" y="62"/>
                      <a:pt x="411" y="66"/>
                    </a:cubicBezTo>
                    <a:cubicBezTo>
                      <a:pt x="22" y="292"/>
                      <a:pt x="22" y="292"/>
                      <a:pt x="22" y="292"/>
                    </a:cubicBezTo>
                    <a:cubicBezTo>
                      <a:pt x="13" y="298"/>
                      <a:pt x="0" y="291"/>
                      <a:pt x="0" y="280"/>
                    </a:cubicBezTo>
                    <a:lnTo>
                      <a:pt x="0" y="258"/>
                    </a:lnTo>
                    <a:close/>
                  </a:path>
                </a:pathLst>
              </a:custGeom>
              <a:solidFill>
                <a:srgbClr val="98A9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9" name="Freeform: Shape 248" descr="ebfe1923-8406-44ab-8ab6-1d367fdec69d"/>
              <p:cNvSpPr/>
              <p:nvPr/>
            </p:nvSpPr>
            <p:spPr bwMode="auto">
              <a:xfrm>
                <a:off x="4446" y="3224"/>
                <a:ext cx="1046" cy="627"/>
              </a:xfrm>
              <a:custGeom>
                <a:avLst/>
                <a:gdLst>
                  <a:gd name="T0" fmla="*/ 19 w 1046"/>
                  <a:gd name="T1" fmla="*/ 234 h 627"/>
                  <a:gd name="T2" fmla="*/ 413 w 1046"/>
                  <a:gd name="T3" fmla="*/ 5 h 627"/>
                  <a:gd name="T4" fmla="*/ 442 w 1046"/>
                  <a:gd name="T5" fmla="*/ 5 h 627"/>
                  <a:gd name="T6" fmla="*/ 1027 w 1046"/>
                  <a:gd name="T7" fmla="*/ 342 h 627"/>
                  <a:gd name="T8" fmla="*/ 1027 w 1046"/>
                  <a:gd name="T9" fmla="*/ 393 h 627"/>
                  <a:gd name="T10" fmla="*/ 633 w 1046"/>
                  <a:gd name="T11" fmla="*/ 621 h 627"/>
                  <a:gd name="T12" fmla="*/ 604 w 1046"/>
                  <a:gd name="T13" fmla="*/ 622 h 627"/>
                  <a:gd name="T14" fmla="*/ 19 w 1046"/>
                  <a:gd name="T15" fmla="*/ 284 h 627"/>
                  <a:gd name="T16" fmla="*/ 19 w 1046"/>
                  <a:gd name="T17" fmla="*/ 234 h 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6" h="627">
                    <a:moveTo>
                      <a:pt x="19" y="234"/>
                    </a:moveTo>
                    <a:cubicBezTo>
                      <a:pt x="413" y="5"/>
                      <a:pt x="413" y="5"/>
                      <a:pt x="413" y="5"/>
                    </a:cubicBezTo>
                    <a:cubicBezTo>
                      <a:pt x="422" y="0"/>
                      <a:pt x="433" y="0"/>
                      <a:pt x="442" y="5"/>
                    </a:cubicBezTo>
                    <a:cubicBezTo>
                      <a:pt x="1027" y="342"/>
                      <a:pt x="1027" y="342"/>
                      <a:pt x="1027" y="342"/>
                    </a:cubicBezTo>
                    <a:cubicBezTo>
                      <a:pt x="1046" y="354"/>
                      <a:pt x="1046" y="381"/>
                      <a:pt x="1027" y="393"/>
                    </a:cubicBezTo>
                    <a:cubicBezTo>
                      <a:pt x="633" y="621"/>
                      <a:pt x="633" y="621"/>
                      <a:pt x="633" y="621"/>
                    </a:cubicBezTo>
                    <a:cubicBezTo>
                      <a:pt x="624" y="627"/>
                      <a:pt x="613" y="627"/>
                      <a:pt x="604" y="622"/>
                    </a:cubicBezTo>
                    <a:cubicBezTo>
                      <a:pt x="19" y="284"/>
                      <a:pt x="19" y="284"/>
                      <a:pt x="19" y="284"/>
                    </a:cubicBezTo>
                    <a:cubicBezTo>
                      <a:pt x="0" y="273"/>
                      <a:pt x="0" y="245"/>
                      <a:pt x="19" y="234"/>
                    </a:cubicBezTo>
                  </a:path>
                </a:pathLst>
              </a:custGeom>
              <a:solidFill>
                <a:srgbClr val="2B3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0" name="Freeform: Shape 249" descr="b7923ae7-221a-47c4-8092-fe9679851037"/>
              <p:cNvSpPr/>
              <p:nvPr/>
            </p:nvSpPr>
            <p:spPr bwMode="auto">
              <a:xfrm>
                <a:off x="4500" y="3265"/>
                <a:ext cx="877" cy="507"/>
              </a:xfrm>
              <a:custGeom>
                <a:avLst/>
                <a:gdLst>
                  <a:gd name="T0" fmla="*/ 0 w 877"/>
                  <a:gd name="T1" fmla="*/ 232 h 507"/>
                  <a:gd name="T2" fmla="*/ 400 w 877"/>
                  <a:gd name="T3" fmla="*/ 0 h 507"/>
                  <a:gd name="T4" fmla="*/ 877 w 877"/>
                  <a:gd name="T5" fmla="*/ 276 h 507"/>
                  <a:gd name="T6" fmla="*/ 477 w 877"/>
                  <a:gd name="T7" fmla="*/ 507 h 507"/>
                  <a:gd name="T8" fmla="*/ 0 w 877"/>
                  <a:gd name="T9" fmla="*/ 232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7" h="507">
                    <a:moveTo>
                      <a:pt x="0" y="232"/>
                    </a:moveTo>
                    <a:lnTo>
                      <a:pt x="400" y="0"/>
                    </a:lnTo>
                    <a:lnTo>
                      <a:pt x="877" y="276"/>
                    </a:lnTo>
                    <a:lnTo>
                      <a:pt x="477" y="507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1" name="Freeform: Shape 250" descr="a3931af8-adf3-4932-9468-28dc41732b23"/>
              <p:cNvSpPr/>
              <p:nvPr/>
            </p:nvSpPr>
            <p:spPr bwMode="auto">
              <a:xfrm>
                <a:off x="4500" y="3265"/>
                <a:ext cx="877" cy="507"/>
              </a:xfrm>
              <a:custGeom>
                <a:avLst/>
                <a:gdLst>
                  <a:gd name="T0" fmla="*/ 0 w 877"/>
                  <a:gd name="T1" fmla="*/ 232 h 507"/>
                  <a:gd name="T2" fmla="*/ 400 w 877"/>
                  <a:gd name="T3" fmla="*/ 0 h 507"/>
                  <a:gd name="T4" fmla="*/ 877 w 877"/>
                  <a:gd name="T5" fmla="*/ 276 h 507"/>
                  <a:gd name="T6" fmla="*/ 477 w 877"/>
                  <a:gd name="T7" fmla="*/ 507 h 507"/>
                  <a:gd name="T8" fmla="*/ 0 w 877"/>
                  <a:gd name="T9" fmla="*/ 232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7" h="507">
                    <a:moveTo>
                      <a:pt x="0" y="232"/>
                    </a:moveTo>
                    <a:lnTo>
                      <a:pt x="400" y="0"/>
                    </a:lnTo>
                    <a:lnTo>
                      <a:pt x="877" y="276"/>
                    </a:lnTo>
                    <a:lnTo>
                      <a:pt x="477" y="507"/>
                    </a:lnTo>
                    <a:lnTo>
                      <a:pt x="0" y="23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2" name="Freeform: Shape 251" descr="5dc87798-fd1a-4bb0-b2f2-42f392546a7b"/>
              <p:cNvSpPr/>
              <p:nvPr/>
            </p:nvSpPr>
            <p:spPr bwMode="auto">
              <a:xfrm>
                <a:off x="5042" y="3870"/>
                <a:ext cx="22" cy="19"/>
              </a:xfrm>
              <a:custGeom>
                <a:avLst/>
                <a:gdLst>
                  <a:gd name="T0" fmla="*/ 22 w 22"/>
                  <a:gd name="T1" fmla="*/ 0 h 19"/>
                  <a:gd name="T2" fmla="*/ 22 w 22"/>
                  <a:gd name="T3" fmla="*/ 18 h 19"/>
                  <a:gd name="T4" fmla="*/ 0 w 22"/>
                  <a:gd name="T5" fmla="*/ 12 h 19"/>
                  <a:gd name="T6" fmla="*/ 22 w 22"/>
                  <a:gd name="T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19">
                    <a:moveTo>
                      <a:pt x="22" y="0"/>
                    </a:moveTo>
                    <a:cubicBezTo>
                      <a:pt x="22" y="18"/>
                      <a:pt x="22" y="18"/>
                      <a:pt x="22" y="18"/>
                    </a:cubicBezTo>
                    <a:cubicBezTo>
                      <a:pt x="22" y="18"/>
                      <a:pt x="12" y="19"/>
                      <a:pt x="0" y="12"/>
                    </a:cubicBez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CCE0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3" name="Freeform: Shape 252" descr="cb90b1cd-2307-4a32-9189-8de5c44423f9"/>
              <p:cNvSpPr/>
              <p:nvPr/>
            </p:nvSpPr>
            <p:spPr bwMode="auto">
              <a:xfrm>
                <a:off x="5064" y="3870"/>
                <a:ext cx="22" cy="18"/>
              </a:xfrm>
              <a:custGeom>
                <a:avLst/>
                <a:gdLst>
                  <a:gd name="T0" fmla="*/ 22 w 22"/>
                  <a:gd name="T1" fmla="*/ 12 h 18"/>
                  <a:gd name="T2" fmla="*/ 11 w 22"/>
                  <a:gd name="T3" fmla="*/ 17 h 18"/>
                  <a:gd name="T4" fmla="*/ 0 w 22"/>
                  <a:gd name="T5" fmla="*/ 18 h 18"/>
                  <a:gd name="T6" fmla="*/ 0 w 22"/>
                  <a:gd name="T7" fmla="*/ 0 h 18"/>
                  <a:gd name="T8" fmla="*/ 22 w 22"/>
                  <a:gd name="T9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8">
                    <a:moveTo>
                      <a:pt x="22" y="12"/>
                    </a:moveTo>
                    <a:cubicBezTo>
                      <a:pt x="22" y="12"/>
                      <a:pt x="18" y="15"/>
                      <a:pt x="11" y="17"/>
                    </a:cubicBezTo>
                    <a:cubicBezTo>
                      <a:pt x="6" y="18"/>
                      <a:pt x="0" y="18"/>
                      <a:pt x="0" y="18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98A9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4" name="Oval 253" descr="50c5399a-d0d8-4fdd-8f2d-a722b9849465"/>
              <p:cNvSpPr>
                <a:spLocks noChangeArrowheads="1"/>
              </p:cNvSpPr>
              <p:nvPr/>
            </p:nvSpPr>
            <p:spPr bwMode="auto">
              <a:xfrm>
                <a:off x="4676" y="3353"/>
                <a:ext cx="23" cy="15"/>
              </a:xfrm>
              <a:prstGeom prst="ellipse">
                <a:avLst/>
              </a:prstGeom>
              <a:solidFill>
                <a:srgbClr val="1B2B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5" name="Oval 254" descr="40f6927e-7fda-4cf5-8ba9-47e0e4a92c32"/>
              <p:cNvSpPr>
                <a:spLocks noChangeArrowheads="1"/>
              </p:cNvSpPr>
              <p:nvPr/>
            </p:nvSpPr>
            <p:spPr bwMode="auto">
              <a:xfrm>
                <a:off x="5200" y="3646"/>
                <a:ext cx="98" cy="64"/>
              </a:xfrm>
              <a:prstGeom prst="ellipse">
                <a:avLst/>
              </a:prstGeom>
              <a:solidFill>
                <a:srgbClr val="1B2B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Oval 255" descr="f302e999-fea5-41ea-9f18-54e949957432"/>
              <p:cNvSpPr>
                <a:spLocks noChangeArrowheads="1"/>
              </p:cNvSpPr>
              <p:nvPr/>
            </p:nvSpPr>
            <p:spPr bwMode="auto">
              <a:xfrm>
                <a:off x="5209" y="3652"/>
                <a:ext cx="80" cy="52"/>
              </a:xfrm>
              <a:prstGeom prst="ellipse">
                <a:avLst/>
              </a:prstGeom>
              <a:solidFill>
                <a:srgbClr val="2B3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7" name="Freeform: Shape 256" descr="22526fd0-bd8c-428d-aa67-81bec338d765"/>
              <p:cNvSpPr/>
              <p:nvPr/>
            </p:nvSpPr>
            <p:spPr bwMode="auto">
              <a:xfrm>
                <a:off x="4823" y="3323"/>
                <a:ext cx="438" cy="261"/>
              </a:xfrm>
              <a:custGeom>
                <a:avLst/>
                <a:gdLst>
                  <a:gd name="T0" fmla="*/ 438 w 438"/>
                  <a:gd name="T1" fmla="*/ 253 h 261"/>
                  <a:gd name="T2" fmla="*/ 438 w 438"/>
                  <a:gd name="T3" fmla="*/ 261 h 261"/>
                  <a:gd name="T4" fmla="*/ 0 w 438"/>
                  <a:gd name="T5" fmla="*/ 7 h 261"/>
                  <a:gd name="T6" fmla="*/ 0 w 438"/>
                  <a:gd name="T7" fmla="*/ 0 h 261"/>
                  <a:gd name="T8" fmla="*/ 438 w 438"/>
                  <a:gd name="T9" fmla="*/ 253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8" h="261">
                    <a:moveTo>
                      <a:pt x="438" y="253"/>
                    </a:moveTo>
                    <a:lnTo>
                      <a:pt x="438" y="261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438" y="253"/>
                    </a:lnTo>
                    <a:close/>
                  </a:path>
                </a:pathLst>
              </a:custGeom>
              <a:solidFill>
                <a:srgbClr val="9CD8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8" name="Freeform: Shape 257" descr="69a6ce6d-e644-48e8-bbc9-5144c8511064"/>
              <p:cNvSpPr/>
              <p:nvPr/>
            </p:nvSpPr>
            <p:spPr bwMode="auto">
              <a:xfrm>
                <a:off x="5261" y="3532"/>
                <a:ext cx="76" cy="52"/>
              </a:xfrm>
              <a:custGeom>
                <a:avLst/>
                <a:gdLst>
                  <a:gd name="T0" fmla="*/ 0 w 76"/>
                  <a:gd name="T1" fmla="*/ 44 h 52"/>
                  <a:gd name="T2" fmla="*/ 76 w 76"/>
                  <a:gd name="T3" fmla="*/ 0 h 52"/>
                  <a:gd name="T4" fmla="*/ 76 w 76"/>
                  <a:gd name="T5" fmla="*/ 8 h 52"/>
                  <a:gd name="T6" fmla="*/ 0 w 76"/>
                  <a:gd name="T7" fmla="*/ 52 h 52"/>
                  <a:gd name="T8" fmla="*/ 0 w 76"/>
                  <a:gd name="T9" fmla="*/ 44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52">
                    <a:moveTo>
                      <a:pt x="0" y="44"/>
                    </a:moveTo>
                    <a:lnTo>
                      <a:pt x="76" y="0"/>
                    </a:lnTo>
                    <a:lnTo>
                      <a:pt x="76" y="8"/>
                    </a:lnTo>
                    <a:lnTo>
                      <a:pt x="0" y="52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9" name="Freeform: Shape 258" descr="ed07033b-ba99-4512-9fcd-207d44c20385"/>
              <p:cNvSpPr/>
              <p:nvPr/>
            </p:nvSpPr>
            <p:spPr bwMode="auto">
              <a:xfrm>
                <a:off x="4823" y="3279"/>
                <a:ext cx="514" cy="297"/>
              </a:xfrm>
              <a:custGeom>
                <a:avLst/>
                <a:gdLst>
                  <a:gd name="T0" fmla="*/ 0 w 514"/>
                  <a:gd name="T1" fmla="*/ 44 h 297"/>
                  <a:gd name="T2" fmla="*/ 76 w 514"/>
                  <a:gd name="T3" fmla="*/ 0 h 297"/>
                  <a:gd name="T4" fmla="*/ 514 w 514"/>
                  <a:gd name="T5" fmla="*/ 253 h 297"/>
                  <a:gd name="T6" fmla="*/ 438 w 514"/>
                  <a:gd name="T7" fmla="*/ 297 h 297"/>
                  <a:gd name="T8" fmla="*/ 0 w 514"/>
                  <a:gd name="T9" fmla="*/ 44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4" h="297">
                    <a:moveTo>
                      <a:pt x="0" y="44"/>
                    </a:moveTo>
                    <a:lnTo>
                      <a:pt x="76" y="0"/>
                    </a:lnTo>
                    <a:lnTo>
                      <a:pt x="514" y="253"/>
                    </a:lnTo>
                    <a:lnTo>
                      <a:pt x="438" y="297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CF8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0" name="Freeform: Shape 259" descr="7459f293-5966-48d8-a34b-20802db0c0c8"/>
              <p:cNvSpPr/>
              <p:nvPr/>
            </p:nvSpPr>
            <p:spPr bwMode="auto">
              <a:xfrm>
                <a:off x="4923" y="3211"/>
                <a:ext cx="48" cy="161"/>
              </a:xfrm>
              <a:custGeom>
                <a:avLst/>
                <a:gdLst>
                  <a:gd name="T0" fmla="*/ 48 w 48"/>
                  <a:gd name="T1" fmla="*/ 26 h 161"/>
                  <a:gd name="T2" fmla="*/ 48 w 48"/>
                  <a:gd name="T3" fmla="*/ 161 h 161"/>
                  <a:gd name="T4" fmla="*/ 0 w 48"/>
                  <a:gd name="T5" fmla="*/ 134 h 161"/>
                  <a:gd name="T6" fmla="*/ 0 w 48"/>
                  <a:gd name="T7" fmla="*/ 0 h 161"/>
                  <a:gd name="T8" fmla="*/ 48 w 48"/>
                  <a:gd name="T9" fmla="*/ 26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161">
                    <a:moveTo>
                      <a:pt x="48" y="26"/>
                    </a:moveTo>
                    <a:lnTo>
                      <a:pt x="48" y="161"/>
                    </a:lnTo>
                    <a:lnTo>
                      <a:pt x="0" y="134"/>
                    </a:lnTo>
                    <a:lnTo>
                      <a:pt x="0" y="0"/>
                    </a:lnTo>
                    <a:lnTo>
                      <a:pt x="48" y="26"/>
                    </a:lnTo>
                    <a:close/>
                  </a:path>
                </a:pathLst>
              </a:custGeom>
              <a:solidFill>
                <a:srgbClr val="5FA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1" name="Freeform: Shape 260" descr="d60b2ecf-c9dd-441f-8242-5fa3a0d3459e"/>
              <p:cNvSpPr/>
              <p:nvPr/>
            </p:nvSpPr>
            <p:spPr bwMode="auto">
              <a:xfrm>
                <a:off x="4971" y="3216"/>
                <a:ext cx="38" cy="156"/>
              </a:xfrm>
              <a:custGeom>
                <a:avLst/>
                <a:gdLst>
                  <a:gd name="T0" fmla="*/ 0 w 38"/>
                  <a:gd name="T1" fmla="*/ 21 h 156"/>
                  <a:gd name="T2" fmla="*/ 38 w 38"/>
                  <a:gd name="T3" fmla="*/ 0 h 156"/>
                  <a:gd name="T4" fmla="*/ 38 w 38"/>
                  <a:gd name="T5" fmla="*/ 134 h 156"/>
                  <a:gd name="T6" fmla="*/ 0 w 38"/>
                  <a:gd name="T7" fmla="*/ 156 h 156"/>
                  <a:gd name="T8" fmla="*/ 0 w 38"/>
                  <a:gd name="T9" fmla="*/ 21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56">
                    <a:moveTo>
                      <a:pt x="0" y="21"/>
                    </a:moveTo>
                    <a:lnTo>
                      <a:pt x="38" y="0"/>
                    </a:lnTo>
                    <a:lnTo>
                      <a:pt x="38" y="134"/>
                    </a:lnTo>
                    <a:lnTo>
                      <a:pt x="0" y="156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7CC5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2" name="Freeform: Shape 261" descr="0b2b37c8-b833-4cd8-8490-05708b5d3ec6"/>
              <p:cNvSpPr/>
              <p:nvPr/>
            </p:nvSpPr>
            <p:spPr bwMode="auto">
              <a:xfrm>
                <a:off x="4923" y="3188"/>
                <a:ext cx="86" cy="49"/>
              </a:xfrm>
              <a:custGeom>
                <a:avLst/>
                <a:gdLst>
                  <a:gd name="T0" fmla="*/ 0 w 86"/>
                  <a:gd name="T1" fmla="*/ 23 h 49"/>
                  <a:gd name="T2" fmla="*/ 38 w 86"/>
                  <a:gd name="T3" fmla="*/ 0 h 49"/>
                  <a:gd name="T4" fmla="*/ 86 w 86"/>
                  <a:gd name="T5" fmla="*/ 28 h 49"/>
                  <a:gd name="T6" fmla="*/ 48 w 86"/>
                  <a:gd name="T7" fmla="*/ 49 h 49"/>
                  <a:gd name="T8" fmla="*/ 0 w 86"/>
                  <a:gd name="T9" fmla="*/ 23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49">
                    <a:moveTo>
                      <a:pt x="0" y="23"/>
                    </a:moveTo>
                    <a:lnTo>
                      <a:pt x="38" y="0"/>
                    </a:lnTo>
                    <a:lnTo>
                      <a:pt x="86" y="28"/>
                    </a:lnTo>
                    <a:lnTo>
                      <a:pt x="48" y="49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98DD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3" name="Freeform: Shape 262" descr="eac13802-7372-480a-91cd-da6d0e057f6f"/>
              <p:cNvSpPr/>
              <p:nvPr/>
            </p:nvSpPr>
            <p:spPr bwMode="auto">
              <a:xfrm>
                <a:off x="5038" y="3233"/>
                <a:ext cx="48" cy="206"/>
              </a:xfrm>
              <a:custGeom>
                <a:avLst/>
                <a:gdLst>
                  <a:gd name="T0" fmla="*/ 48 w 48"/>
                  <a:gd name="T1" fmla="*/ 28 h 206"/>
                  <a:gd name="T2" fmla="*/ 48 w 48"/>
                  <a:gd name="T3" fmla="*/ 206 h 206"/>
                  <a:gd name="T4" fmla="*/ 0 w 48"/>
                  <a:gd name="T5" fmla="*/ 178 h 206"/>
                  <a:gd name="T6" fmla="*/ 0 w 48"/>
                  <a:gd name="T7" fmla="*/ 0 h 206"/>
                  <a:gd name="T8" fmla="*/ 48 w 48"/>
                  <a:gd name="T9" fmla="*/ 28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206">
                    <a:moveTo>
                      <a:pt x="48" y="28"/>
                    </a:moveTo>
                    <a:lnTo>
                      <a:pt x="48" y="206"/>
                    </a:lnTo>
                    <a:lnTo>
                      <a:pt x="0" y="178"/>
                    </a:lnTo>
                    <a:lnTo>
                      <a:pt x="0" y="0"/>
                    </a:lnTo>
                    <a:lnTo>
                      <a:pt x="48" y="28"/>
                    </a:lnTo>
                    <a:close/>
                  </a:path>
                </a:pathLst>
              </a:custGeom>
              <a:solidFill>
                <a:srgbClr val="5FA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4" name="Freeform: Shape 263" descr="113fcdea-9b93-4835-8414-c3621cd46ed6"/>
              <p:cNvSpPr/>
              <p:nvPr/>
            </p:nvSpPr>
            <p:spPr bwMode="auto">
              <a:xfrm>
                <a:off x="5086" y="3239"/>
                <a:ext cx="38" cy="200"/>
              </a:xfrm>
              <a:custGeom>
                <a:avLst/>
                <a:gdLst>
                  <a:gd name="T0" fmla="*/ 0 w 38"/>
                  <a:gd name="T1" fmla="*/ 22 h 200"/>
                  <a:gd name="T2" fmla="*/ 38 w 38"/>
                  <a:gd name="T3" fmla="*/ 0 h 200"/>
                  <a:gd name="T4" fmla="*/ 38 w 38"/>
                  <a:gd name="T5" fmla="*/ 177 h 200"/>
                  <a:gd name="T6" fmla="*/ 0 w 38"/>
                  <a:gd name="T7" fmla="*/ 200 h 200"/>
                  <a:gd name="T8" fmla="*/ 0 w 38"/>
                  <a:gd name="T9" fmla="*/ 2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00">
                    <a:moveTo>
                      <a:pt x="0" y="22"/>
                    </a:moveTo>
                    <a:lnTo>
                      <a:pt x="38" y="0"/>
                    </a:lnTo>
                    <a:lnTo>
                      <a:pt x="38" y="177"/>
                    </a:lnTo>
                    <a:lnTo>
                      <a:pt x="0" y="20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7CC5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5" name="Freeform: Shape 264" descr="83d2adf0-a70e-4dc0-b28b-a3e00725545f"/>
              <p:cNvSpPr/>
              <p:nvPr/>
            </p:nvSpPr>
            <p:spPr bwMode="auto">
              <a:xfrm>
                <a:off x="5038" y="3212"/>
                <a:ext cx="86" cy="49"/>
              </a:xfrm>
              <a:custGeom>
                <a:avLst/>
                <a:gdLst>
                  <a:gd name="T0" fmla="*/ 0 w 86"/>
                  <a:gd name="T1" fmla="*/ 21 h 49"/>
                  <a:gd name="T2" fmla="*/ 38 w 86"/>
                  <a:gd name="T3" fmla="*/ 0 h 49"/>
                  <a:gd name="T4" fmla="*/ 86 w 86"/>
                  <a:gd name="T5" fmla="*/ 27 h 49"/>
                  <a:gd name="T6" fmla="*/ 48 w 86"/>
                  <a:gd name="T7" fmla="*/ 49 h 49"/>
                  <a:gd name="T8" fmla="*/ 0 w 86"/>
                  <a:gd name="T9" fmla="*/ 21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49">
                    <a:moveTo>
                      <a:pt x="0" y="21"/>
                    </a:moveTo>
                    <a:lnTo>
                      <a:pt x="38" y="0"/>
                    </a:lnTo>
                    <a:lnTo>
                      <a:pt x="86" y="27"/>
                    </a:lnTo>
                    <a:lnTo>
                      <a:pt x="48" y="49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98DD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6" name="Freeform: Shape 265" descr="e0065b17-a9cd-4827-b3ee-86be7ea6e3b3"/>
              <p:cNvSpPr/>
              <p:nvPr/>
            </p:nvSpPr>
            <p:spPr bwMode="auto">
              <a:xfrm>
                <a:off x="5168" y="3238"/>
                <a:ext cx="48" cy="276"/>
              </a:xfrm>
              <a:custGeom>
                <a:avLst/>
                <a:gdLst>
                  <a:gd name="T0" fmla="*/ 48 w 48"/>
                  <a:gd name="T1" fmla="*/ 28 h 276"/>
                  <a:gd name="T2" fmla="*/ 48 w 48"/>
                  <a:gd name="T3" fmla="*/ 276 h 276"/>
                  <a:gd name="T4" fmla="*/ 0 w 48"/>
                  <a:gd name="T5" fmla="*/ 248 h 276"/>
                  <a:gd name="T6" fmla="*/ 0 w 48"/>
                  <a:gd name="T7" fmla="*/ 0 h 276"/>
                  <a:gd name="T8" fmla="*/ 48 w 48"/>
                  <a:gd name="T9" fmla="*/ 28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276">
                    <a:moveTo>
                      <a:pt x="48" y="28"/>
                    </a:moveTo>
                    <a:lnTo>
                      <a:pt x="48" y="276"/>
                    </a:lnTo>
                    <a:lnTo>
                      <a:pt x="0" y="248"/>
                    </a:lnTo>
                    <a:lnTo>
                      <a:pt x="0" y="0"/>
                    </a:lnTo>
                    <a:lnTo>
                      <a:pt x="48" y="28"/>
                    </a:lnTo>
                    <a:close/>
                  </a:path>
                </a:pathLst>
              </a:custGeom>
              <a:solidFill>
                <a:srgbClr val="5FA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7" name="Freeform: Shape 266" descr="198d45f8-242a-4786-9315-b1b34a5c1e53"/>
              <p:cNvSpPr/>
              <p:nvPr/>
            </p:nvSpPr>
            <p:spPr bwMode="auto">
              <a:xfrm>
                <a:off x="5216" y="3244"/>
                <a:ext cx="38" cy="270"/>
              </a:xfrm>
              <a:custGeom>
                <a:avLst/>
                <a:gdLst>
                  <a:gd name="T0" fmla="*/ 0 w 38"/>
                  <a:gd name="T1" fmla="*/ 22 h 270"/>
                  <a:gd name="T2" fmla="*/ 38 w 38"/>
                  <a:gd name="T3" fmla="*/ 0 h 270"/>
                  <a:gd name="T4" fmla="*/ 38 w 38"/>
                  <a:gd name="T5" fmla="*/ 248 h 270"/>
                  <a:gd name="T6" fmla="*/ 0 w 38"/>
                  <a:gd name="T7" fmla="*/ 270 h 270"/>
                  <a:gd name="T8" fmla="*/ 0 w 38"/>
                  <a:gd name="T9" fmla="*/ 22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70">
                    <a:moveTo>
                      <a:pt x="0" y="22"/>
                    </a:moveTo>
                    <a:lnTo>
                      <a:pt x="38" y="0"/>
                    </a:lnTo>
                    <a:lnTo>
                      <a:pt x="38" y="248"/>
                    </a:lnTo>
                    <a:lnTo>
                      <a:pt x="0" y="27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7CC5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8" name="Freeform: Shape 267" descr="ecc9c24a-d02b-4ca0-aa3a-3ce81bdb4e93"/>
              <p:cNvSpPr/>
              <p:nvPr/>
            </p:nvSpPr>
            <p:spPr bwMode="auto">
              <a:xfrm>
                <a:off x="5168" y="3217"/>
                <a:ext cx="86" cy="49"/>
              </a:xfrm>
              <a:custGeom>
                <a:avLst/>
                <a:gdLst>
                  <a:gd name="T0" fmla="*/ 0 w 86"/>
                  <a:gd name="T1" fmla="*/ 21 h 49"/>
                  <a:gd name="T2" fmla="*/ 38 w 86"/>
                  <a:gd name="T3" fmla="*/ 0 h 49"/>
                  <a:gd name="T4" fmla="*/ 86 w 86"/>
                  <a:gd name="T5" fmla="*/ 27 h 49"/>
                  <a:gd name="T6" fmla="*/ 48 w 86"/>
                  <a:gd name="T7" fmla="*/ 49 h 49"/>
                  <a:gd name="T8" fmla="*/ 0 w 86"/>
                  <a:gd name="T9" fmla="*/ 21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49">
                    <a:moveTo>
                      <a:pt x="0" y="21"/>
                    </a:moveTo>
                    <a:lnTo>
                      <a:pt x="38" y="0"/>
                    </a:lnTo>
                    <a:lnTo>
                      <a:pt x="86" y="27"/>
                    </a:lnTo>
                    <a:lnTo>
                      <a:pt x="48" y="49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98DD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9" name="Freeform: Shape 268" descr="d3caa5cc-2db7-451d-805f-d0b1807eadb9"/>
              <p:cNvSpPr/>
              <p:nvPr/>
            </p:nvSpPr>
            <p:spPr bwMode="auto">
              <a:xfrm>
                <a:off x="4702" y="3403"/>
                <a:ext cx="134" cy="85"/>
              </a:xfrm>
              <a:custGeom>
                <a:avLst/>
                <a:gdLst>
                  <a:gd name="T0" fmla="*/ 134 w 134"/>
                  <a:gd name="T1" fmla="*/ 77 h 85"/>
                  <a:gd name="T2" fmla="*/ 134 w 134"/>
                  <a:gd name="T3" fmla="*/ 85 h 85"/>
                  <a:gd name="T4" fmla="*/ 0 w 134"/>
                  <a:gd name="T5" fmla="*/ 8 h 85"/>
                  <a:gd name="T6" fmla="*/ 0 w 134"/>
                  <a:gd name="T7" fmla="*/ 0 h 85"/>
                  <a:gd name="T8" fmla="*/ 134 w 134"/>
                  <a:gd name="T9" fmla="*/ 77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85">
                    <a:moveTo>
                      <a:pt x="134" y="77"/>
                    </a:moveTo>
                    <a:lnTo>
                      <a:pt x="134" y="85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134" y="77"/>
                    </a:lnTo>
                    <a:close/>
                  </a:path>
                </a:pathLst>
              </a:custGeom>
              <a:solidFill>
                <a:srgbClr val="9CD8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0" name="Freeform: Shape 269" descr="0466f54e-ab13-4516-a54a-39a65afe6ebe"/>
              <p:cNvSpPr/>
              <p:nvPr/>
            </p:nvSpPr>
            <p:spPr bwMode="auto">
              <a:xfrm>
                <a:off x="4836" y="3419"/>
                <a:ext cx="106" cy="69"/>
              </a:xfrm>
              <a:custGeom>
                <a:avLst/>
                <a:gdLst>
                  <a:gd name="T0" fmla="*/ 0 w 106"/>
                  <a:gd name="T1" fmla="*/ 61 h 69"/>
                  <a:gd name="T2" fmla="*/ 106 w 106"/>
                  <a:gd name="T3" fmla="*/ 0 h 69"/>
                  <a:gd name="T4" fmla="*/ 106 w 106"/>
                  <a:gd name="T5" fmla="*/ 7 h 69"/>
                  <a:gd name="T6" fmla="*/ 0 w 106"/>
                  <a:gd name="T7" fmla="*/ 69 h 69"/>
                  <a:gd name="T8" fmla="*/ 0 w 106"/>
                  <a:gd name="T9" fmla="*/ 61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" h="69">
                    <a:moveTo>
                      <a:pt x="0" y="61"/>
                    </a:moveTo>
                    <a:lnTo>
                      <a:pt x="106" y="0"/>
                    </a:lnTo>
                    <a:lnTo>
                      <a:pt x="106" y="7"/>
                    </a:lnTo>
                    <a:lnTo>
                      <a:pt x="0" y="69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1" name="Freeform: Shape 270" descr="1c0b6e77-cd83-47f3-a26c-023b72304f08"/>
              <p:cNvSpPr/>
              <p:nvPr/>
            </p:nvSpPr>
            <p:spPr bwMode="auto">
              <a:xfrm>
                <a:off x="4702" y="3342"/>
                <a:ext cx="240" cy="138"/>
              </a:xfrm>
              <a:custGeom>
                <a:avLst/>
                <a:gdLst>
                  <a:gd name="T0" fmla="*/ 0 w 240"/>
                  <a:gd name="T1" fmla="*/ 61 h 138"/>
                  <a:gd name="T2" fmla="*/ 107 w 240"/>
                  <a:gd name="T3" fmla="*/ 0 h 138"/>
                  <a:gd name="T4" fmla="*/ 240 w 240"/>
                  <a:gd name="T5" fmla="*/ 77 h 138"/>
                  <a:gd name="T6" fmla="*/ 134 w 240"/>
                  <a:gd name="T7" fmla="*/ 138 h 138"/>
                  <a:gd name="T8" fmla="*/ 0 w 240"/>
                  <a:gd name="T9" fmla="*/ 61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0" h="138">
                    <a:moveTo>
                      <a:pt x="0" y="61"/>
                    </a:moveTo>
                    <a:lnTo>
                      <a:pt x="107" y="0"/>
                    </a:lnTo>
                    <a:lnTo>
                      <a:pt x="240" y="77"/>
                    </a:lnTo>
                    <a:lnTo>
                      <a:pt x="134" y="138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FFB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2" name="Freeform: Shape 271" descr="9116f864-2e19-4eac-97c4-108c03f6850d"/>
              <p:cNvSpPr/>
              <p:nvPr/>
            </p:nvSpPr>
            <p:spPr bwMode="auto">
              <a:xfrm>
                <a:off x="4744" y="3362"/>
                <a:ext cx="99" cy="58"/>
              </a:xfrm>
              <a:custGeom>
                <a:avLst/>
                <a:gdLst>
                  <a:gd name="T0" fmla="*/ 0 w 99"/>
                  <a:gd name="T1" fmla="*/ 47 h 58"/>
                  <a:gd name="T2" fmla="*/ 80 w 99"/>
                  <a:gd name="T3" fmla="*/ 0 h 58"/>
                  <a:gd name="T4" fmla="*/ 99 w 99"/>
                  <a:gd name="T5" fmla="*/ 11 h 58"/>
                  <a:gd name="T6" fmla="*/ 18 w 99"/>
                  <a:gd name="T7" fmla="*/ 58 h 58"/>
                  <a:gd name="T8" fmla="*/ 0 w 99"/>
                  <a:gd name="T9" fmla="*/ 4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57">
                    <a:moveTo>
                      <a:pt x="0" y="47"/>
                    </a:moveTo>
                    <a:lnTo>
                      <a:pt x="80" y="0"/>
                    </a:lnTo>
                    <a:lnTo>
                      <a:pt x="99" y="11"/>
                    </a:lnTo>
                    <a:lnTo>
                      <a:pt x="18" y="58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A0DD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3" name="Freeform: Shape 272" descr="45ccd0f2-7c16-4393-acaf-da100022d985"/>
              <p:cNvSpPr/>
              <p:nvPr/>
            </p:nvSpPr>
            <p:spPr bwMode="auto">
              <a:xfrm>
                <a:off x="4779" y="3393"/>
                <a:ext cx="81" cy="47"/>
              </a:xfrm>
              <a:custGeom>
                <a:avLst/>
                <a:gdLst>
                  <a:gd name="T0" fmla="*/ 0 w 81"/>
                  <a:gd name="T1" fmla="*/ 36 h 47"/>
                  <a:gd name="T2" fmla="*/ 63 w 81"/>
                  <a:gd name="T3" fmla="*/ 0 h 47"/>
                  <a:gd name="T4" fmla="*/ 81 w 81"/>
                  <a:gd name="T5" fmla="*/ 11 h 47"/>
                  <a:gd name="T6" fmla="*/ 19 w 81"/>
                  <a:gd name="T7" fmla="*/ 47 h 47"/>
                  <a:gd name="T8" fmla="*/ 0 w 81"/>
                  <a:gd name="T9" fmla="*/ 3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47">
                    <a:moveTo>
                      <a:pt x="0" y="36"/>
                    </a:moveTo>
                    <a:lnTo>
                      <a:pt x="63" y="0"/>
                    </a:lnTo>
                    <a:lnTo>
                      <a:pt x="81" y="11"/>
                    </a:lnTo>
                    <a:lnTo>
                      <a:pt x="19" y="47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A0DD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4" name="Freeform: Shape 273" descr="2f128e04-1f4a-47be-b106-325eb35ad4b4"/>
              <p:cNvSpPr/>
              <p:nvPr/>
            </p:nvSpPr>
            <p:spPr bwMode="auto">
              <a:xfrm>
                <a:off x="4815" y="3426"/>
                <a:ext cx="58" cy="35"/>
              </a:xfrm>
              <a:custGeom>
                <a:avLst/>
                <a:gdLst>
                  <a:gd name="T0" fmla="*/ 0 w 58"/>
                  <a:gd name="T1" fmla="*/ 24 h 35"/>
                  <a:gd name="T2" fmla="*/ 40 w 58"/>
                  <a:gd name="T3" fmla="*/ 0 h 35"/>
                  <a:gd name="T4" fmla="*/ 58 w 58"/>
                  <a:gd name="T5" fmla="*/ 11 h 35"/>
                  <a:gd name="T6" fmla="*/ 18 w 58"/>
                  <a:gd name="T7" fmla="*/ 35 h 35"/>
                  <a:gd name="T8" fmla="*/ 0 w 58"/>
                  <a:gd name="T9" fmla="*/ 24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35">
                    <a:moveTo>
                      <a:pt x="0" y="24"/>
                    </a:moveTo>
                    <a:lnTo>
                      <a:pt x="40" y="0"/>
                    </a:lnTo>
                    <a:lnTo>
                      <a:pt x="58" y="11"/>
                    </a:lnTo>
                    <a:lnTo>
                      <a:pt x="18" y="35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A0DD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5" name="Freeform: Shape 274" descr="7401039c-a79a-45ac-82fa-3226b16391aa"/>
              <p:cNvSpPr/>
              <p:nvPr/>
            </p:nvSpPr>
            <p:spPr bwMode="auto">
              <a:xfrm>
                <a:off x="5034" y="3582"/>
                <a:ext cx="52" cy="27"/>
              </a:xfrm>
              <a:custGeom>
                <a:avLst/>
                <a:gdLst>
                  <a:gd name="T0" fmla="*/ 35 w 52"/>
                  <a:gd name="T1" fmla="*/ 0 h 27"/>
                  <a:gd name="T2" fmla="*/ 11 w 52"/>
                  <a:gd name="T3" fmla="*/ 4 h 27"/>
                  <a:gd name="T4" fmla="*/ 12 w 52"/>
                  <a:gd name="T5" fmla="*/ 19 h 27"/>
                  <a:gd name="T6" fmla="*/ 39 w 52"/>
                  <a:gd name="T7" fmla="*/ 27 h 27"/>
                  <a:gd name="T8" fmla="*/ 49 w 52"/>
                  <a:gd name="T9" fmla="*/ 4 h 27"/>
                  <a:gd name="T10" fmla="*/ 35 w 52"/>
                  <a:gd name="T11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27">
                    <a:moveTo>
                      <a:pt x="35" y="0"/>
                    </a:moveTo>
                    <a:cubicBezTo>
                      <a:pt x="27" y="0"/>
                      <a:pt x="17" y="2"/>
                      <a:pt x="11" y="4"/>
                    </a:cubicBezTo>
                    <a:cubicBezTo>
                      <a:pt x="0" y="7"/>
                      <a:pt x="8" y="11"/>
                      <a:pt x="12" y="19"/>
                    </a:cubicBezTo>
                    <a:cubicBezTo>
                      <a:pt x="16" y="27"/>
                      <a:pt x="39" y="27"/>
                      <a:pt x="39" y="27"/>
                    </a:cubicBezTo>
                    <a:cubicBezTo>
                      <a:pt x="39" y="27"/>
                      <a:pt x="52" y="11"/>
                      <a:pt x="49" y="4"/>
                    </a:cubicBezTo>
                    <a:cubicBezTo>
                      <a:pt x="48" y="1"/>
                      <a:pt x="42" y="0"/>
                      <a:pt x="35" y="0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6" name="Freeform: Shape 275" descr="460c7e46-6ae1-40ae-a6f5-9758ef6e2d20"/>
              <p:cNvSpPr/>
              <p:nvPr/>
            </p:nvSpPr>
            <p:spPr bwMode="auto">
              <a:xfrm>
                <a:off x="5101" y="3553"/>
                <a:ext cx="43" cy="27"/>
              </a:xfrm>
              <a:custGeom>
                <a:avLst/>
                <a:gdLst>
                  <a:gd name="T0" fmla="*/ 16 w 43"/>
                  <a:gd name="T1" fmla="*/ 0 h 27"/>
                  <a:gd name="T2" fmla="*/ 1 w 43"/>
                  <a:gd name="T3" fmla="*/ 8 h 27"/>
                  <a:gd name="T4" fmla="*/ 8 w 43"/>
                  <a:gd name="T5" fmla="*/ 16 h 27"/>
                  <a:gd name="T6" fmla="*/ 15 w 43"/>
                  <a:gd name="T7" fmla="*/ 25 h 27"/>
                  <a:gd name="T8" fmla="*/ 22 w 43"/>
                  <a:gd name="T9" fmla="*/ 27 h 27"/>
                  <a:gd name="T10" fmla="*/ 39 w 43"/>
                  <a:gd name="T11" fmla="*/ 12 h 27"/>
                  <a:gd name="T12" fmla="*/ 30 w 43"/>
                  <a:gd name="T13" fmla="*/ 4 h 27"/>
                  <a:gd name="T14" fmla="*/ 16 w 43"/>
                  <a:gd name="T1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3" h="27">
                    <a:moveTo>
                      <a:pt x="16" y="0"/>
                    </a:moveTo>
                    <a:cubicBezTo>
                      <a:pt x="7" y="0"/>
                      <a:pt x="0" y="4"/>
                      <a:pt x="1" y="8"/>
                    </a:cubicBezTo>
                    <a:cubicBezTo>
                      <a:pt x="1" y="15"/>
                      <a:pt x="7" y="15"/>
                      <a:pt x="8" y="16"/>
                    </a:cubicBezTo>
                    <a:cubicBezTo>
                      <a:pt x="12" y="17"/>
                      <a:pt x="4" y="19"/>
                      <a:pt x="15" y="25"/>
                    </a:cubicBezTo>
                    <a:cubicBezTo>
                      <a:pt x="16" y="26"/>
                      <a:pt x="19" y="27"/>
                      <a:pt x="22" y="27"/>
                    </a:cubicBezTo>
                    <a:cubicBezTo>
                      <a:pt x="31" y="27"/>
                      <a:pt x="43" y="21"/>
                      <a:pt x="39" y="12"/>
                    </a:cubicBezTo>
                    <a:cubicBezTo>
                      <a:pt x="37" y="6"/>
                      <a:pt x="30" y="4"/>
                      <a:pt x="30" y="4"/>
                    </a:cubicBezTo>
                    <a:cubicBezTo>
                      <a:pt x="25" y="1"/>
                      <a:pt x="20" y="0"/>
                      <a:pt x="16" y="0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7" name="Freeform: Shape 276" descr="3566eca2-f8e4-4320-9f43-ee4d240087cc"/>
              <p:cNvSpPr/>
              <p:nvPr/>
            </p:nvSpPr>
            <p:spPr bwMode="auto">
              <a:xfrm>
                <a:off x="5129" y="3568"/>
                <a:ext cx="4" cy="3"/>
              </a:xfrm>
              <a:custGeom>
                <a:avLst/>
                <a:gdLst>
                  <a:gd name="T0" fmla="*/ 0 w 4"/>
                  <a:gd name="T1" fmla="*/ 2 h 3"/>
                  <a:gd name="T2" fmla="*/ 4 w 4"/>
                  <a:gd name="T3" fmla="*/ 3 h 3"/>
                  <a:gd name="T4" fmla="*/ 4 w 4"/>
                  <a:gd name="T5" fmla="*/ 0 h 3"/>
                  <a:gd name="T6" fmla="*/ 0 w 4"/>
                  <a:gd name="T7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0" y="2"/>
                    </a:moveTo>
                    <a:lnTo>
                      <a:pt x="4" y="3"/>
                    </a:lnTo>
                    <a:lnTo>
                      <a:pt x="4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8" name="Freeform: Shape 277" descr="f406bcc5-bf1b-435a-83f8-4831ccf0a030"/>
              <p:cNvSpPr/>
              <p:nvPr/>
            </p:nvSpPr>
            <p:spPr bwMode="auto">
              <a:xfrm>
                <a:off x="5093" y="3453"/>
                <a:ext cx="32" cy="43"/>
              </a:xfrm>
              <a:custGeom>
                <a:avLst/>
                <a:gdLst>
                  <a:gd name="T0" fmla="*/ 0 w 32"/>
                  <a:gd name="T1" fmla="*/ 38 h 43"/>
                  <a:gd name="T2" fmla="*/ 9 w 32"/>
                  <a:gd name="T3" fmla="*/ 40 h 43"/>
                  <a:gd name="T4" fmla="*/ 14 w 32"/>
                  <a:gd name="T5" fmla="*/ 26 h 43"/>
                  <a:gd name="T6" fmla="*/ 25 w 32"/>
                  <a:gd name="T7" fmla="*/ 15 h 43"/>
                  <a:gd name="T8" fmla="*/ 29 w 32"/>
                  <a:gd name="T9" fmla="*/ 3 h 43"/>
                  <a:gd name="T10" fmla="*/ 17 w 32"/>
                  <a:gd name="T11" fmla="*/ 7 h 43"/>
                  <a:gd name="T12" fmla="*/ 5 w 32"/>
                  <a:gd name="T13" fmla="*/ 22 h 43"/>
                  <a:gd name="T14" fmla="*/ 0 w 32"/>
                  <a:gd name="T15" fmla="*/ 36 h 43"/>
                  <a:gd name="T16" fmla="*/ 0 w 32"/>
                  <a:gd name="T17" fmla="*/ 38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" h="43">
                    <a:moveTo>
                      <a:pt x="0" y="38"/>
                    </a:moveTo>
                    <a:cubicBezTo>
                      <a:pt x="1" y="41"/>
                      <a:pt x="8" y="43"/>
                      <a:pt x="9" y="40"/>
                    </a:cubicBezTo>
                    <a:cubicBezTo>
                      <a:pt x="11" y="36"/>
                      <a:pt x="12" y="30"/>
                      <a:pt x="14" y="26"/>
                    </a:cubicBezTo>
                    <a:cubicBezTo>
                      <a:pt x="17" y="22"/>
                      <a:pt x="25" y="15"/>
                      <a:pt x="25" y="15"/>
                    </a:cubicBezTo>
                    <a:cubicBezTo>
                      <a:pt x="25" y="15"/>
                      <a:pt x="32" y="7"/>
                      <a:pt x="29" y="3"/>
                    </a:cubicBezTo>
                    <a:cubicBezTo>
                      <a:pt x="27" y="0"/>
                      <a:pt x="21" y="0"/>
                      <a:pt x="17" y="7"/>
                    </a:cubicBezTo>
                    <a:cubicBezTo>
                      <a:pt x="15" y="9"/>
                      <a:pt x="5" y="22"/>
                      <a:pt x="5" y="22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0" y="36"/>
                      <a:pt x="0" y="36"/>
                      <a:pt x="0" y="38"/>
                    </a:cubicBezTo>
                    <a:close/>
                  </a:path>
                </a:pathLst>
              </a:custGeom>
              <a:solidFill>
                <a:srgbClr val="1414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9" name="Freeform: Shape 278" descr="fd7bc102-5cea-4a1f-8403-2bbd32e751f0"/>
              <p:cNvSpPr/>
              <p:nvPr/>
            </p:nvSpPr>
            <p:spPr bwMode="auto">
              <a:xfrm>
                <a:off x="5113" y="3453"/>
                <a:ext cx="20" cy="29"/>
              </a:xfrm>
              <a:custGeom>
                <a:avLst/>
                <a:gdLst>
                  <a:gd name="T0" fmla="*/ 20 w 20"/>
                  <a:gd name="T1" fmla="*/ 6 h 29"/>
                  <a:gd name="T2" fmla="*/ 14 w 20"/>
                  <a:gd name="T3" fmla="*/ 1 h 29"/>
                  <a:gd name="T4" fmla="*/ 4 w 20"/>
                  <a:gd name="T5" fmla="*/ 1 h 29"/>
                  <a:gd name="T6" fmla="*/ 0 w 20"/>
                  <a:gd name="T7" fmla="*/ 11 h 29"/>
                  <a:gd name="T8" fmla="*/ 3 w 20"/>
                  <a:gd name="T9" fmla="*/ 29 h 29"/>
                  <a:gd name="T10" fmla="*/ 13 w 20"/>
                  <a:gd name="T11" fmla="*/ 19 h 29"/>
                  <a:gd name="T12" fmla="*/ 20 w 20"/>
                  <a:gd name="T13" fmla="*/ 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28">
                    <a:moveTo>
                      <a:pt x="20" y="6"/>
                    </a:moveTo>
                    <a:cubicBezTo>
                      <a:pt x="20" y="6"/>
                      <a:pt x="17" y="2"/>
                      <a:pt x="14" y="1"/>
                    </a:cubicBezTo>
                    <a:cubicBezTo>
                      <a:pt x="12" y="0"/>
                      <a:pt x="4" y="1"/>
                      <a:pt x="4" y="1"/>
                    </a:cubicBezTo>
                    <a:cubicBezTo>
                      <a:pt x="4" y="1"/>
                      <a:pt x="0" y="11"/>
                      <a:pt x="0" y="11"/>
                    </a:cubicBezTo>
                    <a:cubicBezTo>
                      <a:pt x="0" y="12"/>
                      <a:pt x="3" y="29"/>
                      <a:pt x="3" y="29"/>
                    </a:cubicBezTo>
                    <a:cubicBezTo>
                      <a:pt x="13" y="19"/>
                      <a:pt x="13" y="19"/>
                      <a:pt x="13" y="19"/>
                    </a:cubicBez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0" name="Rectangle 279" descr="2c259894-55b9-4555-8d2d-ee569627e338"/>
              <p:cNvSpPr>
                <a:spLocks noChangeArrowheads="1"/>
              </p:cNvSpPr>
              <p:nvPr/>
            </p:nvSpPr>
            <p:spPr bwMode="auto">
              <a:xfrm>
                <a:off x="5121" y="3562"/>
                <a:ext cx="6" cy="3"/>
              </a:xfrm>
              <a:prstGeom prst="rect">
                <a:avLst/>
              </a:pr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1" name="Freeform: Shape 280" descr="d6b97cdd-93a2-428c-8cc7-0cedbbe71c6b"/>
              <p:cNvSpPr/>
              <p:nvPr/>
            </p:nvSpPr>
            <p:spPr bwMode="auto">
              <a:xfrm>
                <a:off x="5104" y="3555"/>
                <a:ext cx="25" cy="11"/>
              </a:xfrm>
              <a:custGeom>
                <a:avLst/>
                <a:gdLst>
                  <a:gd name="T0" fmla="*/ 14 w 25"/>
                  <a:gd name="T1" fmla="*/ 0 h 11"/>
                  <a:gd name="T2" fmla="*/ 12 w 25"/>
                  <a:gd name="T3" fmla="*/ 2 h 11"/>
                  <a:gd name="T4" fmla="*/ 1 w 25"/>
                  <a:gd name="T5" fmla="*/ 7 h 11"/>
                  <a:gd name="T6" fmla="*/ 0 w 25"/>
                  <a:gd name="T7" fmla="*/ 8 h 11"/>
                  <a:gd name="T8" fmla="*/ 0 w 25"/>
                  <a:gd name="T9" fmla="*/ 9 h 11"/>
                  <a:gd name="T10" fmla="*/ 4 w 25"/>
                  <a:gd name="T11" fmla="*/ 11 h 11"/>
                  <a:gd name="T12" fmla="*/ 13 w 25"/>
                  <a:gd name="T13" fmla="*/ 10 h 11"/>
                  <a:gd name="T14" fmla="*/ 18 w 25"/>
                  <a:gd name="T15" fmla="*/ 9 h 11"/>
                  <a:gd name="T16" fmla="*/ 20 w 25"/>
                  <a:gd name="T17" fmla="*/ 9 h 11"/>
                  <a:gd name="T18" fmla="*/ 20 w 25"/>
                  <a:gd name="T19" fmla="*/ 11 h 11"/>
                  <a:gd name="T20" fmla="*/ 24 w 25"/>
                  <a:gd name="T21" fmla="*/ 9 h 11"/>
                  <a:gd name="T22" fmla="*/ 24 w 25"/>
                  <a:gd name="T23" fmla="*/ 6 h 11"/>
                  <a:gd name="T24" fmla="*/ 25 w 25"/>
                  <a:gd name="T25" fmla="*/ 1 h 11"/>
                  <a:gd name="T26" fmla="*/ 14 w 25"/>
                  <a:gd name="T2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5" h="11">
                    <a:moveTo>
                      <a:pt x="14" y="0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12" y="2"/>
                      <a:pt x="2" y="7"/>
                      <a:pt x="1" y="7"/>
                    </a:cubicBezTo>
                    <a:cubicBezTo>
                      <a:pt x="1" y="7"/>
                      <a:pt x="0" y="7"/>
                      <a:pt x="0" y="8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10"/>
                      <a:pt x="2" y="10"/>
                      <a:pt x="4" y="11"/>
                    </a:cubicBezTo>
                    <a:cubicBezTo>
                      <a:pt x="7" y="11"/>
                      <a:pt x="13" y="10"/>
                      <a:pt x="13" y="10"/>
                    </a:cubicBezTo>
                    <a:cubicBezTo>
                      <a:pt x="14" y="10"/>
                      <a:pt x="18" y="9"/>
                      <a:pt x="18" y="9"/>
                    </a:cubicBezTo>
                    <a:cubicBezTo>
                      <a:pt x="18" y="9"/>
                      <a:pt x="20" y="9"/>
                      <a:pt x="20" y="9"/>
                    </a:cubicBezTo>
                    <a:cubicBezTo>
                      <a:pt x="20" y="11"/>
                      <a:pt x="20" y="11"/>
                      <a:pt x="20" y="11"/>
                    </a:cubicBezTo>
                    <a:cubicBezTo>
                      <a:pt x="24" y="9"/>
                      <a:pt x="24" y="9"/>
                      <a:pt x="24" y="9"/>
                    </a:cubicBezTo>
                    <a:cubicBezTo>
                      <a:pt x="24" y="9"/>
                      <a:pt x="24" y="7"/>
                      <a:pt x="24" y="6"/>
                    </a:cubicBezTo>
                    <a:cubicBezTo>
                      <a:pt x="25" y="1"/>
                      <a:pt x="25" y="1"/>
                      <a:pt x="25" y="1"/>
                    </a:cubicBez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2" name="Freeform: Shape 281" descr="04d604e3-9d20-407f-b4c1-fbdab17cd5bc"/>
              <p:cNvSpPr/>
              <p:nvPr/>
            </p:nvSpPr>
            <p:spPr bwMode="auto">
              <a:xfrm>
                <a:off x="5104" y="3563"/>
                <a:ext cx="20" cy="4"/>
              </a:xfrm>
              <a:custGeom>
                <a:avLst/>
                <a:gdLst>
                  <a:gd name="T0" fmla="*/ 0 w 20"/>
                  <a:gd name="T1" fmla="*/ 1 h 4"/>
                  <a:gd name="T2" fmla="*/ 4 w 20"/>
                  <a:gd name="T3" fmla="*/ 2 h 4"/>
                  <a:gd name="T4" fmla="*/ 14 w 20"/>
                  <a:gd name="T5" fmla="*/ 1 h 4"/>
                  <a:gd name="T6" fmla="*/ 19 w 20"/>
                  <a:gd name="T7" fmla="*/ 0 h 4"/>
                  <a:gd name="T8" fmla="*/ 20 w 20"/>
                  <a:gd name="T9" fmla="*/ 1 h 4"/>
                  <a:gd name="T10" fmla="*/ 20 w 20"/>
                  <a:gd name="T11" fmla="*/ 2 h 4"/>
                  <a:gd name="T12" fmla="*/ 20 w 20"/>
                  <a:gd name="T13" fmla="*/ 1 h 4"/>
                  <a:gd name="T14" fmla="*/ 18 w 20"/>
                  <a:gd name="T15" fmla="*/ 2 h 4"/>
                  <a:gd name="T16" fmla="*/ 16 w 20"/>
                  <a:gd name="T17" fmla="*/ 2 h 4"/>
                  <a:gd name="T18" fmla="*/ 5 w 20"/>
                  <a:gd name="T19" fmla="*/ 3 h 4"/>
                  <a:gd name="T20" fmla="*/ 0 w 20"/>
                  <a:gd name="T21" fmla="*/ 1 h 4"/>
                  <a:gd name="T22" fmla="*/ 0 w 20"/>
                  <a:gd name="T23" fmla="*/ 0 h 4"/>
                  <a:gd name="T24" fmla="*/ 0 w 20"/>
                  <a:gd name="T2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4">
                    <a:moveTo>
                      <a:pt x="0" y="1"/>
                    </a:moveTo>
                    <a:cubicBezTo>
                      <a:pt x="1" y="2"/>
                      <a:pt x="3" y="2"/>
                      <a:pt x="4" y="2"/>
                    </a:cubicBezTo>
                    <a:cubicBezTo>
                      <a:pt x="8" y="3"/>
                      <a:pt x="14" y="1"/>
                      <a:pt x="14" y="1"/>
                    </a:cubicBezTo>
                    <a:cubicBezTo>
                      <a:pt x="16" y="0"/>
                      <a:pt x="18" y="0"/>
                      <a:pt x="19" y="0"/>
                    </a:cubicBezTo>
                    <a:cubicBezTo>
                      <a:pt x="19" y="0"/>
                      <a:pt x="20" y="0"/>
                      <a:pt x="20" y="1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1"/>
                      <a:pt x="18" y="1"/>
                      <a:pt x="16" y="2"/>
                    </a:cubicBezTo>
                    <a:cubicBezTo>
                      <a:pt x="16" y="2"/>
                      <a:pt x="9" y="4"/>
                      <a:pt x="5" y="3"/>
                    </a:cubicBezTo>
                    <a:cubicBezTo>
                      <a:pt x="3" y="3"/>
                      <a:pt x="1" y="3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3" name="Freeform: Shape 282" descr="dc1d2ba6-d796-474b-98be-f5208ba8d487"/>
              <p:cNvSpPr/>
              <p:nvPr/>
            </p:nvSpPr>
            <p:spPr bwMode="auto">
              <a:xfrm>
                <a:off x="5124" y="3562"/>
                <a:ext cx="4" cy="4"/>
              </a:xfrm>
              <a:custGeom>
                <a:avLst/>
                <a:gdLst>
                  <a:gd name="T0" fmla="*/ 0 w 4"/>
                  <a:gd name="T1" fmla="*/ 2 h 4"/>
                  <a:gd name="T2" fmla="*/ 4 w 4"/>
                  <a:gd name="T3" fmla="*/ 0 h 4"/>
                  <a:gd name="T4" fmla="*/ 4 w 4"/>
                  <a:gd name="T5" fmla="*/ 2 h 4"/>
                  <a:gd name="T6" fmla="*/ 0 w 4"/>
                  <a:gd name="T7" fmla="*/ 4 h 4"/>
                  <a:gd name="T8" fmla="*/ 0 w 4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2"/>
                    </a:moveTo>
                    <a:lnTo>
                      <a:pt x="4" y="0"/>
                    </a:lnTo>
                    <a:lnTo>
                      <a:pt x="4" y="2"/>
                    </a:lnTo>
                    <a:lnTo>
                      <a:pt x="0" y="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4" name="Freeform: Shape 283" descr="d78b4531-0104-430f-b369-00e46d5b6190"/>
              <p:cNvSpPr/>
              <p:nvPr/>
            </p:nvSpPr>
            <p:spPr bwMode="auto">
              <a:xfrm>
                <a:off x="5113" y="3501"/>
                <a:ext cx="19" cy="64"/>
              </a:xfrm>
              <a:custGeom>
                <a:avLst/>
                <a:gdLst>
                  <a:gd name="T0" fmla="*/ 0 w 19"/>
                  <a:gd name="T1" fmla="*/ 2 h 64"/>
                  <a:gd name="T2" fmla="*/ 2 w 19"/>
                  <a:gd name="T3" fmla="*/ 54 h 64"/>
                  <a:gd name="T4" fmla="*/ 3 w 19"/>
                  <a:gd name="T5" fmla="*/ 57 h 64"/>
                  <a:gd name="T6" fmla="*/ 15 w 19"/>
                  <a:gd name="T7" fmla="*/ 59 h 64"/>
                  <a:gd name="T8" fmla="*/ 19 w 19"/>
                  <a:gd name="T9" fmla="*/ 0 h 64"/>
                  <a:gd name="T10" fmla="*/ 0 w 19"/>
                  <a:gd name="T11" fmla="*/ 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" h="64">
                    <a:moveTo>
                      <a:pt x="0" y="2"/>
                    </a:moveTo>
                    <a:cubicBezTo>
                      <a:pt x="2" y="54"/>
                      <a:pt x="2" y="54"/>
                      <a:pt x="2" y="54"/>
                    </a:cubicBezTo>
                    <a:cubicBezTo>
                      <a:pt x="2" y="56"/>
                      <a:pt x="2" y="56"/>
                      <a:pt x="3" y="57"/>
                    </a:cubicBezTo>
                    <a:cubicBezTo>
                      <a:pt x="5" y="60"/>
                      <a:pt x="15" y="64"/>
                      <a:pt x="15" y="59"/>
                    </a:cubicBezTo>
                    <a:cubicBezTo>
                      <a:pt x="19" y="0"/>
                      <a:pt x="19" y="0"/>
                      <a:pt x="19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1414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5" name="Freeform: Shape 284" descr="75e15889-90b5-4800-b573-69372b0939f5"/>
              <p:cNvSpPr/>
              <p:nvPr/>
            </p:nvSpPr>
            <p:spPr bwMode="auto">
              <a:xfrm>
                <a:off x="5113" y="3561"/>
                <a:ext cx="24" cy="16"/>
              </a:xfrm>
              <a:custGeom>
                <a:avLst/>
                <a:gdLst>
                  <a:gd name="T0" fmla="*/ 12 w 24"/>
                  <a:gd name="T1" fmla="*/ 1 h 16"/>
                  <a:gd name="T2" fmla="*/ 6 w 24"/>
                  <a:gd name="T3" fmla="*/ 6 h 16"/>
                  <a:gd name="T4" fmla="*/ 1 w 24"/>
                  <a:gd name="T5" fmla="*/ 10 h 16"/>
                  <a:gd name="T6" fmla="*/ 0 w 24"/>
                  <a:gd name="T7" fmla="*/ 12 h 16"/>
                  <a:gd name="T8" fmla="*/ 0 w 24"/>
                  <a:gd name="T9" fmla="*/ 13 h 16"/>
                  <a:gd name="T10" fmla="*/ 4 w 24"/>
                  <a:gd name="T11" fmla="*/ 15 h 16"/>
                  <a:gd name="T12" fmla="*/ 12 w 24"/>
                  <a:gd name="T13" fmla="*/ 13 h 16"/>
                  <a:gd name="T14" fmla="*/ 17 w 24"/>
                  <a:gd name="T15" fmla="*/ 10 h 16"/>
                  <a:gd name="T16" fmla="*/ 20 w 24"/>
                  <a:gd name="T17" fmla="*/ 9 h 16"/>
                  <a:gd name="T18" fmla="*/ 20 w 24"/>
                  <a:gd name="T19" fmla="*/ 10 h 16"/>
                  <a:gd name="T20" fmla="*/ 23 w 24"/>
                  <a:gd name="T21" fmla="*/ 8 h 16"/>
                  <a:gd name="T22" fmla="*/ 24 w 24"/>
                  <a:gd name="T23" fmla="*/ 6 h 16"/>
                  <a:gd name="T24" fmla="*/ 24 w 24"/>
                  <a:gd name="T25" fmla="*/ 0 h 16"/>
                  <a:gd name="T26" fmla="*/ 12 w 24"/>
                  <a:gd name="T27" fmla="*/ 1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4" h="16">
                    <a:moveTo>
                      <a:pt x="12" y="1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6"/>
                      <a:pt x="2" y="9"/>
                      <a:pt x="1" y="10"/>
                    </a:cubicBezTo>
                    <a:cubicBezTo>
                      <a:pt x="0" y="10"/>
                      <a:pt x="0" y="11"/>
                      <a:pt x="0" y="12"/>
                    </a:cubicBezTo>
                    <a:cubicBezTo>
                      <a:pt x="0" y="12"/>
                      <a:pt x="0" y="13"/>
                      <a:pt x="0" y="13"/>
                    </a:cubicBezTo>
                    <a:cubicBezTo>
                      <a:pt x="1" y="14"/>
                      <a:pt x="3" y="14"/>
                      <a:pt x="4" y="15"/>
                    </a:cubicBezTo>
                    <a:cubicBezTo>
                      <a:pt x="8" y="16"/>
                      <a:pt x="12" y="13"/>
                      <a:pt x="12" y="13"/>
                    </a:cubicBezTo>
                    <a:cubicBezTo>
                      <a:pt x="13" y="13"/>
                      <a:pt x="17" y="10"/>
                      <a:pt x="17" y="10"/>
                    </a:cubicBezTo>
                    <a:cubicBezTo>
                      <a:pt x="18" y="9"/>
                      <a:pt x="19" y="9"/>
                      <a:pt x="20" y="9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23" y="8"/>
                      <a:pt x="23" y="8"/>
                      <a:pt x="23" y="8"/>
                    </a:cubicBezTo>
                    <a:cubicBezTo>
                      <a:pt x="23" y="8"/>
                      <a:pt x="24" y="6"/>
                      <a:pt x="24" y="6"/>
                    </a:cubicBezTo>
                    <a:cubicBezTo>
                      <a:pt x="24" y="0"/>
                      <a:pt x="24" y="0"/>
                      <a:pt x="24" y="0"/>
                    </a:cubicBezTo>
                    <a:lnTo>
                      <a:pt x="12" y="1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6" name="Freeform: Shape 285" descr="eaeee9c7-e5af-4745-bb00-e0ba8c47fe30"/>
              <p:cNvSpPr/>
              <p:nvPr/>
            </p:nvSpPr>
            <p:spPr bwMode="auto">
              <a:xfrm>
                <a:off x="5119" y="3505"/>
                <a:ext cx="19" cy="65"/>
              </a:xfrm>
              <a:custGeom>
                <a:avLst/>
                <a:gdLst>
                  <a:gd name="T0" fmla="*/ 0 w 19"/>
                  <a:gd name="T1" fmla="*/ 2 h 65"/>
                  <a:gd name="T2" fmla="*/ 3 w 19"/>
                  <a:gd name="T3" fmla="*/ 58 h 65"/>
                  <a:gd name="T4" fmla="*/ 5 w 19"/>
                  <a:gd name="T5" fmla="*/ 61 h 65"/>
                  <a:gd name="T6" fmla="*/ 17 w 19"/>
                  <a:gd name="T7" fmla="*/ 61 h 65"/>
                  <a:gd name="T8" fmla="*/ 18 w 19"/>
                  <a:gd name="T9" fmla="*/ 60 h 65"/>
                  <a:gd name="T10" fmla="*/ 19 w 19"/>
                  <a:gd name="T11" fmla="*/ 0 h 65"/>
                  <a:gd name="T12" fmla="*/ 0 w 19"/>
                  <a:gd name="T13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65">
                    <a:moveTo>
                      <a:pt x="0" y="2"/>
                    </a:moveTo>
                    <a:cubicBezTo>
                      <a:pt x="3" y="58"/>
                      <a:pt x="3" y="58"/>
                      <a:pt x="3" y="58"/>
                    </a:cubicBezTo>
                    <a:cubicBezTo>
                      <a:pt x="3" y="59"/>
                      <a:pt x="3" y="60"/>
                      <a:pt x="5" y="61"/>
                    </a:cubicBezTo>
                    <a:cubicBezTo>
                      <a:pt x="13" y="65"/>
                      <a:pt x="17" y="61"/>
                      <a:pt x="17" y="61"/>
                    </a:cubicBezTo>
                    <a:cubicBezTo>
                      <a:pt x="18" y="61"/>
                      <a:pt x="18" y="61"/>
                      <a:pt x="18" y="60"/>
                    </a:cubicBezTo>
                    <a:cubicBezTo>
                      <a:pt x="19" y="0"/>
                      <a:pt x="19" y="0"/>
                      <a:pt x="19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837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7" name="Freeform: Shape 286" descr="c0489619-be17-4765-8da3-7fc7d92e41b7"/>
              <p:cNvSpPr/>
              <p:nvPr/>
            </p:nvSpPr>
            <p:spPr bwMode="auto">
              <a:xfrm>
                <a:off x="5110" y="3452"/>
                <a:ext cx="30" cy="64"/>
              </a:xfrm>
              <a:custGeom>
                <a:avLst/>
                <a:gdLst>
                  <a:gd name="T0" fmla="*/ 4 w 30"/>
                  <a:gd name="T1" fmla="*/ 3 h 64"/>
                  <a:gd name="T2" fmla="*/ 10 w 30"/>
                  <a:gd name="T3" fmla="*/ 0 h 64"/>
                  <a:gd name="T4" fmla="*/ 5 w 30"/>
                  <a:gd name="T5" fmla="*/ 14 h 64"/>
                  <a:gd name="T6" fmla="*/ 7 w 30"/>
                  <a:gd name="T7" fmla="*/ 27 h 64"/>
                  <a:gd name="T8" fmla="*/ 16 w 30"/>
                  <a:gd name="T9" fmla="*/ 10 h 64"/>
                  <a:gd name="T10" fmla="*/ 20 w 30"/>
                  <a:gd name="T11" fmla="*/ 4 h 64"/>
                  <a:gd name="T12" fmla="*/ 19 w 30"/>
                  <a:gd name="T13" fmla="*/ 3 h 64"/>
                  <a:gd name="T14" fmla="*/ 19 w 30"/>
                  <a:gd name="T15" fmla="*/ 3 h 64"/>
                  <a:gd name="T16" fmla="*/ 30 w 30"/>
                  <a:gd name="T17" fmla="*/ 13 h 64"/>
                  <a:gd name="T18" fmla="*/ 29 w 30"/>
                  <a:gd name="T19" fmla="*/ 57 h 64"/>
                  <a:gd name="T20" fmla="*/ 27 w 30"/>
                  <a:gd name="T21" fmla="*/ 60 h 64"/>
                  <a:gd name="T22" fmla="*/ 17 w 30"/>
                  <a:gd name="T23" fmla="*/ 63 h 64"/>
                  <a:gd name="T24" fmla="*/ 3 w 30"/>
                  <a:gd name="T25" fmla="*/ 58 h 64"/>
                  <a:gd name="T26" fmla="*/ 1 w 30"/>
                  <a:gd name="T27" fmla="*/ 54 h 64"/>
                  <a:gd name="T28" fmla="*/ 0 w 30"/>
                  <a:gd name="T29" fmla="*/ 21 h 64"/>
                  <a:gd name="T30" fmla="*/ 4 w 30"/>
                  <a:gd name="T31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" h="64">
                    <a:moveTo>
                      <a:pt x="4" y="3"/>
                    </a:moveTo>
                    <a:cubicBezTo>
                      <a:pt x="5" y="0"/>
                      <a:pt x="8" y="0"/>
                      <a:pt x="10" y="0"/>
                    </a:cubicBezTo>
                    <a:cubicBezTo>
                      <a:pt x="8" y="2"/>
                      <a:pt x="5" y="7"/>
                      <a:pt x="5" y="14"/>
                    </a:cubicBezTo>
                    <a:cubicBezTo>
                      <a:pt x="5" y="18"/>
                      <a:pt x="7" y="27"/>
                      <a:pt x="7" y="27"/>
                    </a:cubicBezTo>
                    <a:cubicBezTo>
                      <a:pt x="7" y="27"/>
                      <a:pt x="14" y="12"/>
                      <a:pt x="16" y="10"/>
                    </a:cubicBezTo>
                    <a:cubicBezTo>
                      <a:pt x="20" y="6"/>
                      <a:pt x="20" y="4"/>
                      <a:pt x="20" y="4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30" y="10"/>
                      <a:pt x="30" y="13"/>
                    </a:cubicBezTo>
                    <a:cubicBezTo>
                      <a:pt x="29" y="57"/>
                      <a:pt x="29" y="57"/>
                      <a:pt x="29" y="57"/>
                    </a:cubicBezTo>
                    <a:cubicBezTo>
                      <a:pt x="29" y="57"/>
                      <a:pt x="29" y="60"/>
                      <a:pt x="27" y="60"/>
                    </a:cubicBezTo>
                    <a:cubicBezTo>
                      <a:pt x="27" y="60"/>
                      <a:pt x="20" y="63"/>
                      <a:pt x="17" y="63"/>
                    </a:cubicBezTo>
                    <a:cubicBezTo>
                      <a:pt x="12" y="64"/>
                      <a:pt x="3" y="58"/>
                      <a:pt x="3" y="58"/>
                    </a:cubicBezTo>
                    <a:cubicBezTo>
                      <a:pt x="1" y="57"/>
                      <a:pt x="1" y="55"/>
                      <a:pt x="1" y="54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11"/>
                      <a:pt x="2" y="7"/>
                      <a:pt x="4" y="3"/>
                    </a:cubicBez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8" name="Freeform: Shape 287" descr="490a1dc7-dc73-49f0-b5d4-63943b2985c5"/>
              <p:cNvSpPr/>
              <p:nvPr/>
            </p:nvSpPr>
            <p:spPr bwMode="auto">
              <a:xfrm>
                <a:off x="5110" y="3452"/>
                <a:ext cx="30" cy="64"/>
              </a:xfrm>
              <a:custGeom>
                <a:avLst/>
                <a:gdLst>
                  <a:gd name="T0" fmla="*/ 4 w 30"/>
                  <a:gd name="T1" fmla="*/ 3 h 64"/>
                  <a:gd name="T2" fmla="*/ 10 w 30"/>
                  <a:gd name="T3" fmla="*/ 0 h 64"/>
                  <a:gd name="T4" fmla="*/ 5 w 30"/>
                  <a:gd name="T5" fmla="*/ 14 h 64"/>
                  <a:gd name="T6" fmla="*/ 7 w 30"/>
                  <a:gd name="T7" fmla="*/ 26 h 64"/>
                  <a:gd name="T8" fmla="*/ 16 w 30"/>
                  <a:gd name="T9" fmla="*/ 10 h 64"/>
                  <a:gd name="T10" fmla="*/ 20 w 30"/>
                  <a:gd name="T11" fmla="*/ 4 h 64"/>
                  <a:gd name="T12" fmla="*/ 19 w 30"/>
                  <a:gd name="T13" fmla="*/ 3 h 64"/>
                  <a:gd name="T14" fmla="*/ 19 w 30"/>
                  <a:gd name="T15" fmla="*/ 3 h 64"/>
                  <a:gd name="T16" fmla="*/ 30 w 30"/>
                  <a:gd name="T17" fmla="*/ 12 h 64"/>
                  <a:gd name="T18" fmla="*/ 29 w 30"/>
                  <a:gd name="T19" fmla="*/ 57 h 64"/>
                  <a:gd name="T20" fmla="*/ 27 w 30"/>
                  <a:gd name="T21" fmla="*/ 60 h 64"/>
                  <a:gd name="T22" fmla="*/ 17 w 30"/>
                  <a:gd name="T23" fmla="*/ 63 h 64"/>
                  <a:gd name="T24" fmla="*/ 3 w 30"/>
                  <a:gd name="T25" fmla="*/ 58 h 64"/>
                  <a:gd name="T26" fmla="*/ 1 w 30"/>
                  <a:gd name="T27" fmla="*/ 54 h 64"/>
                  <a:gd name="T28" fmla="*/ 0 w 30"/>
                  <a:gd name="T29" fmla="*/ 21 h 64"/>
                  <a:gd name="T30" fmla="*/ 4 w 30"/>
                  <a:gd name="T31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" h="64">
                    <a:moveTo>
                      <a:pt x="4" y="3"/>
                    </a:moveTo>
                    <a:cubicBezTo>
                      <a:pt x="5" y="0"/>
                      <a:pt x="8" y="0"/>
                      <a:pt x="10" y="0"/>
                    </a:cubicBezTo>
                    <a:cubicBezTo>
                      <a:pt x="8" y="2"/>
                      <a:pt x="5" y="7"/>
                      <a:pt x="5" y="14"/>
                    </a:cubicBezTo>
                    <a:cubicBezTo>
                      <a:pt x="5" y="18"/>
                      <a:pt x="7" y="26"/>
                      <a:pt x="7" y="26"/>
                    </a:cubicBezTo>
                    <a:cubicBezTo>
                      <a:pt x="7" y="26"/>
                      <a:pt x="14" y="12"/>
                      <a:pt x="16" y="10"/>
                    </a:cubicBezTo>
                    <a:cubicBezTo>
                      <a:pt x="20" y="6"/>
                      <a:pt x="20" y="4"/>
                      <a:pt x="20" y="4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30" y="10"/>
                      <a:pt x="30" y="12"/>
                    </a:cubicBezTo>
                    <a:cubicBezTo>
                      <a:pt x="29" y="57"/>
                      <a:pt x="29" y="57"/>
                      <a:pt x="29" y="57"/>
                    </a:cubicBezTo>
                    <a:cubicBezTo>
                      <a:pt x="29" y="57"/>
                      <a:pt x="29" y="60"/>
                      <a:pt x="27" y="60"/>
                    </a:cubicBezTo>
                    <a:cubicBezTo>
                      <a:pt x="27" y="60"/>
                      <a:pt x="20" y="63"/>
                      <a:pt x="17" y="63"/>
                    </a:cubicBezTo>
                    <a:cubicBezTo>
                      <a:pt x="12" y="64"/>
                      <a:pt x="3" y="58"/>
                      <a:pt x="3" y="58"/>
                    </a:cubicBezTo>
                    <a:cubicBezTo>
                      <a:pt x="1" y="57"/>
                      <a:pt x="1" y="55"/>
                      <a:pt x="1" y="54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11"/>
                      <a:pt x="2" y="7"/>
                      <a:pt x="4" y="3"/>
                    </a:cubicBez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9" name="Freeform: Shape 288" descr="490e762b-f2b3-4fa9-86e1-bcc6bfb65255"/>
              <p:cNvSpPr/>
              <p:nvPr/>
            </p:nvSpPr>
            <p:spPr bwMode="auto">
              <a:xfrm>
                <a:off x="5119" y="3443"/>
                <a:ext cx="10" cy="19"/>
              </a:xfrm>
              <a:custGeom>
                <a:avLst/>
                <a:gdLst>
                  <a:gd name="T0" fmla="*/ 0 w 10"/>
                  <a:gd name="T1" fmla="*/ 15 h 19"/>
                  <a:gd name="T2" fmla="*/ 10 w 10"/>
                  <a:gd name="T3" fmla="*/ 11 h 19"/>
                  <a:gd name="T4" fmla="*/ 10 w 10"/>
                  <a:gd name="T5" fmla="*/ 0 h 19"/>
                  <a:gd name="T6" fmla="*/ 0 w 10"/>
                  <a:gd name="T7" fmla="*/ 4 h 19"/>
                  <a:gd name="T8" fmla="*/ 0 w 10"/>
                  <a:gd name="T9" fmla="*/ 15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9">
                    <a:moveTo>
                      <a:pt x="0" y="15"/>
                    </a:moveTo>
                    <a:cubicBezTo>
                      <a:pt x="4" y="19"/>
                      <a:pt x="7" y="14"/>
                      <a:pt x="10" y="11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0" y="4"/>
                      <a:pt x="0" y="4"/>
                      <a:pt x="0" y="4"/>
                    </a:cubicBez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0" name="Freeform: Shape 289" descr="d24bba3f-588e-4dd3-af09-836fd98d467f"/>
              <p:cNvSpPr/>
              <p:nvPr/>
            </p:nvSpPr>
            <p:spPr bwMode="auto">
              <a:xfrm>
                <a:off x="5122" y="3437"/>
                <a:ext cx="5" cy="8"/>
              </a:xfrm>
              <a:custGeom>
                <a:avLst/>
                <a:gdLst>
                  <a:gd name="T0" fmla="*/ 3 w 5"/>
                  <a:gd name="T1" fmla="*/ 0 h 8"/>
                  <a:gd name="T2" fmla="*/ 0 w 5"/>
                  <a:gd name="T3" fmla="*/ 3 h 8"/>
                  <a:gd name="T4" fmla="*/ 0 w 5"/>
                  <a:gd name="T5" fmla="*/ 7 h 8"/>
                  <a:gd name="T6" fmla="*/ 1 w 5"/>
                  <a:gd name="T7" fmla="*/ 8 h 8"/>
                  <a:gd name="T8" fmla="*/ 4 w 5"/>
                  <a:gd name="T9" fmla="*/ 6 h 8"/>
                  <a:gd name="T10" fmla="*/ 5 w 5"/>
                  <a:gd name="T11" fmla="*/ 4 h 8"/>
                  <a:gd name="T12" fmla="*/ 3 w 5"/>
                  <a:gd name="T1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8">
                    <a:moveTo>
                      <a:pt x="3" y="0"/>
                    </a:moveTo>
                    <a:cubicBezTo>
                      <a:pt x="1" y="0"/>
                      <a:pt x="0" y="3"/>
                      <a:pt x="0" y="3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7"/>
                      <a:pt x="1" y="8"/>
                      <a:pt x="1" y="8"/>
                    </a:cubicBezTo>
                    <a:cubicBezTo>
                      <a:pt x="3" y="8"/>
                      <a:pt x="3" y="7"/>
                      <a:pt x="4" y="6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3"/>
                      <a:pt x="5" y="0"/>
                      <a:pt x="3" y="0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1" name="Freeform: Shape 290" descr="a7a65f41-e64b-4357-a743-830dde69cc69"/>
              <p:cNvSpPr/>
              <p:nvPr/>
            </p:nvSpPr>
            <p:spPr bwMode="auto">
              <a:xfrm>
                <a:off x="5116" y="3478"/>
                <a:ext cx="1" cy="34"/>
              </a:xfrm>
              <a:custGeom>
                <a:avLst/>
                <a:gdLst>
                  <a:gd name="T0" fmla="*/ 0 w 1"/>
                  <a:gd name="T1" fmla="*/ 34 h 34"/>
                  <a:gd name="T2" fmla="*/ 0 w 1"/>
                  <a:gd name="T3" fmla="*/ 1 h 34"/>
                  <a:gd name="T4" fmla="*/ 1 w 1"/>
                  <a:gd name="T5" fmla="*/ 0 h 34"/>
                  <a:gd name="T6" fmla="*/ 1 w 1"/>
                  <a:gd name="T7" fmla="*/ 34 h 34"/>
                  <a:gd name="T8" fmla="*/ 0 w 1"/>
                  <a:gd name="T9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4">
                    <a:moveTo>
                      <a:pt x="0" y="34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ubicBezTo>
                      <a:pt x="1" y="34"/>
                      <a:pt x="1" y="34"/>
                      <a:pt x="1" y="34"/>
                    </a:cubicBez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3837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2" name="Freeform: Shape 291" descr="3819d3b8-9f6f-487f-8d45-94d89eac7327"/>
              <p:cNvSpPr/>
              <p:nvPr/>
            </p:nvSpPr>
            <p:spPr bwMode="auto">
              <a:xfrm>
                <a:off x="5116" y="3459"/>
                <a:ext cx="6" cy="19"/>
              </a:xfrm>
              <a:custGeom>
                <a:avLst/>
                <a:gdLst>
                  <a:gd name="T0" fmla="*/ 3 w 6"/>
                  <a:gd name="T1" fmla="*/ 6 h 19"/>
                  <a:gd name="T2" fmla="*/ 3 w 6"/>
                  <a:gd name="T3" fmla="*/ 5 h 19"/>
                  <a:gd name="T4" fmla="*/ 3 w 6"/>
                  <a:gd name="T5" fmla="*/ 3 h 19"/>
                  <a:gd name="T6" fmla="*/ 5 w 6"/>
                  <a:gd name="T7" fmla="*/ 0 h 19"/>
                  <a:gd name="T8" fmla="*/ 6 w 6"/>
                  <a:gd name="T9" fmla="*/ 0 h 19"/>
                  <a:gd name="T10" fmla="*/ 6 w 6"/>
                  <a:gd name="T11" fmla="*/ 4 h 19"/>
                  <a:gd name="T12" fmla="*/ 5 w 6"/>
                  <a:gd name="T13" fmla="*/ 5 h 19"/>
                  <a:gd name="T14" fmla="*/ 4 w 6"/>
                  <a:gd name="T15" fmla="*/ 6 h 19"/>
                  <a:gd name="T16" fmla="*/ 3 w 6"/>
                  <a:gd name="T17" fmla="*/ 16 h 19"/>
                  <a:gd name="T18" fmla="*/ 1 w 6"/>
                  <a:gd name="T19" fmla="*/ 19 h 19"/>
                  <a:gd name="T20" fmla="*/ 0 w 6"/>
                  <a:gd name="T21" fmla="*/ 15 h 19"/>
                  <a:gd name="T22" fmla="*/ 3 w 6"/>
                  <a:gd name="T23" fmla="*/ 6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19">
                    <a:moveTo>
                      <a:pt x="3" y="6"/>
                    </a:moveTo>
                    <a:cubicBezTo>
                      <a:pt x="3" y="5"/>
                      <a:pt x="3" y="5"/>
                      <a:pt x="3" y="5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4" y="5"/>
                      <a:pt x="4" y="6"/>
                      <a:pt x="4" y="6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0" y="15"/>
                      <a:pt x="0" y="15"/>
                      <a:pt x="0" y="15"/>
                    </a:cubicBezTo>
                    <a:lnTo>
                      <a:pt x="3" y="6"/>
                    </a:lnTo>
                    <a:close/>
                  </a:path>
                </a:pathLst>
              </a:custGeom>
              <a:solidFill>
                <a:srgbClr val="160B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3" name="Freeform: Shape 292" descr="acc6fc94-477a-48fe-98bd-823544b12db0"/>
              <p:cNvSpPr/>
              <p:nvPr/>
            </p:nvSpPr>
            <p:spPr bwMode="auto">
              <a:xfrm>
                <a:off x="5112" y="3453"/>
                <a:ext cx="6" cy="26"/>
              </a:xfrm>
              <a:custGeom>
                <a:avLst/>
                <a:gdLst>
                  <a:gd name="T0" fmla="*/ 6 w 6"/>
                  <a:gd name="T1" fmla="*/ 1 h 26"/>
                  <a:gd name="T2" fmla="*/ 5 w 6"/>
                  <a:gd name="T3" fmla="*/ 0 h 26"/>
                  <a:gd name="T4" fmla="*/ 4 w 6"/>
                  <a:gd name="T5" fmla="*/ 0 h 26"/>
                  <a:gd name="T6" fmla="*/ 3 w 6"/>
                  <a:gd name="T7" fmla="*/ 2 h 26"/>
                  <a:gd name="T8" fmla="*/ 0 w 6"/>
                  <a:gd name="T9" fmla="*/ 8 h 26"/>
                  <a:gd name="T10" fmla="*/ 1 w 6"/>
                  <a:gd name="T11" fmla="*/ 10 h 26"/>
                  <a:gd name="T12" fmla="*/ 2 w 6"/>
                  <a:gd name="T13" fmla="*/ 12 h 26"/>
                  <a:gd name="T14" fmla="*/ 1 w 6"/>
                  <a:gd name="T15" fmla="*/ 14 h 26"/>
                  <a:gd name="T16" fmla="*/ 0 w 6"/>
                  <a:gd name="T17" fmla="*/ 17 h 26"/>
                  <a:gd name="T18" fmla="*/ 5 w 6"/>
                  <a:gd name="T19" fmla="*/ 26 h 26"/>
                  <a:gd name="T20" fmla="*/ 4 w 6"/>
                  <a:gd name="T21" fmla="*/ 16 h 26"/>
                  <a:gd name="T22" fmla="*/ 6 w 6"/>
                  <a:gd name="T23" fmla="*/ 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26">
                    <a:moveTo>
                      <a:pt x="6" y="1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1"/>
                      <a:pt x="3" y="2"/>
                      <a:pt x="3" y="2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9"/>
                      <a:pt x="0" y="10"/>
                      <a:pt x="1" y="10"/>
                    </a:cubicBezTo>
                    <a:cubicBezTo>
                      <a:pt x="2" y="12"/>
                      <a:pt x="2" y="12"/>
                      <a:pt x="2" y="12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0" y="17"/>
                    </a:cubicBezTo>
                    <a:cubicBezTo>
                      <a:pt x="5" y="26"/>
                      <a:pt x="5" y="26"/>
                      <a:pt x="5" y="26"/>
                    </a:cubicBezTo>
                    <a:cubicBezTo>
                      <a:pt x="5" y="26"/>
                      <a:pt x="4" y="19"/>
                      <a:pt x="4" y="16"/>
                    </a:cubicBezTo>
                    <a:cubicBezTo>
                      <a:pt x="4" y="7"/>
                      <a:pt x="6" y="1"/>
                      <a:pt x="6" y="1"/>
                    </a:cubicBezTo>
                    <a:close/>
                  </a:path>
                </a:pathLst>
              </a:custGeom>
              <a:solidFill>
                <a:srgbClr val="7A79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4" name="Freeform: Shape 293" descr="a152f373-539c-49bf-9cef-1867574421cd"/>
              <p:cNvSpPr/>
              <p:nvPr/>
            </p:nvSpPr>
            <p:spPr bwMode="auto">
              <a:xfrm>
                <a:off x="5118" y="3452"/>
                <a:ext cx="3" cy="11"/>
              </a:xfrm>
              <a:custGeom>
                <a:avLst/>
                <a:gdLst>
                  <a:gd name="T0" fmla="*/ 3 w 3"/>
                  <a:gd name="T1" fmla="*/ 7 h 11"/>
                  <a:gd name="T2" fmla="*/ 2 w 3"/>
                  <a:gd name="T3" fmla="*/ 8 h 11"/>
                  <a:gd name="T4" fmla="*/ 1 w 3"/>
                  <a:gd name="T5" fmla="*/ 11 h 11"/>
                  <a:gd name="T6" fmla="*/ 0 w 3"/>
                  <a:gd name="T7" fmla="*/ 10 h 11"/>
                  <a:gd name="T8" fmla="*/ 0 w 3"/>
                  <a:gd name="T9" fmla="*/ 4 h 11"/>
                  <a:gd name="T10" fmla="*/ 1 w 3"/>
                  <a:gd name="T11" fmla="*/ 0 h 11"/>
                  <a:gd name="T12" fmla="*/ 1 w 3"/>
                  <a:gd name="T13" fmla="*/ 2 h 11"/>
                  <a:gd name="T14" fmla="*/ 3 w 3"/>
                  <a:gd name="T15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" h="11">
                    <a:moveTo>
                      <a:pt x="3" y="7"/>
                    </a:moveTo>
                    <a:cubicBezTo>
                      <a:pt x="3" y="7"/>
                      <a:pt x="3" y="8"/>
                      <a:pt x="2" y="8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0" y="11"/>
                      <a:pt x="0" y="11"/>
                      <a:pt x="0" y="1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1" y="2"/>
                    </a:cubicBezTo>
                    <a:cubicBezTo>
                      <a:pt x="1" y="3"/>
                      <a:pt x="1" y="5"/>
                      <a:pt x="3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5" name="Freeform: Shape 294" descr="82daccd6-73a3-4efa-841c-df5c5320034a"/>
              <p:cNvSpPr/>
              <p:nvPr/>
            </p:nvSpPr>
            <p:spPr bwMode="auto">
              <a:xfrm>
                <a:off x="5121" y="3452"/>
                <a:ext cx="10" cy="13"/>
              </a:xfrm>
              <a:custGeom>
                <a:avLst/>
                <a:gdLst>
                  <a:gd name="T0" fmla="*/ 8 w 10"/>
                  <a:gd name="T1" fmla="*/ 0 h 13"/>
                  <a:gd name="T2" fmla="*/ 7 w 10"/>
                  <a:gd name="T3" fmla="*/ 1 h 13"/>
                  <a:gd name="T4" fmla="*/ 0 w 10"/>
                  <a:gd name="T5" fmla="*/ 7 h 13"/>
                  <a:gd name="T6" fmla="*/ 0 w 10"/>
                  <a:gd name="T7" fmla="*/ 8 h 13"/>
                  <a:gd name="T8" fmla="*/ 1 w 10"/>
                  <a:gd name="T9" fmla="*/ 12 h 13"/>
                  <a:gd name="T10" fmla="*/ 2 w 10"/>
                  <a:gd name="T11" fmla="*/ 13 h 13"/>
                  <a:gd name="T12" fmla="*/ 7 w 10"/>
                  <a:gd name="T13" fmla="*/ 8 h 13"/>
                  <a:gd name="T14" fmla="*/ 9 w 10"/>
                  <a:gd name="T15" fmla="*/ 2 h 13"/>
                  <a:gd name="T16" fmla="*/ 8 w 10"/>
                  <a:gd name="T17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" h="13">
                    <a:moveTo>
                      <a:pt x="8" y="0"/>
                    </a:moveTo>
                    <a:cubicBezTo>
                      <a:pt x="8" y="0"/>
                      <a:pt x="8" y="0"/>
                      <a:pt x="7" y="1"/>
                    </a:cubicBezTo>
                    <a:cubicBezTo>
                      <a:pt x="6" y="5"/>
                      <a:pt x="0" y="7"/>
                      <a:pt x="0" y="7"/>
                    </a:cubicBezTo>
                    <a:cubicBezTo>
                      <a:pt x="0" y="7"/>
                      <a:pt x="0" y="7"/>
                      <a:pt x="0" y="8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1" y="13"/>
                      <a:pt x="1" y="13"/>
                      <a:pt x="2" y="13"/>
                    </a:cubicBezTo>
                    <a:cubicBezTo>
                      <a:pt x="2" y="13"/>
                      <a:pt x="6" y="9"/>
                      <a:pt x="7" y="8"/>
                    </a:cubicBezTo>
                    <a:cubicBezTo>
                      <a:pt x="9" y="5"/>
                      <a:pt x="10" y="5"/>
                      <a:pt x="9" y="2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6" name="Freeform: Shape 295" descr="145daf15-a5d1-4afe-a4d9-d614d4313553"/>
              <p:cNvSpPr/>
              <p:nvPr/>
            </p:nvSpPr>
            <p:spPr bwMode="auto">
              <a:xfrm>
                <a:off x="5116" y="3454"/>
                <a:ext cx="16" cy="25"/>
              </a:xfrm>
              <a:custGeom>
                <a:avLst/>
                <a:gdLst>
                  <a:gd name="T0" fmla="*/ 14 w 16"/>
                  <a:gd name="T1" fmla="*/ 0 h 25"/>
                  <a:gd name="T2" fmla="*/ 15 w 16"/>
                  <a:gd name="T3" fmla="*/ 2 h 25"/>
                  <a:gd name="T4" fmla="*/ 16 w 16"/>
                  <a:gd name="T5" fmla="*/ 2 h 25"/>
                  <a:gd name="T6" fmla="*/ 16 w 16"/>
                  <a:gd name="T7" fmla="*/ 4 h 25"/>
                  <a:gd name="T8" fmla="*/ 13 w 16"/>
                  <a:gd name="T9" fmla="*/ 10 h 25"/>
                  <a:gd name="T10" fmla="*/ 11 w 16"/>
                  <a:gd name="T11" fmla="*/ 12 h 25"/>
                  <a:gd name="T12" fmla="*/ 8 w 16"/>
                  <a:gd name="T13" fmla="*/ 13 h 25"/>
                  <a:gd name="T14" fmla="*/ 9 w 16"/>
                  <a:gd name="T15" fmla="*/ 15 h 25"/>
                  <a:gd name="T16" fmla="*/ 9 w 16"/>
                  <a:gd name="T17" fmla="*/ 17 h 25"/>
                  <a:gd name="T18" fmla="*/ 0 w 16"/>
                  <a:gd name="T19" fmla="*/ 25 h 25"/>
                  <a:gd name="T20" fmla="*/ 7 w 16"/>
                  <a:gd name="T21" fmla="*/ 11 h 25"/>
                  <a:gd name="T22" fmla="*/ 14 w 16"/>
                  <a:gd name="T23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" h="25">
                    <a:moveTo>
                      <a:pt x="14" y="0"/>
                    </a:moveTo>
                    <a:cubicBezTo>
                      <a:pt x="15" y="2"/>
                      <a:pt x="15" y="2"/>
                      <a:pt x="15" y="2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6" y="3"/>
                      <a:pt x="16" y="4"/>
                      <a:pt x="16" y="4"/>
                    </a:cubicBezTo>
                    <a:cubicBezTo>
                      <a:pt x="13" y="10"/>
                      <a:pt x="13" y="10"/>
                      <a:pt x="13" y="10"/>
                    </a:cubicBezTo>
                    <a:cubicBezTo>
                      <a:pt x="13" y="12"/>
                      <a:pt x="12" y="12"/>
                      <a:pt x="11" y="12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10" y="16"/>
                      <a:pt x="9" y="17"/>
                      <a:pt x="9" y="17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5"/>
                      <a:pt x="2" y="19"/>
                      <a:pt x="7" y="11"/>
                    </a:cubicBezTo>
                    <a:cubicBezTo>
                      <a:pt x="9" y="9"/>
                      <a:pt x="14" y="0"/>
                      <a:pt x="14" y="0"/>
                    </a:cubicBezTo>
                    <a:close/>
                  </a:path>
                </a:pathLst>
              </a:custGeom>
              <a:solidFill>
                <a:srgbClr val="7A79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7" name="Freeform: Shape 296" descr="a1c38f65-871a-4d56-bacf-d25cd61de5ad"/>
              <p:cNvSpPr/>
              <p:nvPr/>
            </p:nvSpPr>
            <p:spPr bwMode="auto">
              <a:xfrm>
                <a:off x="5112" y="3431"/>
                <a:ext cx="17" cy="26"/>
              </a:xfrm>
              <a:custGeom>
                <a:avLst/>
                <a:gdLst>
                  <a:gd name="T0" fmla="*/ 8 w 17"/>
                  <a:gd name="T1" fmla="*/ 0 h 26"/>
                  <a:gd name="T2" fmla="*/ 8 w 17"/>
                  <a:gd name="T3" fmla="*/ 0 h 26"/>
                  <a:gd name="T4" fmla="*/ 17 w 17"/>
                  <a:gd name="T5" fmla="*/ 0 h 26"/>
                  <a:gd name="T6" fmla="*/ 17 w 17"/>
                  <a:gd name="T7" fmla="*/ 16 h 26"/>
                  <a:gd name="T8" fmla="*/ 17 w 17"/>
                  <a:gd name="T9" fmla="*/ 18 h 26"/>
                  <a:gd name="T10" fmla="*/ 15 w 17"/>
                  <a:gd name="T11" fmla="*/ 21 h 26"/>
                  <a:gd name="T12" fmla="*/ 10 w 17"/>
                  <a:gd name="T13" fmla="*/ 24 h 26"/>
                  <a:gd name="T14" fmla="*/ 2 w 17"/>
                  <a:gd name="T15" fmla="*/ 21 h 26"/>
                  <a:gd name="T16" fmla="*/ 1 w 17"/>
                  <a:gd name="T17" fmla="*/ 16 h 26"/>
                  <a:gd name="T18" fmla="*/ 0 w 17"/>
                  <a:gd name="T19" fmla="*/ 7 h 26"/>
                  <a:gd name="T20" fmla="*/ 0 w 17"/>
                  <a:gd name="T21" fmla="*/ 1 h 26"/>
                  <a:gd name="T22" fmla="*/ 8 w 17"/>
                  <a:gd name="T23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" h="26">
                    <a:moveTo>
                      <a:pt x="8" y="0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17" y="17"/>
                      <a:pt x="17" y="18"/>
                      <a:pt x="17" y="18"/>
                    </a:cubicBezTo>
                    <a:cubicBezTo>
                      <a:pt x="17" y="19"/>
                      <a:pt x="16" y="20"/>
                      <a:pt x="15" y="21"/>
                    </a:cubicBezTo>
                    <a:cubicBezTo>
                      <a:pt x="15" y="21"/>
                      <a:pt x="13" y="23"/>
                      <a:pt x="10" y="24"/>
                    </a:cubicBezTo>
                    <a:cubicBezTo>
                      <a:pt x="9" y="24"/>
                      <a:pt x="3" y="26"/>
                      <a:pt x="2" y="21"/>
                    </a:cubicBezTo>
                    <a:cubicBezTo>
                      <a:pt x="1" y="19"/>
                      <a:pt x="1" y="17"/>
                      <a:pt x="1" y="16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8" name="Freeform: Shape 297" descr="75c35053-f6c1-4f78-994a-eb838752844e"/>
              <p:cNvSpPr/>
              <p:nvPr/>
            </p:nvSpPr>
            <p:spPr bwMode="auto">
              <a:xfrm>
                <a:off x="5110" y="3421"/>
                <a:ext cx="28" cy="29"/>
              </a:xfrm>
              <a:custGeom>
                <a:avLst/>
                <a:gdLst>
                  <a:gd name="T0" fmla="*/ 2 w 28"/>
                  <a:gd name="T1" fmla="*/ 7 h 29"/>
                  <a:gd name="T2" fmla="*/ 1 w 28"/>
                  <a:gd name="T3" fmla="*/ 15 h 29"/>
                  <a:gd name="T4" fmla="*/ 2 w 28"/>
                  <a:gd name="T5" fmla="*/ 17 h 29"/>
                  <a:gd name="T6" fmla="*/ 2 w 28"/>
                  <a:gd name="T7" fmla="*/ 14 h 29"/>
                  <a:gd name="T8" fmla="*/ 5 w 28"/>
                  <a:gd name="T9" fmla="*/ 11 h 29"/>
                  <a:gd name="T10" fmla="*/ 13 w 28"/>
                  <a:gd name="T11" fmla="*/ 15 h 29"/>
                  <a:gd name="T12" fmla="*/ 14 w 28"/>
                  <a:gd name="T13" fmla="*/ 20 h 29"/>
                  <a:gd name="T14" fmla="*/ 14 w 28"/>
                  <a:gd name="T15" fmla="*/ 21 h 29"/>
                  <a:gd name="T16" fmla="*/ 15 w 28"/>
                  <a:gd name="T17" fmla="*/ 22 h 29"/>
                  <a:gd name="T18" fmla="*/ 16 w 28"/>
                  <a:gd name="T19" fmla="*/ 21 h 29"/>
                  <a:gd name="T20" fmla="*/ 19 w 28"/>
                  <a:gd name="T21" fmla="*/ 19 h 29"/>
                  <a:gd name="T22" fmla="*/ 19 w 28"/>
                  <a:gd name="T23" fmla="*/ 24 h 29"/>
                  <a:gd name="T24" fmla="*/ 19 w 28"/>
                  <a:gd name="T25" fmla="*/ 29 h 29"/>
                  <a:gd name="T26" fmla="*/ 20 w 28"/>
                  <a:gd name="T27" fmla="*/ 27 h 29"/>
                  <a:gd name="T28" fmla="*/ 23 w 28"/>
                  <a:gd name="T29" fmla="*/ 20 h 29"/>
                  <a:gd name="T30" fmla="*/ 8 w 28"/>
                  <a:gd name="T31" fmla="*/ 4 h 29"/>
                  <a:gd name="T32" fmla="*/ 2 w 28"/>
                  <a:gd name="T33" fmla="*/ 7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8" h="28">
                    <a:moveTo>
                      <a:pt x="2" y="7"/>
                    </a:moveTo>
                    <a:cubicBezTo>
                      <a:pt x="0" y="9"/>
                      <a:pt x="1" y="12"/>
                      <a:pt x="1" y="15"/>
                    </a:cubicBezTo>
                    <a:cubicBezTo>
                      <a:pt x="1" y="16"/>
                      <a:pt x="2" y="17"/>
                      <a:pt x="2" y="17"/>
                    </a:cubicBezTo>
                    <a:cubicBezTo>
                      <a:pt x="2" y="17"/>
                      <a:pt x="2" y="15"/>
                      <a:pt x="2" y="14"/>
                    </a:cubicBezTo>
                    <a:cubicBezTo>
                      <a:pt x="2" y="12"/>
                      <a:pt x="4" y="11"/>
                      <a:pt x="5" y="11"/>
                    </a:cubicBezTo>
                    <a:cubicBezTo>
                      <a:pt x="6" y="12"/>
                      <a:pt x="12" y="14"/>
                      <a:pt x="13" y="15"/>
                    </a:cubicBezTo>
                    <a:cubicBezTo>
                      <a:pt x="14" y="16"/>
                      <a:pt x="15" y="18"/>
                      <a:pt x="14" y="20"/>
                    </a:cubicBezTo>
                    <a:cubicBezTo>
                      <a:pt x="14" y="21"/>
                      <a:pt x="14" y="21"/>
                      <a:pt x="14" y="21"/>
                    </a:cubicBezTo>
                    <a:cubicBezTo>
                      <a:pt x="14" y="22"/>
                      <a:pt x="14" y="23"/>
                      <a:pt x="15" y="22"/>
                    </a:cubicBezTo>
                    <a:cubicBezTo>
                      <a:pt x="16" y="22"/>
                      <a:pt x="16" y="22"/>
                      <a:pt x="16" y="21"/>
                    </a:cubicBezTo>
                    <a:cubicBezTo>
                      <a:pt x="16" y="21"/>
                      <a:pt x="17" y="19"/>
                      <a:pt x="19" y="19"/>
                    </a:cubicBezTo>
                    <a:cubicBezTo>
                      <a:pt x="21" y="19"/>
                      <a:pt x="19" y="23"/>
                      <a:pt x="19" y="24"/>
                    </a:cubicBezTo>
                    <a:cubicBezTo>
                      <a:pt x="19" y="29"/>
                      <a:pt x="19" y="29"/>
                      <a:pt x="19" y="29"/>
                    </a:cubicBezTo>
                    <a:cubicBezTo>
                      <a:pt x="19" y="29"/>
                      <a:pt x="19" y="28"/>
                      <a:pt x="20" y="27"/>
                    </a:cubicBezTo>
                    <a:cubicBezTo>
                      <a:pt x="22" y="23"/>
                      <a:pt x="23" y="21"/>
                      <a:pt x="23" y="20"/>
                    </a:cubicBezTo>
                    <a:cubicBezTo>
                      <a:pt x="28" y="9"/>
                      <a:pt x="19" y="0"/>
                      <a:pt x="8" y="4"/>
                    </a:cubicBezTo>
                    <a:cubicBezTo>
                      <a:pt x="6" y="4"/>
                      <a:pt x="2" y="7"/>
                      <a:pt x="2" y="7"/>
                    </a:cubicBezTo>
                    <a:close/>
                  </a:path>
                </a:pathLst>
              </a:custGeom>
              <a:solidFill>
                <a:srgbClr val="6840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9" name="Freeform: Shape 298" descr="392db7e0-17ec-4e48-8802-9d8d4edba6ca"/>
              <p:cNvSpPr/>
              <p:nvPr/>
            </p:nvSpPr>
            <p:spPr bwMode="auto">
              <a:xfrm>
                <a:off x="5126" y="3440"/>
                <a:ext cx="5" cy="8"/>
              </a:xfrm>
              <a:custGeom>
                <a:avLst/>
                <a:gdLst>
                  <a:gd name="T0" fmla="*/ 3 w 5"/>
                  <a:gd name="T1" fmla="*/ 0 h 8"/>
                  <a:gd name="T2" fmla="*/ 0 w 5"/>
                  <a:gd name="T3" fmla="*/ 2 h 8"/>
                  <a:gd name="T4" fmla="*/ 0 w 5"/>
                  <a:gd name="T5" fmla="*/ 7 h 8"/>
                  <a:gd name="T6" fmla="*/ 1 w 5"/>
                  <a:gd name="T7" fmla="*/ 8 h 8"/>
                  <a:gd name="T8" fmla="*/ 3 w 5"/>
                  <a:gd name="T9" fmla="*/ 6 h 8"/>
                  <a:gd name="T10" fmla="*/ 4 w 5"/>
                  <a:gd name="T11" fmla="*/ 4 h 8"/>
                  <a:gd name="T12" fmla="*/ 3 w 5"/>
                  <a:gd name="T1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8">
                    <a:moveTo>
                      <a:pt x="3" y="0"/>
                    </a:moveTo>
                    <a:cubicBezTo>
                      <a:pt x="0" y="0"/>
                      <a:pt x="0" y="2"/>
                      <a:pt x="0" y="2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7"/>
                      <a:pt x="0" y="8"/>
                      <a:pt x="1" y="8"/>
                    </a:cubicBezTo>
                    <a:cubicBezTo>
                      <a:pt x="2" y="8"/>
                      <a:pt x="3" y="7"/>
                      <a:pt x="3" y="6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5" y="2"/>
                      <a:pt x="5" y="0"/>
                      <a:pt x="3" y="0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0" name="Freeform: Shape 299" descr="bc335c2a-49f1-463c-b6bc-5651de8fbb5d"/>
              <p:cNvSpPr/>
              <p:nvPr/>
            </p:nvSpPr>
            <p:spPr bwMode="auto">
              <a:xfrm>
                <a:off x="5132" y="3512"/>
                <a:ext cx="6" cy="8"/>
              </a:xfrm>
              <a:custGeom>
                <a:avLst/>
                <a:gdLst>
                  <a:gd name="T0" fmla="*/ 6 w 6"/>
                  <a:gd name="T1" fmla="*/ 2 h 8"/>
                  <a:gd name="T2" fmla="*/ 3 w 6"/>
                  <a:gd name="T3" fmla="*/ 5 h 8"/>
                  <a:gd name="T4" fmla="*/ 0 w 6"/>
                  <a:gd name="T5" fmla="*/ 8 h 8"/>
                  <a:gd name="T6" fmla="*/ 0 w 6"/>
                  <a:gd name="T7" fmla="*/ 6 h 8"/>
                  <a:gd name="T8" fmla="*/ 1 w 6"/>
                  <a:gd name="T9" fmla="*/ 3 h 8"/>
                  <a:gd name="T10" fmla="*/ 4 w 6"/>
                  <a:gd name="T11" fmla="*/ 0 h 8"/>
                  <a:gd name="T12" fmla="*/ 6 w 6"/>
                  <a:gd name="T13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8">
                    <a:moveTo>
                      <a:pt x="6" y="2"/>
                    </a:moveTo>
                    <a:cubicBezTo>
                      <a:pt x="6" y="4"/>
                      <a:pt x="4" y="5"/>
                      <a:pt x="3" y="5"/>
                    </a:cubicBezTo>
                    <a:cubicBezTo>
                      <a:pt x="2" y="5"/>
                      <a:pt x="2" y="8"/>
                      <a:pt x="0" y="8"/>
                    </a:cubicBezTo>
                    <a:cubicBezTo>
                      <a:pt x="0" y="8"/>
                      <a:pt x="0" y="7"/>
                      <a:pt x="0" y="6"/>
                    </a:cubicBezTo>
                    <a:cubicBezTo>
                      <a:pt x="0" y="6"/>
                      <a:pt x="0" y="4"/>
                      <a:pt x="1" y="3"/>
                    </a:cubicBezTo>
                    <a:cubicBezTo>
                      <a:pt x="3" y="0"/>
                      <a:pt x="3" y="0"/>
                      <a:pt x="4" y="0"/>
                    </a:cubicBezTo>
                    <a:cubicBezTo>
                      <a:pt x="6" y="0"/>
                      <a:pt x="6" y="1"/>
                      <a:pt x="6" y="2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1" name="Freeform: Shape 300" descr="b8558830-dc00-44d2-927c-2d88ad306a5a"/>
              <p:cNvSpPr/>
              <p:nvPr/>
            </p:nvSpPr>
            <p:spPr bwMode="auto">
              <a:xfrm flipH="1">
                <a:off x="5146" y="353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2" name="Freeform: Shape 301" descr="6598f29d-d981-4840-ba11-d93b10b63c7d"/>
              <p:cNvSpPr/>
              <p:nvPr/>
            </p:nvSpPr>
            <p:spPr bwMode="auto">
              <a:xfrm>
                <a:off x="5146" y="3516"/>
                <a:ext cx="7" cy="17"/>
              </a:xfrm>
              <a:custGeom>
                <a:avLst/>
                <a:gdLst>
                  <a:gd name="T0" fmla="*/ 0 w 7"/>
                  <a:gd name="T1" fmla="*/ 16 h 17"/>
                  <a:gd name="T2" fmla="*/ 7 w 7"/>
                  <a:gd name="T3" fmla="*/ 0 h 17"/>
                  <a:gd name="T4" fmla="*/ 7 w 7"/>
                  <a:gd name="T5" fmla="*/ 2 h 17"/>
                  <a:gd name="T6" fmla="*/ 7 w 7"/>
                  <a:gd name="T7" fmla="*/ 3 h 17"/>
                  <a:gd name="T8" fmla="*/ 0 w 7"/>
                  <a:gd name="T9" fmla="*/ 17 h 17"/>
                  <a:gd name="T10" fmla="*/ 0 w 7"/>
                  <a:gd name="T11" fmla="*/ 1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7">
                    <a:moveTo>
                      <a:pt x="0" y="16"/>
                    </a:moveTo>
                    <a:cubicBezTo>
                      <a:pt x="6" y="8"/>
                      <a:pt x="7" y="1"/>
                      <a:pt x="7" y="0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6" y="5"/>
                      <a:pt x="5" y="11"/>
                      <a:pt x="0" y="17"/>
                    </a:cubicBez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3" name="Freeform: Shape 302" descr="7306f7b2-8b30-4f21-9fbb-11ba86c15aff"/>
              <p:cNvSpPr/>
              <p:nvPr/>
            </p:nvSpPr>
            <p:spPr bwMode="auto">
              <a:xfrm>
                <a:off x="5132" y="3542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4" name="Freeform: Shape 303" descr="d303dd45-3a87-4d89-bae0-028aab3c2c95"/>
              <p:cNvSpPr/>
              <p:nvPr/>
            </p:nvSpPr>
            <p:spPr bwMode="auto">
              <a:xfrm>
                <a:off x="5116" y="3550"/>
                <a:ext cx="8" cy="5"/>
              </a:xfrm>
              <a:custGeom>
                <a:avLst/>
                <a:gdLst>
                  <a:gd name="T0" fmla="*/ 8 w 8"/>
                  <a:gd name="T1" fmla="*/ 5 h 5"/>
                  <a:gd name="T2" fmla="*/ 1 w 8"/>
                  <a:gd name="T3" fmla="*/ 1 h 5"/>
                  <a:gd name="T4" fmla="*/ 0 w 8"/>
                  <a:gd name="T5" fmla="*/ 0 h 5"/>
                  <a:gd name="T6" fmla="*/ 8 w 8"/>
                  <a:gd name="T7" fmla="*/ 4 h 5"/>
                  <a:gd name="T8" fmla="*/ 8 w 8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5">
                    <a:moveTo>
                      <a:pt x="8" y="5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5"/>
                      <a:pt x="8" y="5"/>
                    </a:cubicBezTo>
                    <a:close/>
                  </a:path>
                </a:pathLst>
              </a:custGeom>
              <a:solidFill>
                <a:srgbClr val="7239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5" name="Freeform: Shape 304" descr="043908f6-0f71-4425-94c8-13a5ab1795ff"/>
              <p:cNvSpPr/>
              <p:nvPr/>
            </p:nvSpPr>
            <p:spPr bwMode="auto">
              <a:xfrm>
                <a:off x="5124" y="3518"/>
                <a:ext cx="29" cy="37"/>
              </a:xfrm>
              <a:custGeom>
                <a:avLst/>
                <a:gdLst>
                  <a:gd name="T0" fmla="*/ 0 w 29"/>
                  <a:gd name="T1" fmla="*/ 15 h 37"/>
                  <a:gd name="T2" fmla="*/ 0 w 29"/>
                  <a:gd name="T3" fmla="*/ 17 h 37"/>
                  <a:gd name="T4" fmla="*/ 0 w 29"/>
                  <a:gd name="T5" fmla="*/ 17 h 37"/>
                  <a:gd name="T6" fmla="*/ 6 w 29"/>
                  <a:gd name="T7" fmla="*/ 24 h 37"/>
                  <a:gd name="T8" fmla="*/ 14 w 29"/>
                  <a:gd name="T9" fmla="*/ 22 h 37"/>
                  <a:gd name="T10" fmla="*/ 20 w 29"/>
                  <a:gd name="T11" fmla="*/ 18 h 37"/>
                  <a:gd name="T12" fmla="*/ 22 w 29"/>
                  <a:gd name="T13" fmla="*/ 15 h 37"/>
                  <a:gd name="T14" fmla="*/ 29 w 29"/>
                  <a:gd name="T15" fmla="*/ 1 h 37"/>
                  <a:gd name="T16" fmla="*/ 29 w 29"/>
                  <a:gd name="T17" fmla="*/ 0 h 37"/>
                  <a:gd name="T18" fmla="*/ 29 w 29"/>
                  <a:gd name="T19" fmla="*/ 19 h 37"/>
                  <a:gd name="T20" fmla="*/ 27 w 29"/>
                  <a:gd name="T21" fmla="*/ 22 h 37"/>
                  <a:gd name="T22" fmla="*/ 1 w 29"/>
                  <a:gd name="T23" fmla="*/ 37 h 37"/>
                  <a:gd name="T24" fmla="*/ 0 w 29"/>
                  <a:gd name="T25" fmla="*/ 36 h 37"/>
                  <a:gd name="T26" fmla="*/ 0 w 29"/>
                  <a:gd name="T27" fmla="*/ 1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" h="37">
                    <a:moveTo>
                      <a:pt x="0" y="15"/>
                    </a:moveTo>
                    <a:cubicBezTo>
                      <a:pt x="0" y="17"/>
                      <a:pt x="0" y="17"/>
                      <a:pt x="0" y="17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1" y="21"/>
                      <a:pt x="3" y="23"/>
                      <a:pt x="6" y="24"/>
                    </a:cubicBezTo>
                    <a:cubicBezTo>
                      <a:pt x="6" y="24"/>
                      <a:pt x="12" y="23"/>
                      <a:pt x="14" y="22"/>
                    </a:cubicBezTo>
                    <a:cubicBezTo>
                      <a:pt x="16" y="21"/>
                      <a:pt x="20" y="18"/>
                      <a:pt x="20" y="18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7" y="9"/>
                      <a:pt x="28" y="3"/>
                      <a:pt x="29" y="1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29" y="19"/>
                      <a:pt x="29" y="19"/>
                      <a:pt x="29" y="19"/>
                    </a:cubicBezTo>
                    <a:cubicBezTo>
                      <a:pt x="29" y="20"/>
                      <a:pt x="28" y="21"/>
                      <a:pt x="27" y="22"/>
                    </a:cubicBezTo>
                    <a:cubicBezTo>
                      <a:pt x="1" y="37"/>
                      <a:pt x="1" y="37"/>
                      <a:pt x="1" y="37"/>
                    </a:cubicBezTo>
                    <a:cubicBezTo>
                      <a:pt x="0" y="37"/>
                      <a:pt x="0" y="37"/>
                      <a:pt x="0" y="36"/>
                    </a:cubicBez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8C53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6" name="Freeform: Shape 305" descr="7bb3f8cc-f301-48ff-a615-869b61a4c7e1"/>
              <p:cNvSpPr/>
              <p:nvPr/>
            </p:nvSpPr>
            <p:spPr bwMode="auto">
              <a:xfrm>
                <a:off x="5116" y="3529"/>
                <a:ext cx="8" cy="4"/>
              </a:xfrm>
              <a:custGeom>
                <a:avLst/>
                <a:gdLst>
                  <a:gd name="T0" fmla="*/ 8 w 8"/>
                  <a:gd name="T1" fmla="*/ 4 h 4"/>
                  <a:gd name="T2" fmla="*/ 0 w 8"/>
                  <a:gd name="T3" fmla="*/ 0 h 4"/>
                  <a:gd name="T4" fmla="*/ 0 w 8"/>
                  <a:gd name="T5" fmla="*/ 0 h 4"/>
                  <a:gd name="T6" fmla="*/ 8 w 8"/>
                  <a:gd name="T7" fmla="*/ 4 h 4"/>
                  <a:gd name="T8" fmla="*/ 8 w 8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">
                    <a:moveTo>
                      <a:pt x="8" y="4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5C36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7" name="Freeform: Shape 306" descr="a1880e91-f203-41a2-a729-9c7d3bddbec6"/>
              <p:cNvSpPr/>
              <p:nvPr/>
            </p:nvSpPr>
            <p:spPr bwMode="auto">
              <a:xfrm>
                <a:off x="5124" y="3533"/>
                <a:ext cx="6" cy="9"/>
              </a:xfrm>
              <a:custGeom>
                <a:avLst/>
                <a:gdLst>
                  <a:gd name="T0" fmla="*/ 0 w 6"/>
                  <a:gd name="T1" fmla="*/ 0 h 9"/>
                  <a:gd name="T2" fmla="*/ 6 w 6"/>
                  <a:gd name="T3" fmla="*/ 8 h 9"/>
                  <a:gd name="T4" fmla="*/ 6 w 6"/>
                  <a:gd name="T5" fmla="*/ 8 h 9"/>
                  <a:gd name="T6" fmla="*/ 6 w 6"/>
                  <a:gd name="T7" fmla="*/ 9 h 9"/>
                  <a:gd name="T8" fmla="*/ 0 w 6"/>
                  <a:gd name="T9" fmla="*/ 2 h 9"/>
                  <a:gd name="T10" fmla="*/ 0 w 6"/>
                  <a:gd name="T11" fmla="*/ 2 h 9"/>
                  <a:gd name="T12" fmla="*/ 0 w 6"/>
                  <a:gd name="T13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9">
                    <a:moveTo>
                      <a:pt x="0" y="0"/>
                    </a:moveTo>
                    <a:cubicBezTo>
                      <a:pt x="0" y="5"/>
                      <a:pt x="3" y="7"/>
                      <a:pt x="6" y="8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6" y="9"/>
                      <a:pt x="6" y="9"/>
                      <a:pt x="6" y="9"/>
                    </a:cubicBezTo>
                    <a:cubicBezTo>
                      <a:pt x="3" y="8"/>
                      <a:pt x="1" y="6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8" name="Freeform: Shape 307" descr="a836ccee-974e-463c-b769-6d8337e3ad98"/>
              <p:cNvSpPr/>
              <p:nvPr/>
            </p:nvSpPr>
            <p:spPr bwMode="auto">
              <a:xfrm>
                <a:off x="5124" y="3516"/>
                <a:ext cx="29" cy="25"/>
              </a:xfrm>
              <a:custGeom>
                <a:avLst/>
                <a:gdLst>
                  <a:gd name="T0" fmla="*/ 29 w 29"/>
                  <a:gd name="T1" fmla="*/ 0 h 25"/>
                  <a:gd name="T2" fmla="*/ 22 w 29"/>
                  <a:gd name="T3" fmla="*/ 16 h 25"/>
                  <a:gd name="T4" fmla="*/ 22 w 29"/>
                  <a:gd name="T5" fmla="*/ 15 h 25"/>
                  <a:gd name="T6" fmla="*/ 22 w 29"/>
                  <a:gd name="T7" fmla="*/ 15 h 25"/>
                  <a:gd name="T8" fmla="*/ 20 w 29"/>
                  <a:gd name="T9" fmla="*/ 16 h 25"/>
                  <a:gd name="T10" fmla="*/ 20 w 29"/>
                  <a:gd name="T11" fmla="*/ 17 h 25"/>
                  <a:gd name="T12" fmla="*/ 20 w 29"/>
                  <a:gd name="T13" fmla="*/ 19 h 25"/>
                  <a:gd name="T14" fmla="*/ 14 w 29"/>
                  <a:gd name="T15" fmla="*/ 23 h 25"/>
                  <a:gd name="T16" fmla="*/ 9 w 29"/>
                  <a:gd name="T17" fmla="*/ 25 h 25"/>
                  <a:gd name="T18" fmla="*/ 9 w 29"/>
                  <a:gd name="T19" fmla="*/ 23 h 25"/>
                  <a:gd name="T20" fmla="*/ 8 w 29"/>
                  <a:gd name="T21" fmla="*/ 23 h 25"/>
                  <a:gd name="T22" fmla="*/ 7 w 29"/>
                  <a:gd name="T23" fmla="*/ 24 h 25"/>
                  <a:gd name="T24" fmla="*/ 6 w 29"/>
                  <a:gd name="T25" fmla="*/ 25 h 25"/>
                  <a:gd name="T26" fmla="*/ 0 w 29"/>
                  <a:gd name="T27" fmla="*/ 17 h 25"/>
                  <a:gd name="T28" fmla="*/ 0 w 29"/>
                  <a:gd name="T29" fmla="*/ 17 h 25"/>
                  <a:gd name="T30" fmla="*/ 9 w 29"/>
                  <a:gd name="T31" fmla="*/ 12 h 25"/>
                  <a:gd name="T32" fmla="*/ 10 w 29"/>
                  <a:gd name="T33" fmla="*/ 11 h 25"/>
                  <a:gd name="T34" fmla="*/ 18 w 29"/>
                  <a:gd name="T35" fmla="*/ 6 h 25"/>
                  <a:gd name="T36" fmla="*/ 20 w 29"/>
                  <a:gd name="T37" fmla="*/ 6 h 25"/>
                  <a:gd name="T38" fmla="*/ 29 w 29"/>
                  <a:gd name="T39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" h="25">
                    <a:moveTo>
                      <a:pt x="29" y="0"/>
                    </a:moveTo>
                    <a:cubicBezTo>
                      <a:pt x="29" y="1"/>
                      <a:pt x="28" y="8"/>
                      <a:pt x="22" y="16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0" y="16"/>
                      <a:pt x="20" y="16"/>
                      <a:pt x="20" y="16"/>
                    </a:cubicBezTo>
                    <a:cubicBezTo>
                      <a:pt x="20" y="16"/>
                      <a:pt x="20" y="17"/>
                      <a:pt x="20" y="17"/>
                    </a:cubicBezTo>
                    <a:cubicBezTo>
                      <a:pt x="20" y="19"/>
                      <a:pt x="20" y="19"/>
                      <a:pt x="20" y="19"/>
                    </a:cubicBezTo>
                    <a:cubicBezTo>
                      <a:pt x="18" y="20"/>
                      <a:pt x="16" y="22"/>
                      <a:pt x="14" y="23"/>
                    </a:cubicBezTo>
                    <a:cubicBezTo>
                      <a:pt x="12" y="24"/>
                      <a:pt x="10" y="25"/>
                      <a:pt x="9" y="25"/>
                    </a:cubicBezTo>
                    <a:cubicBezTo>
                      <a:pt x="9" y="23"/>
                      <a:pt x="9" y="23"/>
                      <a:pt x="9" y="23"/>
                    </a:cubicBezTo>
                    <a:cubicBezTo>
                      <a:pt x="9" y="23"/>
                      <a:pt x="8" y="23"/>
                      <a:pt x="8" y="23"/>
                    </a:cubicBezTo>
                    <a:cubicBezTo>
                      <a:pt x="7" y="24"/>
                      <a:pt x="7" y="24"/>
                      <a:pt x="7" y="24"/>
                    </a:cubicBezTo>
                    <a:cubicBezTo>
                      <a:pt x="6" y="24"/>
                      <a:pt x="6" y="24"/>
                      <a:pt x="6" y="25"/>
                    </a:cubicBezTo>
                    <a:cubicBezTo>
                      <a:pt x="3" y="24"/>
                      <a:pt x="0" y="22"/>
                      <a:pt x="0" y="17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8" y="6"/>
                      <a:pt x="18" y="6"/>
                      <a:pt x="18" y="6"/>
                    </a:cubicBezTo>
                    <a:cubicBezTo>
                      <a:pt x="20" y="6"/>
                      <a:pt x="20" y="6"/>
                      <a:pt x="20" y="6"/>
                    </a:cubicBez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A568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9" name="Freeform: Shape 308" descr="fe1729f7-2c01-4a14-8ea1-23d611a05512"/>
              <p:cNvSpPr/>
              <p:nvPr/>
            </p:nvSpPr>
            <p:spPr bwMode="auto">
              <a:xfrm>
                <a:off x="5116" y="3512"/>
                <a:ext cx="37" cy="43"/>
              </a:xfrm>
              <a:custGeom>
                <a:avLst/>
                <a:gdLst>
                  <a:gd name="T0" fmla="*/ 30 w 37"/>
                  <a:gd name="T1" fmla="*/ 0 h 43"/>
                  <a:gd name="T2" fmla="*/ 37 w 37"/>
                  <a:gd name="T3" fmla="*/ 4 h 43"/>
                  <a:gd name="T4" fmla="*/ 8 w 37"/>
                  <a:gd name="T5" fmla="*/ 21 h 43"/>
                  <a:gd name="T6" fmla="*/ 8 w 37"/>
                  <a:gd name="T7" fmla="*/ 23 h 43"/>
                  <a:gd name="T8" fmla="*/ 8 w 37"/>
                  <a:gd name="T9" fmla="*/ 42 h 43"/>
                  <a:gd name="T10" fmla="*/ 8 w 37"/>
                  <a:gd name="T11" fmla="*/ 43 h 43"/>
                  <a:gd name="T12" fmla="*/ 1 w 37"/>
                  <a:gd name="T13" fmla="*/ 39 h 43"/>
                  <a:gd name="T14" fmla="*/ 0 w 37"/>
                  <a:gd name="T15" fmla="*/ 38 h 43"/>
                  <a:gd name="T16" fmla="*/ 0 w 37"/>
                  <a:gd name="T17" fmla="*/ 17 h 43"/>
                  <a:gd name="T18" fmla="*/ 30 w 37"/>
                  <a:gd name="T1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43">
                    <a:moveTo>
                      <a:pt x="30" y="0"/>
                    </a:moveTo>
                    <a:cubicBezTo>
                      <a:pt x="37" y="4"/>
                      <a:pt x="37" y="4"/>
                      <a:pt x="37" y="4"/>
                    </a:cubicBezTo>
                    <a:cubicBezTo>
                      <a:pt x="8" y="21"/>
                      <a:pt x="8" y="21"/>
                      <a:pt x="8" y="21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8" y="42"/>
                      <a:pt x="8" y="42"/>
                      <a:pt x="8" y="42"/>
                    </a:cubicBezTo>
                    <a:cubicBezTo>
                      <a:pt x="8" y="42"/>
                      <a:pt x="8" y="43"/>
                      <a:pt x="8" y="43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1" y="38"/>
                      <a:pt x="0" y="38"/>
                      <a:pt x="0" y="38"/>
                    </a:cubicBezTo>
                    <a:cubicBezTo>
                      <a:pt x="0" y="17"/>
                      <a:pt x="0" y="17"/>
                      <a:pt x="0" y="17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6D3B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2" name="Freeform: Shape 11" descr="0884f2f9-4cd5-43da-b2e2-4a9866466e88"/>
            <p:cNvSpPr/>
            <p:nvPr/>
          </p:nvSpPr>
          <p:spPr bwMode="auto">
            <a:xfrm>
              <a:off x="8389938" y="5611813"/>
              <a:ext cx="17463" cy="11113"/>
            </a:xfrm>
            <a:custGeom>
              <a:avLst/>
              <a:gdLst>
                <a:gd name="T0" fmla="*/ 0 w 11"/>
                <a:gd name="T1" fmla="*/ 6 h 7"/>
                <a:gd name="T2" fmla="*/ 5 w 11"/>
                <a:gd name="T3" fmla="*/ 4 h 7"/>
                <a:gd name="T4" fmla="*/ 11 w 11"/>
                <a:gd name="T5" fmla="*/ 0 h 7"/>
                <a:gd name="T6" fmla="*/ 11 w 11"/>
                <a:gd name="T7" fmla="*/ 0 h 7"/>
                <a:gd name="T8" fmla="*/ 11 w 11"/>
                <a:gd name="T9" fmla="*/ 0 h 7"/>
                <a:gd name="T10" fmla="*/ 5 w 11"/>
                <a:gd name="T11" fmla="*/ 5 h 7"/>
                <a:gd name="T12" fmla="*/ 0 w 11"/>
                <a:gd name="T13" fmla="*/ 7 h 7"/>
                <a:gd name="T14" fmla="*/ 0 w 11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7">
                  <a:moveTo>
                    <a:pt x="0" y="6"/>
                  </a:moveTo>
                  <a:cubicBezTo>
                    <a:pt x="2" y="6"/>
                    <a:pt x="3" y="5"/>
                    <a:pt x="5" y="4"/>
                  </a:cubicBezTo>
                  <a:cubicBezTo>
                    <a:pt x="7" y="3"/>
                    <a:pt x="9" y="1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2"/>
                    <a:pt x="7" y="4"/>
                    <a:pt x="5" y="5"/>
                  </a:cubicBezTo>
                  <a:cubicBezTo>
                    <a:pt x="3" y="6"/>
                    <a:pt x="2" y="7"/>
                    <a:pt x="0" y="7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: Shape 12" descr="3ae2c6cb-3db1-4eb8-93a3-7aa0719e7905"/>
            <p:cNvSpPr/>
            <p:nvPr/>
          </p:nvSpPr>
          <p:spPr bwMode="auto">
            <a:xfrm>
              <a:off x="8385175" y="5622925"/>
              <a:ext cx="1588" cy="4763"/>
            </a:xfrm>
            <a:custGeom>
              <a:avLst/>
              <a:gdLst>
                <a:gd name="T0" fmla="*/ 1 w 1"/>
                <a:gd name="T1" fmla="*/ 1 h 3"/>
                <a:gd name="T2" fmla="*/ 1 w 1"/>
                <a:gd name="T3" fmla="*/ 2 h 3"/>
                <a:gd name="T4" fmla="*/ 1 w 1"/>
                <a:gd name="T5" fmla="*/ 3 h 3"/>
                <a:gd name="T6" fmla="*/ 0 w 1"/>
                <a:gd name="T7" fmla="*/ 2 h 3"/>
                <a:gd name="T8" fmla="*/ 0 w 1"/>
                <a:gd name="T9" fmla="*/ 2 h 3"/>
                <a:gd name="T10" fmla="*/ 0 w 1"/>
                <a:gd name="T11" fmla="*/ 0 h 3"/>
                <a:gd name="T12" fmla="*/ 1 w 1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1" y="1"/>
                  </a:moveTo>
                  <a:lnTo>
                    <a:pt x="1" y="2"/>
                  </a:lnTo>
                  <a:lnTo>
                    <a:pt x="1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: Shape 13" descr="6da51696-2130-40ff-8d5e-619f118db1ff"/>
            <p:cNvSpPr/>
            <p:nvPr/>
          </p:nvSpPr>
          <p:spPr bwMode="auto">
            <a:xfrm>
              <a:off x="8385175" y="5621338"/>
              <a:ext cx="4763" cy="3175"/>
            </a:xfrm>
            <a:custGeom>
              <a:avLst/>
              <a:gdLst>
                <a:gd name="T0" fmla="*/ 1 w 3"/>
                <a:gd name="T1" fmla="*/ 2 h 2"/>
                <a:gd name="T2" fmla="*/ 0 w 3"/>
                <a:gd name="T3" fmla="*/ 1 h 2"/>
                <a:gd name="T4" fmla="*/ 3 w 3"/>
                <a:gd name="T5" fmla="*/ 0 h 2"/>
                <a:gd name="T6" fmla="*/ 3 w 3"/>
                <a:gd name="T7" fmla="*/ 0 h 2"/>
                <a:gd name="T8" fmla="*/ 1 w 3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lnTo>
                    <a:pt x="0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: Shape 14" descr="7956a713-9b7d-46b9-83bb-b1129cdbc53c"/>
            <p:cNvSpPr/>
            <p:nvPr/>
          </p:nvSpPr>
          <p:spPr bwMode="auto">
            <a:xfrm>
              <a:off x="8386763" y="5621338"/>
              <a:ext cx="3175" cy="4763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1 w 2"/>
                <a:gd name="T5" fmla="*/ 3 h 3"/>
                <a:gd name="T6" fmla="*/ 0 w 2"/>
                <a:gd name="T7" fmla="*/ 3 h 3"/>
                <a:gd name="T8" fmla="*/ 0 w 2"/>
                <a:gd name="T9" fmla="*/ 3 h 3"/>
                <a:gd name="T10" fmla="*/ 0 w 2"/>
                <a:gd name="T11" fmla="*/ 2 h 3"/>
                <a:gd name="T12" fmla="*/ 2 w 2"/>
                <a:gd name="T1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: Shape 15" descr="dea2e50f-1111-436e-a8d4-9452494823c6"/>
            <p:cNvSpPr/>
            <p:nvPr/>
          </p:nvSpPr>
          <p:spPr bwMode="auto">
            <a:xfrm>
              <a:off x="8385175" y="5618163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2 w 3"/>
                <a:gd name="T9" fmla="*/ 0 h 4"/>
                <a:gd name="T10" fmla="*/ 1 w 3"/>
                <a:gd name="T11" fmla="*/ 1 h 4"/>
                <a:gd name="T12" fmla="*/ 0 w 3"/>
                <a:gd name="T13" fmla="*/ 2 h 4"/>
                <a:gd name="T14" fmla="*/ 0 w 3"/>
                <a:gd name="T15" fmla="*/ 4 h 4"/>
                <a:gd name="T16" fmla="*/ 0 w 3"/>
                <a:gd name="T17" fmla="*/ 4 h 4"/>
                <a:gd name="T18" fmla="*/ 0 w 3"/>
                <a:gd name="T19" fmla="*/ 2 h 4"/>
                <a:gd name="T20" fmla="*/ 0 w 3"/>
                <a:gd name="T21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: Shape 16" descr="2e3fb20c-b4cd-42b4-9d2f-f12c32eb771e"/>
            <p:cNvSpPr/>
            <p:nvPr/>
          </p:nvSpPr>
          <p:spPr bwMode="auto">
            <a:xfrm>
              <a:off x="8385175" y="5618163"/>
              <a:ext cx="4763" cy="6350"/>
            </a:xfrm>
            <a:custGeom>
              <a:avLst/>
              <a:gdLst>
                <a:gd name="T0" fmla="*/ 2 w 3"/>
                <a:gd name="T1" fmla="*/ 0 h 4"/>
                <a:gd name="T2" fmla="*/ 3 w 3"/>
                <a:gd name="T3" fmla="*/ 1 h 4"/>
                <a:gd name="T4" fmla="*/ 3 w 3"/>
                <a:gd name="T5" fmla="*/ 2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2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2" y="0"/>
                  </a:moveTo>
                  <a:cubicBezTo>
                    <a:pt x="3" y="0"/>
                    <a:pt x="3" y="0"/>
                    <a:pt x="3" y="1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: Shape 17" descr="2f45e63f-8ad7-48bb-97a1-e84668f25f9c"/>
            <p:cNvSpPr/>
            <p:nvPr/>
          </p:nvSpPr>
          <p:spPr bwMode="auto">
            <a:xfrm>
              <a:off x="8407400" y="5611813"/>
              <a:ext cx="1588" cy="3175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2 h 2"/>
                <a:gd name="T8" fmla="*/ 0 w 1"/>
                <a:gd name="T9" fmla="*/ 1 h 2"/>
                <a:gd name="T10" fmla="*/ 0 w 1"/>
                <a:gd name="T11" fmla="*/ 0 h 2"/>
                <a:gd name="T12" fmla="*/ 0 w 1"/>
                <a:gd name="T13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: Shape 18" descr="70917265-83bb-4423-8675-6ab33fdd931e"/>
            <p:cNvSpPr/>
            <p:nvPr/>
          </p:nvSpPr>
          <p:spPr bwMode="auto">
            <a:xfrm>
              <a:off x="8407400" y="5608638"/>
              <a:ext cx="4763" cy="3175"/>
            </a:xfrm>
            <a:custGeom>
              <a:avLst/>
              <a:gdLst>
                <a:gd name="T0" fmla="*/ 0 w 3"/>
                <a:gd name="T1" fmla="*/ 2 h 2"/>
                <a:gd name="T2" fmla="*/ 0 w 3"/>
                <a:gd name="T3" fmla="*/ 2 h 2"/>
                <a:gd name="T4" fmla="*/ 2 w 3"/>
                <a:gd name="T5" fmla="*/ 0 h 2"/>
                <a:gd name="T6" fmla="*/ 3 w 3"/>
                <a:gd name="T7" fmla="*/ 0 h 2"/>
                <a:gd name="T8" fmla="*/ 0 w 3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0" y="2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: Shape 19" descr="a1022c95-43ff-427c-b500-1c9ebda80b37"/>
            <p:cNvSpPr/>
            <p:nvPr/>
          </p:nvSpPr>
          <p:spPr bwMode="auto">
            <a:xfrm>
              <a:off x="8407400" y="5608638"/>
              <a:ext cx="4763" cy="6350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2 h 4"/>
                <a:gd name="T4" fmla="*/ 2 w 3"/>
                <a:gd name="T5" fmla="*/ 3 h 4"/>
                <a:gd name="T6" fmla="*/ 1 w 3"/>
                <a:gd name="T7" fmla="*/ 4 h 4"/>
                <a:gd name="T8" fmla="*/ 0 w 3"/>
                <a:gd name="T9" fmla="*/ 3 h 4"/>
                <a:gd name="T10" fmla="*/ 0 w 3"/>
                <a:gd name="T11" fmla="*/ 2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: Shape 20" descr="27b63149-7b00-4b80-97cf-bb29fd60bfc3"/>
            <p:cNvSpPr/>
            <p:nvPr/>
          </p:nvSpPr>
          <p:spPr bwMode="auto">
            <a:xfrm>
              <a:off x="8407400" y="5605463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2 w 3"/>
                <a:gd name="T9" fmla="*/ 0 h 4"/>
                <a:gd name="T10" fmla="*/ 1 w 3"/>
                <a:gd name="T11" fmla="*/ 1 h 4"/>
                <a:gd name="T12" fmla="*/ 1 w 3"/>
                <a:gd name="T13" fmla="*/ 1 h 4"/>
                <a:gd name="T14" fmla="*/ 1 w 3"/>
                <a:gd name="T15" fmla="*/ 1 h 4"/>
                <a:gd name="T16" fmla="*/ 0 w 3"/>
                <a:gd name="T17" fmla="*/ 2 h 4"/>
                <a:gd name="T18" fmla="*/ 0 w 3"/>
                <a:gd name="T19" fmla="*/ 4 h 4"/>
                <a:gd name="T20" fmla="*/ 0 w 3"/>
                <a:gd name="T21" fmla="*/ 4 h 4"/>
                <a:gd name="T22" fmla="*/ 0 w 3"/>
                <a:gd name="T23" fmla="*/ 2 h 4"/>
                <a:gd name="T24" fmla="*/ 0 w 3"/>
                <a:gd name="T2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: Shape 21" descr="9f91803c-a2d0-4fe2-9556-f71c7535f85a"/>
            <p:cNvSpPr/>
            <p:nvPr/>
          </p:nvSpPr>
          <p:spPr bwMode="auto">
            <a:xfrm>
              <a:off x="8407400" y="5605463"/>
              <a:ext cx="4763" cy="6350"/>
            </a:xfrm>
            <a:custGeom>
              <a:avLst/>
              <a:gdLst>
                <a:gd name="T0" fmla="*/ 2 w 3"/>
                <a:gd name="T1" fmla="*/ 0 h 4"/>
                <a:gd name="T2" fmla="*/ 3 w 3"/>
                <a:gd name="T3" fmla="*/ 1 h 4"/>
                <a:gd name="T4" fmla="*/ 3 w 3"/>
                <a:gd name="T5" fmla="*/ 3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2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2" y="0"/>
                  </a:moveTo>
                  <a:cubicBezTo>
                    <a:pt x="3" y="0"/>
                    <a:pt x="3" y="0"/>
                    <a:pt x="3" y="1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: Shape 22" descr="09e6f93c-145c-4470-a675-b905c944fe34"/>
            <p:cNvSpPr/>
            <p:nvPr/>
          </p:nvSpPr>
          <p:spPr bwMode="auto">
            <a:xfrm>
              <a:off x="8380413" y="5594350"/>
              <a:ext cx="1588" cy="1588"/>
            </a:xfrm>
            <a:custGeom>
              <a:avLst/>
              <a:gdLst>
                <a:gd name="T0" fmla="*/ 1 w 1"/>
                <a:gd name="T1" fmla="*/ 1 h 1"/>
                <a:gd name="T2" fmla="*/ 1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: Shape 23" descr="fc536240-9280-46a3-8bb6-12f9473ed9e1"/>
            <p:cNvSpPr/>
            <p:nvPr/>
          </p:nvSpPr>
          <p:spPr bwMode="auto">
            <a:xfrm flipH="1">
              <a:off x="8388350" y="5595938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1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: Shape 24" descr="35cc11c8-abc8-4e58-bfe5-656124065de0"/>
            <p:cNvSpPr/>
            <p:nvPr/>
          </p:nvSpPr>
          <p:spPr bwMode="auto">
            <a:xfrm>
              <a:off x="8386763" y="5597525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0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: Shape 25" descr="a003dc3a-5182-4932-bc1e-4703377b04e4"/>
            <p:cNvSpPr/>
            <p:nvPr/>
          </p:nvSpPr>
          <p:spPr bwMode="auto">
            <a:xfrm>
              <a:off x="8382000" y="5595938"/>
              <a:ext cx="3175" cy="3175"/>
            </a:xfrm>
            <a:custGeom>
              <a:avLst/>
              <a:gdLst>
                <a:gd name="T0" fmla="*/ 2 w 2"/>
                <a:gd name="T1" fmla="*/ 1 h 2"/>
                <a:gd name="T2" fmla="*/ 2 w 2"/>
                <a:gd name="T3" fmla="*/ 2 h 2"/>
                <a:gd name="T4" fmla="*/ 0 w 2"/>
                <a:gd name="T5" fmla="*/ 0 h 2"/>
                <a:gd name="T6" fmla="*/ 0 w 2"/>
                <a:gd name="T7" fmla="*/ 0 h 2"/>
                <a:gd name="T8" fmla="*/ 2 w 2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1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Rectangle 26" descr="1f333c8b-0a5f-4080-9f78-1228823f219e"/>
            <p:cNvSpPr>
              <a:spLocks noChangeArrowheads="1"/>
            </p:cNvSpPr>
            <p:nvPr/>
          </p:nvSpPr>
          <p:spPr bwMode="auto">
            <a:xfrm>
              <a:off x="8385175" y="5597525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: Shape 27" descr="52b5ee3b-dc29-47bd-b05d-75529e6fb26a"/>
            <p:cNvSpPr/>
            <p:nvPr/>
          </p:nvSpPr>
          <p:spPr bwMode="auto">
            <a:xfrm>
              <a:off x="8382000" y="5592763"/>
              <a:ext cx="6350" cy="4763"/>
            </a:xfrm>
            <a:custGeom>
              <a:avLst/>
              <a:gdLst>
                <a:gd name="T0" fmla="*/ 4 w 4"/>
                <a:gd name="T1" fmla="*/ 2 h 3"/>
                <a:gd name="T2" fmla="*/ 4 w 4"/>
                <a:gd name="T3" fmla="*/ 3 h 3"/>
                <a:gd name="T4" fmla="*/ 3 w 4"/>
                <a:gd name="T5" fmla="*/ 3 h 3"/>
                <a:gd name="T6" fmla="*/ 2 w 4"/>
                <a:gd name="T7" fmla="*/ 3 h 3"/>
                <a:gd name="T8" fmla="*/ 0 w 4"/>
                <a:gd name="T9" fmla="*/ 2 h 3"/>
                <a:gd name="T10" fmla="*/ 0 w 4"/>
                <a:gd name="T11" fmla="*/ 1 h 3"/>
                <a:gd name="T12" fmla="*/ 0 w 4"/>
                <a:gd name="T13" fmla="*/ 0 h 3"/>
                <a:gd name="T14" fmla="*/ 2 w 4"/>
                <a:gd name="T15" fmla="*/ 0 h 3"/>
                <a:gd name="T16" fmla="*/ 4 w 4"/>
                <a:gd name="T1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3">
                  <a:moveTo>
                    <a:pt x="4" y="2"/>
                  </a:moveTo>
                  <a:lnTo>
                    <a:pt x="4" y="3"/>
                  </a:lnTo>
                  <a:lnTo>
                    <a:pt x="3" y="3"/>
                  </a:lnTo>
                  <a:lnTo>
                    <a:pt x="2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: Shape 28" descr="dbad2c7d-30a6-4dee-ba98-443f0c968af6"/>
            <p:cNvSpPr/>
            <p:nvPr/>
          </p:nvSpPr>
          <p:spPr bwMode="auto">
            <a:xfrm flipH="1">
              <a:off x="8396288" y="5586413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0 h 1"/>
                <a:gd name="T3" fmla="*/ 0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: Shape 29" descr="3405f354-2ae4-4cf1-b54c-6bff013bb744"/>
            <p:cNvSpPr/>
            <p:nvPr/>
          </p:nvSpPr>
          <p:spPr bwMode="auto">
            <a:xfrm flipH="1">
              <a:off x="8404225" y="5588000"/>
              <a:ext cx="0" cy="1588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Rectangle 30" descr="4f8b3fab-05ca-420e-b21e-281e67c512c4"/>
            <p:cNvSpPr>
              <a:spLocks noChangeArrowheads="1"/>
            </p:cNvSpPr>
            <p:nvPr/>
          </p:nvSpPr>
          <p:spPr bwMode="auto">
            <a:xfrm>
              <a:off x="8402638" y="5588000"/>
              <a:ext cx="1588" cy="1588"/>
            </a:xfrm>
            <a:prstGeom prst="rect">
              <a:avLst/>
            </a:pr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: Shape 31" descr="2a850d2a-66ef-487b-bd9c-446556b280c1"/>
            <p:cNvSpPr/>
            <p:nvPr/>
          </p:nvSpPr>
          <p:spPr bwMode="auto">
            <a:xfrm>
              <a:off x="8396288" y="5586413"/>
              <a:ext cx="4763" cy="3175"/>
            </a:xfrm>
            <a:custGeom>
              <a:avLst/>
              <a:gdLst>
                <a:gd name="T0" fmla="*/ 3 w 3"/>
                <a:gd name="T1" fmla="*/ 1 h 2"/>
                <a:gd name="T2" fmla="*/ 3 w 3"/>
                <a:gd name="T3" fmla="*/ 2 h 2"/>
                <a:gd name="T4" fmla="*/ 0 w 3"/>
                <a:gd name="T5" fmla="*/ 1 h 2"/>
                <a:gd name="T6" fmla="*/ 0 w 3"/>
                <a:gd name="T7" fmla="*/ 0 h 2"/>
                <a:gd name="T8" fmla="*/ 3 w 3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3" y="1"/>
                  </a:moveTo>
                  <a:lnTo>
                    <a:pt x="3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Rectangle 32" descr="6cc2978e-9aef-4280-87c5-c9b3164aa6d9"/>
            <p:cNvSpPr>
              <a:spLocks noChangeArrowheads="1"/>
            </p:cNvSpPr>
            <p:nvPr/>
          </p:nvSpPr>
          <p:spPr bwMode="auto">
            <a:xfrm>
              <a:off x="8401050" y="5588000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: Shape 33" descr="654e791d-54e7-4cea-8ef9-2602a5570161"/>
            <p:cNvSpPr/>
            <p:nvPr/>
          </p:nvSpPr>
          <p:spPr bwMode="auto">
            <a:xfrm>
              <a:off x="8396288" y="5584825"/>
              <a:ext cx="7938" cy="3175"/>
            </a:xfrm>
            <a:custGeom>
              <a:avLst/>
              <a:gdLst>
                <a:gd name="T0" fmla="*/ 5 w 5"/>
                <a:gd name="T1" fmla="*/ 1 h 2"/>
                <a:gd name="T2" fmla="*/ 5 w 5"/>
                <a:gd name="T3" fmla="*/ 2 h 2"/>
                <a:gd name="T4" fmla="*/ 4 w 5"/>
                <a:gd name="T5" fmla="*/ 2 h 2"/>
                <a:gd name="T6" fmla="*/ 3 w 5"/>
                <a:gd name="T7" fmla="*/ 2 h 2"/>
                <a:gd name="T8" fmla="*/ 0 w 5"/>
                <a:gd name="T9" fmla="*/ 1 h 2"/>
                <a:gd name="T10" fmla="*/ 0 w 5"/>
                <a:gd name="T11" fmla="*/ 0 h 2"/>
                <a:gd name="T12" fmla="*/ 1 w 5"/>
                <a:gd name="T13" fmla="*/ 0 h 2"/>
                <a:gd name="T14" fmla="*/ 2 w 5"/>
                <a:gd name="T15" fmla="*/ 0 h 2"/>
                <a:gd name="T16" fmla="*/ 5 w 5"/>
                <a:gd name="T1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2">
                  <a:moveTo>
                    <a:pt x="5" y="1"/>
                  </a:move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: Shape 34" descr="c786c124-fc2b-474a-8b81-b4032f826137"/>
            <p:cNvSpPr/>
            <p:nvPr/>
          </p:nvSpPr>
          <p:spPr bwMode="auto">
            <a:xfrm>
              <a:off x="8396288" y="5584825"/>
              <a:ext cx="3175" cy="3175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0 h 2"/>
                <a:gd name="T4" fmla="*/ 2 w 2"/>
                <a:gd name="T5" fmla="*/ 2 h 2"/>
                <a:gd name="T6" fmla="*/ 1 w 2"/>
                <a:gd name="T7" fmla="*/ 1 h 2"/>
                <a:gd name="T8" fmla="*/ 0 w 2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2" y="1"/>
                    <a:pt x="2" y="1"/>
                    <a:pt x="2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: Shape 35" descr="b173b947-d4e1-4ef5-8057-0a9848b981e0"/>
            <p:cNvSpPr/>
            <p:nvPr/>
          </p:nvSpPr>
          <p:spPr bwMode="auto">
            <a:xfrm>
              <a:off x="8396288" y="5584825"/>
              <a:ext cx="3175" cy="3175"/>
            </a:xfrm>
            <a:custGeom>
              <a:avLst/>
              <a:gdLst>
                <a:gd name="T0" fmla="*/ 2 w 2"/>
                <a:gd name="T1" fmla="*/ 2 h 2"/>
                <a:gd name="T2" fmla="*/ 1 w 2"/>
                <a:gd name="T3" fmla="*/ 1 h 2"/>
                <a:gd name="T4" fmla="*/ 0 w 2"/>
                <a:gd name="T5" fmla="*/ 0 h 2"/>
                <a:gd name="T6" fmla="*/ 1 w 2"/>
                <a:gd name="T7" fmla="*/ 0 h 2"/>
                <a:gd name="T8" fmla="*/ 2 w 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1"/>
                    <a:pt x="2" y="1"/>
                    <a:pt x="2" y="2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: Shape 36" descr="4a3aec9d-680d-4cb7-bb45-6ccf14ee380d"/>
            <p:cNvSpPr/>
            <p:nvPr/>
          </p:nvSpPr>
          <p:spPr bwMode="auto">
            <a:xfrm>
              <a:off x="8383588" y="5578475"/>
              <a:ext cx="15875" cy="17463"/>
            </a:xfrm>
            <a:custGeom>
              <a:avLst/>
              <a:gdLst>
                <a:gd name="T0" fmla="*/ 9 w 10"/>
                <a:gd name="T1" fmla="*/ 2 h 11"/>
                <a:gd name="T2" fmla="*/ 0 w 10"/>
                <a:gd name="T3" fmla="*/ 11 h 11"/>
                <a:gd name="T4" fmla="*/ 1 w 10"/>
                <a:gd name="T5" fmla="*/ 11 h 11"/>
                <a:gd name="T6" fmla="*/ 10 w 10"/>
                <a:gd name="T7" fmla="*/ 3 h 11"/>
                <a:gd name="T8" fmla="*/ 9 w 10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1">
                  <a:moveTo>
                    <a:pt x="9" y="2"/>
                  </a:moveTo>
                  <a:cubicBezTo>
                    <a:pt x="6" y="0"/>
                    <a:pt x="0" y="5"/>
                    <a:pt x="0" y="11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2" y="6"/>
                    <a:pt x="7" y="1"/>
                    <a:pt x="10" y="3"/>
                  </a:cubicBezTo>
                  <a:lnTo>
                    <a:pt x="9" y="2"/>
                  </a:ln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: Shape 37" descr="69a3b627-19d4-40a7-8d5b-f460a0de5ff4"/>
            <p:cNvSpPr/>
            <p:nvPr/>
          </p:nvSpPr>
          <p:spPr bwMode="auto">
            <a:xfrm>
              <a:off x="8385175" y="5581650"/>
              <a:ext cx="17463" cy="14288"/>
            </a:xfrm>
            <a:custGeom>
              <a:avLst/>
              <a:gdLst>
                <a:gd name="T0" fmla="*/ 5 w 11"/>
                <a:gd name="T1" fmla="*/ 1 h 9"/>
                <a:gd name="T2" fmla="*/ 11 w 11"/>
                <a:gd name="T3" fmla="*/ 3 h 9"/>
                <a:gd name="T4" fmla="*/ 9 w 11"/>
                <a:gd name="T5" fmla="*/ 4 h 9"/>
                <a:gd name="T6" fmla="*/ 5 w 11"/>
                <a:gd name="T7" fmla="*/ 3 h 9"/>
                <a:gd name="T8" fmla="*/ 1 w 11"/>
                <a:gd name="T9" fmla="*/ 9 h 9"/>
                <a:gd name="T10" fmla="*/ 0 w 11"/>
                <a:gd name="T11" fmla="*/ 9 h 9"/>
                <a:gd name="T12" fmla="*/ 5 w 11"/>
                <a:gd name="T13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">
                  <a:moveTo>
                    <a:pt x="5" y="1"/>
                  </a:moveTo>
                  <a:cubicBezTo>
                    <a:pt x="8" y="0"/>
                    <a:pt x="10" y="0"/>
                    <a:pt x="11" y="3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7" y="1"/>
                    <a:pt x="5" y="3"/>
                  </a:cubicBezTo>
                  <a:cubicBezTo>
                    <a:pt x="3" y="4"/>
                    <a:pt x="2" y="6"/>
                    <a:pt x="1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6"/>
                    <a:pt x="2" y="3"/>
                    <a:pt x="5" y="1"/>
                  </a:cubicBezTo>
                  <a:close/>
                </a:path>
              </a:pathLst>
            </a:custGeom>
            <a:solidFill>
              <a:srgbClr val="A568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: Shape 38" descr="d5a222e8-10b2-4293-a164-28ccab7c853e"/>
            <p:cNvSpPr/>
            <p:nvPr/>
          </p:nvSpPr>
          <p:spPr bwMode="auto">
            <a:xfrm>
              <a:off x="8389938" y="5575300"/>
              <a:ext cx="14288" cy="17463"/>
            </a:xfrm>
            <a:custGeom>
              <a:avLst/>
              <a:gdLst>
                <a:gd name="T0" fmla="*/ 7 w 9"/>
                <a:gd name="T1" fmla="*/ 0 h 11"/>
                <a:gd name="T2" fmla="*/ 3 w 9"/>
                <a:gd name="T3" fmla="*/ 0 h 11"/>
                <a:gd name="T4" fmla="*/ 2 w 9"/>
                <a:gd name="T5" fmla="*/ 3 h 11"/>
                <a:gd name="T6" fmla="*/ 2 w 9"/>
                <a:gd name="T7" fmla="*/ 6 h 11"/>
                <a:gd name="T8" fmla="*/ 1 w 9"/>
                <a:gd name="T9" fmla="*/ 7 h 11"/>
                <a:gd name="T10" fmla="*/ 0 w 9"/>
                <a:gd name="T11" fmla="*/ 8 h 11"/>
                <a:gd name="T12" fmla="*/ 2 w 9"/>
                <a:gd name="T13" fmla="*/ 11 h 11"/>
                <a:gd name="T14" fmla="*/ 3 w 9"/>
                <a:gd name="T15" fmla="*/ 10 h 11"/>
                <a:gd name="T16" fmla="*/ 7 w 9"/>
                <a:gd name="T17" fmla="*/ 9 h 11"/>
                <a:gd name="T18" fmla="*/ 9 w 9"/>
                <a:gd name="T19" fmla="*/ 5 h 11"/>
                <a:gd name="T20" fmla="*/ 9 w 9"/>
                <a:gd name="T21" fmla="*/ 4 h 11"/>
                <a:gd name="T22" fmla="*/ 7 w 9"/>
                <a:gd name="T2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11">
                  <a:moveTo>
                    <a:pt x="7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7"/>
                    <a:pt x="1" y="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11"/>
                    <a:pt x="2" y="11"/>
                  </a:cubicBezTo>
                  <a:cubicBezTo>
                    <a:pt x="3" y="11"/>
                    <a:pt x="3" y="10"/>
                    <a:pt x="3" y="10"/>
                  </a:cubicBezTo>
                  <a:cubicBezTo>
                    <a:pt x="4" y="10"/>
                    <a:pt x="6" y="10"/>
                    <a:pt x="7" y="9"/>
                  </a:cubicBezTo>
                  <a:cubicBezTo>
                    <a:pt x="9" y="9"/>
                    <a:pt x="9" y="5"/>
                    <a:pt x="9" y="5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9" y="0"/>
                    <a:pt x="7" y="0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: Shape 39" descr="794f8979-b1f1-461f-bbb5-11bfbb258331"/>
            <p:cNvSpPr/>
            <p:nvPr/>
          </p:nvSpPr>
          <p:spPr bwMode="auto">
            <a:xfrm>
              <a:off x="8385175" y="5494338"/>
              <a:ext cx="23813" cy="85725"/>
            </a:xfrm>
            <a:custGeom>
              <a:avLst/>
              <a:gdLst>
                <a:gd name="T0" fmla="*/ 9 w 15"/>
                <a:gd name="T1" fmla="*/ 54 h 54"/>
                <a:gd name="T2" fmla="*/ 11 w 15"/>
                <a:gd name="T3" fmla="*/ 54 h 54"/>
                <a:gd name="T4" fmla="*/ 13 w 15"/>
                <a:gd name="T5" fmla="*/ 52 h 54"/>
                <a:gd name="T6" fmla="*/ 14 w 15"/>
                <a:gd name="T7" fmla="*/ 28 h 54"/>
                <a:gd name="T8" fmla="*/ 12 w 15"/>
                <a:gd name="T9" fmla="*/ 10 h 54"/>
                <a:gd name="T10" fmla="*/ 6 w 15"/>
                <a:gd name="T11" fmla="*/ 0 h 54"/>
                <a:gd name="T12" fmla="*/ 1 w 15"/>
                <a:gd name="T13" fmla="*/ 9 h 54"/>
                <a:gd name="T14" fmla="*/ 4 w 15"/>
                <a:gd name="T15" fmla="*/ 29 h 54"/>
                <a:gd name="T16" fmla="*/ 4 w 15"/>
                <a:gd name="T17" fmla="*/ 52 h 54"/>
                <a:gd name="T18" fmla="*/ 9 w 15"/>
                <a:gd name="T1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54">
                  <a:moveTo>
                    <a:pt x="9" y="54"/>
                  </a:moveTo>
                  <a:cubicBezTo>
                    <a:pt x="10" y="54"/>
                    <a:pt x="11" y="54"/>
                    <a:pt x="11" y="54"/>
                  </a:cubicBezTo>
                  <a:cubicBezTo>
                    <a:pt x="11" y="54"/>
                    <a:pt x="13" y="53"/>
                    <a:pt x="13" y="52"/>
                  </a:cubicBezTo>
                  <a:cubicBezTo>
                    <a:pt x="13" y="49"/>
                    <a:pt x="15" y="32"/>
                    <a:pt x="14" y="28"/>
                  </a:cubicBezTo>
                  <a:cubicBezTo>
                    <a:pt x="14" y="23"/>
                    <a:pt x="12" y="10"/>
                    <a:pt x="12" y="10"/>
                  </a:cubicBezTo>
                  <a:cubicBezTo>
                    <a:pt x="12" y="10"/>
                    <a:pt x="11" y="0"/>
                    <a:pt x="6" y="0"/>
                  </a:cubicBezTo>
                  <a:cubicBezTo>
                    <a:pt x="1" y="0"/>
                    <a:pt x="0" y="5"/>
                    <a:pt x="1" y="9"/>
                  </a:cubicBezTo>
                  <a:cubicBezTo>
                    <a:pt x="1" y="12"/>
                    <a:pt x="4" y="29"/>
                    <a:pt x="4" y="29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4" y="52"/>
                    <a:pt x="5" y="54"/>
                    <a:pt x="9" y="54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: Shape 40" descr="cca255c6-edaa-42be-8b4c-a8d062165b0d"/>
            <p:cNvSpPr/>
            <p:nvPr/>
          </p:nvSpPr>
          <p:spPr bwMode="auto">
            <a:xfrm>
              <a:off x="8259763" y="5700713"/>
              <a:ext cx="44450" cy="20638"/>
            </a:xfrm>
            <a:custGeom>
              <a:avLst/>
              <a:gdLst>
                <a:gd name="T0" fmla="*/ 14 w 28"/>
                <a:gd name="T1" fmla="*/ 0 h 13"/>
                <a:gd name="T2" fmla="*/ 17 w 28"/>
                <a:gd name="T3" fmla="*/ 2 h 13"/>
                <a:gd name="T4" fmla="*/ 22 w 28"/>
                <a:gd name="T5" fmla="*/ 2 h 13"/>
                <a:gd name="T6" fmla="*/ 27 w 28"/>
                <a:gd name="T7" fmla="*/ 5 h 13"/>
                <a:gd name="T8" fmla="*/ 28 w 28"/>
                <a:gd name="T9" fmla="*/ 7 h 13"/>
                <a:gd name="T10" fmla="*/ 25 w 28"/>
                <a:gd name="T11" fmla="*/ 9 h 13"/>
                <a:gd name="T12" fmla="*/ 20 w 28"/>
                <a:gd name="T13" fmla="*/ 10 h 13"/>
                <a:gd name="T14" fmla="*/ 14 w 28"/>
                <a:gd name="T15" fmla="*/ 10 h 13"/>
                <a:gd name="T16" fmla="*/ 10 w 28"/>
                <a:gd name="T17" fmla="*/ 10 h 13"/>
                <a:gd name="T18" fmla="*/ 9 w 28"/>
                <a:gd name="T19" fmla="*/ 12 h 13"/>
                <a:gd name="T20" fmla="*/ 5 w 28"/>
                <a:gd name="T21" fmla="*/ 13 h 13"/>
                <a:gd name="T22" fmla="*/ 0 w 28"/>
                <a:gd name="T23" fmla="*/ 10 h 13"/>
                <a:gd name="T24" fmla="*/ 0 w 28"/>
                <a:gd name="T25" fmla="*/ 1 h 13"/>
                <a:gd name="T26" fmla="*/ 14 w 28"/>
                <a:gd name="T2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13">
                  <a:moveTo>
                    <a:pt x="14" y="0"/>
                  </a:moveTo>
                  <a:cubicBezTo>
                    <a:pt x="14" y="0"/>
                    <a:pt x="15" y="1"/>
                    <a:pt x="17" y="2"/>
                  </a:cubicBezTo>
                  <a:cubicBezTo>
                    <a:pt x="18" y="2"/>
                    <a:pt x="22" y="2"/>
                    <a:pt x="22" y="2"/>
                  </a:cubicBezTo>
                  <a:cubicBezTo>
                    <a:pt x="24" y="3"/>
                    <a:pt x="27" y="3"/>
                    <a:pt x="27" y="5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27" y="8"/>
                    <a:pt x="26" y="9"/>
                    <a:pt x="25" y="9"/>
                  </a:cubicBezTo>
                  <a:cubicBezTo>
                    <a:pt x="25" y="9"/>
                    <a:pt x="22" y="10"/>
                    <a:pt x="20" y="10"/>
                  </a:cubicBezTo>
                  <a:cubicBezTo>
                    <a:pt x="17" y="11"/>
                    <a:pt x="16" y="11"/>
                    <a:pt x="14" y="10"/>
                  </a:cubicBezTo>
                  <a:cubicBezTo>
                    <a:pt x="14" y="10"/>
                    <a:pt x="11" y="10"/>
                    <a:pt x="10" y="10"/>
                  </a:cubicBezTo>
                  <a:cubicBezTo>
                    <a:pt x="9" y="10"/>
                    <a:pt x="9" y="11"/>
                    <a:pt x="9" y="12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3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: Shape 41" descr="9ca8c507-fb8a-4c61-9c5c-fd92b1478f9b"/>
            <p:cNvSpPr/>
            <p:nvPr/>
          </p:nvSpPr>
          <p:spPr bwMode="auto">
            <a:xfrm>
              <a:off x="8274050" y="5710238"/>
              <a:ext cx="28575" cy="7938"/>
            </a:xfrm>
            <a:custGeom>
              <a:avLst/>
              <a:gdLst>
                <a:gd name="T0" fmla="*/ 2 w 18"/>
                <a:gd name="T1" fmla="*/ 4 h 5"/>
                <a:gd name="T2" fmla="*/ 9 w 18"/>
                <a:gd name="T3" fmla="*/ 4 h 5"/>
                <a:gd name="T4" fmla="*/ 16 w 18"/>
                <a:gd name="T5" fmla="*/ 2 h 5"/>
                <a:gd name="T6" fmla="*/ 18 w 18"/>
                <a:gd name="T7" fmla="*/ 0 h 5"/>
                <a:gd name="T8" fmla="*/ 18 w 18"/>
                <a:gd name="T9" fmla="*/ 1 h 5"/>
                <a:gd name="T10" fmla="*/ 16 w 18"/>
                <a:gd name="T11" fmla="*/ 3 h 5"/>
                <a:gd name="T12" fmla="*/ 11 w 18"/>
                <a:gd name="T13" fmla="*/ 4 h 5"/>
                <a:gd name="T14" fmla="*/ 5 w 18"/>
                <a:gd name="T15" fmla="*/ 5 h 5"/>
                <a:gd name="T16" fmla="*/ 2 w 18"/>
                <a:gd name="T17" fmla="*/ 4 h 5"/>
                <a:gd name="T18" fmla="*/ 0 w 18"/>
                <a:gd name="T19" fmla="*/ 4 h 5"/>
                <a:gd name="T20" fmla="*/ 2 w 18"/>
                <a:gd name="T21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" h="5">
                  <a:moveTo>
                    <a:pt x="2" y="4"/>
                  </a:moveTo>
                  <a:cubicBezTo>
                    <a:pt x="3" y="4"/>
                    <a:pt x="6" y="4"/>
                    <a:pt x="9" y="4"/>
                  </a:cubicBezTo>
                  <a:cubicBezTo>
                    <a:pt x="12" y="4"/>
                    <a:pt x="16" y="2"/>
                    <a:pt x="16" y="2"/>
                  </a:cubicBezTo>
                  <a:cubicBezTo>
                    <a:pt x="17" y="2"/>
                    <a:pt x="18" y="1"/>
                    <a:pt x="18" y="0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2"/>
                    <a:pt x="17" y="3"/>
                    <a:pt x="16" y="3"/>
                  </a:cubicBezTo>
                  <a:cubicBezTo>
                    <a:pt x="16" y="3"/>
                    <a:pt x="13" y="4"/>
                    <a:pt x="11" y="4"/>
                  </a:cubicBezTo>
                  <a:cubicBezTo>
                    <a:pt x="8" y="5"/>
                    <a:pt x="7" y="5"/>
                    <a:pt x="5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4"/>
                  </a:cubicBezTo>
                  <a:cubicBezTo>
                    <a:pt x="0" y="4"/>
                    <a:pt x="1" y="4"/>
                    <a:pt x="2" y="4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: Shape 42" descr="77f36ac1-132f-4aa0-a52d-8562b74b73e1"/>
            <p:cNvSpPr/>
            <p:nvPr/>
          </p:nvSpPr>
          <p:spPr bwMode="auto">
            <a:xfrm>
              <a:off x="8259763" y="5713413"/>
              <a:ext cx="14288" cy="7938"/>
            </a:xfrm>
            <a:custGeom>
              <a:avLst/>
              <a:gdLst>
                <a:gd name="T0" fmla="*/ 6 w 9"/>
                <a:gd name="T1" fmla="*/ 3 h 5"/>
                <a:gd name="T2" fmla="*/ 9 w 9"/>
                <a:gd name="T3" fmla="*/ 2 h 5"/>
                <a:gd name="T4" fmla="*/ 9 w 9"/>
                <a:gd name="T5" fmla="*/ 4 h 5"/>
                <a:gd name="T6" fmla="*/ 5 w 9"/>
                <a:gd name="T7" fmla="*/ 5 h 5"/>
                <a:gd name="T8" fmla="*/ 0 w 9"/>
                <a:gd name="T9" fmla="*/ 2 h 5"/>
                <a:gd name="T10" fmla="*/ 0 w 9"/>
                <a:gd name="T11" fmla="*/ 0 h 5"/>
                <a:gd name="T12" fmla="*/ 6 w 9"/>
                <a:gd name="T13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3"/>
                  </a:moveTo>
                  <a:cubicBezTo>
                    <a:pt x="9" y="2"/>
                    <a:pt x="9" y="2"/>
                    <a:pt x="9" y="2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2" y="5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2" y="4"/>
                    <a:pt x="6" y="3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: Shape 43" descr="771f671f-d114-495d-815f-7da9200a18ba"/>
            <p:cNvSpPr/>
            <p:nvPr/>
          </p:nvSpPr>
          <p:spPr bwMode="auto">
            <a:xfrm>
              <a:off x="8250238" y="5688013"/>
              <a:ext cx="36513" cy="23813"/>
            </a:xfrm>
            <a:custGeom>
              <a:avLst/>
              <a:gdLst>
                <a:gd name="T0" fmla="*/ 12 w 23"/>
                <a:gd name="T1" fmla="*/ 0 h 15"/>
                <a:gd name="T2" fmla="*/ 14 w 23"/>
                <a:gd name="T3" fmla="*/ 2 h 15"/>
                <a:gd name="T4" fmla="*/ 17 w 23"/>
                <a:gd name="T5" fmla="*/ 2 h 15"/>
                <a:gd name="T6" fmla="*/ 23 w 23"/>
                <a:gd name="T7" fmla="*/ 4 h 15"/>
                <a:gd name="T8" fmla="*/ 23 w 23"/>
                <a:gd name="T9" fmla="*/ 5 h 15"/>
                <a:gd name="T10" fmla="*/ 22 w 23"/>
                <a:gd name="T11" fmla="*/ 6 h 15"/>
                <a:gd name="T12" fmla="*/ 17 w 23"/>
                <a:gd name="T13" fmla="*/ 9 h 15"/>
                <a:gd name="T14" fmla="*/ 12 w 23"/>
                <a:gd name="T15" fmla="*/ 10 h 15"/>
                <a:gd name="T16" fmla="*/ 10 w 23"/>
                <a:gd name="T17" fmla="*/ 10 h 15"/>
                <a:gd name="T18" fmla="*/ 9 w 23"/>
                <a:gd name="T19" fmla="*/ 13 h 15"/>
                <a:gd name="T20" fmla="*/ 6 w 23"/>
                <a:gd name="T21" fmla="*/ 14 h 15"/>
                <a:gd name="T22" fmla="*/ 0 w 23"/>
                <a:gd name="T23" fmla="*/ 11 h 15"/>
                <a:gd name="T24" fmla="*/ 0 w 23"/>
                <a:gd name="T25" fmla="*/ 3 h 15"/>
                <a:gd name="T26" fmla="*/ 12 w 23"/>
                <a:gd name="T2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">
                  <a:moveTo>
                    <a:pt x="12" y="0"/>
                  </a:moveTo>
                  <a:cubicBezTo>
                    <a:pt x="12" y="0"/>
                    <a:pt x="12" y="2"/>
                    <a:pt x="14" y="2"/>
                  </a:cubicBezTo>
                  <a:cubicBezTo>
                    <a:pt x="16" y="2"/>
                    <a:pt x="17" y="2"/>
                    <a:pt x="17" y="2"/>
                  </a:cubicBezTo>
                  <a:cubicBezTo>
                    <a:pt x="20" y="2"/>
                    <a:pt x="22" y="2"/>
                    <a:pt x="23" y="4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3" y="6"/>
                    <a:pt x="23" y="5"/>
                    <a:pt x="22" y="6"/>
                  </a:cubicBezTo>
                  <a:cubicBezTo>
                    <a:pt x="22" y="6"/>
                    <a:pt x="19" y="8"/>
                    <a:pt x="17" y="9"/>
                  </a:cubicBezTo>
                  <a:cubicBezTo>
                    <a:pt x="14" y="10"/>
                    <a:pt x="13" y="11"/>
                    <a:pt x="12" y="10"/>
                  </a:cubicBezTo>
                  <a:cubicBezTo>
                    <a:pt x="12" y="10"/>
                    <a:pt x="11" y="10"/>
                    <a:pt x="10" y="10"/>
                  </a:cubicBezTo>
                  <a:cubicBezTo>
                    <a:pt x="9" y="10"/>
                    <a:pt x="9" y="12"/>
                    <a:pt x="9" y="13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2" y="15"/>
                    <a:pt x="0" y="12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: Shape 44" descr="c3edf6e3-466f-4f24-a083-7c127961061d"/>
            <p:cNvSpPr/>
            <p:nvPr/>
          </p:nvSpPr>
          <p:spPr bwMode="auto">
            <a:xfrm>
              <a:off x="8264525" y="5694363"/>
              <a:ext cx="22225" cy="11113"/>
            </a:xfrm>
            <a:custGeom>
              <a:avLst/>
              <a:gdLst>
                <a:gd name="T0" fmla="*/ 2 w 14"/>
                <a:gd name="T1" fmla="*/ 6 h 7"/>
                <a:gd name="T2" fmla="*/ 7 w 14"/>
                <a:gd name="T3" fmla="*/ 5 h 7"/>
                <a:gd name="T4" fmla="*/ 12 w 14"/>
                <a:gd name="T5" fmla="*/ 2 h 7"/>
                <a:gd name="T6" fmla="*/ 14 w 14"/>
                <a:gd name="T7" fmla="*/ 0 h 7"/>
                <a:gd name="T8" fmla="*/ 14 w 14"/>
                <a:gd name="T9" fmla="*/ 1 h 7"/>
                <a:gd name="T10" fmla="*/ 12 w 14"/>
                <a:gd name="T11" fmla="*/ 3 h 7"/>
                <a:gd name="T12" fmla="*/ 8 w 14"/>
                <a:gd name="T13" fmla="*/ 5 h 7"/>
                <a:gd name="T14" fmla="*/ 4 w 14"/>
                <a:gd name="T15" fmla="*/ 6 h 7"/>
                <a:gd name="T16" fmla="*/ 1 w 14"/>
                <a:gd name="T17" fmla="*/ 6 h 7"/>
                <a:gd name="T18" fmla="*/ 0 w 14"/>
                <a:gd name="T19" fmla="*/ 7 h 7"/>
                <a:gd name="T20" fmla="*/ 2 w 14"/>
                <a:gd name="T21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7">
                  <a:moveTo>
                    <a:pt x="2" y="6"/>
                  </a:moveTo>
                  <a:cubicBezTo>
                    <a:pt x="3" y="6"/>
                    <a:pt x="4" y="6"/>
                    <a:pt x="7" y="5"/>
                  </a:cubicBezTo>
                  <a:cubicBezTo>
                    <a:pt x="9" y="4"/>
                    <a:pt x="12" y="2"/>
                    <a:pt x="12" y="2"/>
                  </a:cubicBezTo>
                  <a:cubicBezTo>
                    <a:pt x="13" y="1"/>
                    <a:pt x="14" y="1"/>
                    <a:pt x="14" y="0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2"/>
                    <a:pt x="13" y="2"/>
                    <a:pt x="12" y="3"/>
                  </a:cubicBezTo>
                  <a:cubicBezTo>
                    <a:pt x="12" y="3"/>
                    <a:pt x="10" y="5"/>
                    <a:pt x="8" y="5"/>
                  </a:cubicBezTo>
                  <a:cubicBezTo>
                    <a:pt x="5" y="6"/>
                    <a:pt x="5" y="6"/>
                    <a:pt x="4" y="6"/>
                  </a:cubicBezTo>
                  <a:cubicBezTo>
                    <a:pt x="4" y="6"/>
                    <a:pt x="2" y="6"/>
                    <a:pt x="1" y="6"/>
                  </a:cubicBezTo>
                  <a:cubicBezTo>
                    <a:pt x="1" y="6"/>
                    <a:pt x="0" y="7"/>
                    <a:pt x="0" y="7"/>
                  </a:cubicBezTo>
                  <a:cubicBezTo>
                    <a:pt x="0" y="7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: Shape 45" descr="e87502ad-2932-4a2b-9eab-fa7b50de14fd"/>
            <p:cNvSpPr/>
            <p:nvPr/>
          </p:nvSpPr>
          <p:spPr bwMode="auto">
            <a:xfrm>
              <a:off x="8250238" y="5703888"/>
              <a:ext cx="14288" cy="7938"/>
            </a:xfrm>
            <a:custGeom>
              <a:avLst/>
              <a:gdLst>
                <a:gd name="T0" fmla="*/ 6 w 9"/>
                <a:gd name="T1" fmla="*/ 3 h 5"/>
                <a:gd name="T2" fmla="*/ 9 w 9"/>
                <a:gd name="T3" fmla="*/ 2 h 5"/>
                <a:gd name="T4" fmla="*/ 9 w 9"/>
                <a:gd name="T5" fmla="*/ 3 h 5"/>
                <a:gd name="T6" fmla="*/ 6 w 9"/>
                <a:gd name="T7" fmla="*/ 4 h 5"/>
                <a:gd name="T8" fmla="*/ 0 w 9"/>
                <a:gd name="T9" fmla="*/ 1 h 5"/>
                <a:gd name="T10" fmla="*/ 0 w 9"/>
                <a:gd name="T11" fmla="*/ 0 h 5"/>
                <a:gd name="T12" fmla="*/ 6 w 9"/>
                <a:gd name="T13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3"/>
                  </a:moveTo>
                  <a:cubicBezTo>
                    <a:pt x="9" y="2"/>
                    <a:pt x="9" y="2"/>
                    <a:pt x="9" y="2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2" y="5"/>
                    <a:pt x="0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2" y="4"/>
                    <a:pt x="6" y="3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: Shape 46" descr="e7e0a96d-6291-41ff-ac12-b0277f3b6259"/>
            <p:cNvSpPr/>
            <p:nvPr/>
          </p:nvSpPr>
          <p:spPr bwMode="auto">
            <a:xfrm>
              <a:off x="8251825" y="5614988"/>
              <a:ext cx="11113" cy="14288"/>
            </a:xfrm>
            <a:custGeom>
              <a:avLst/>
              <a:gdLst>
                <a:gd name="T0" fmla="*/ 0 w 7"/>
                <a:gd name="T1" fmla="*/ 2 h 9"/>
                <a:gd name="T2" fmla="*/ 3 w 7"/>
                <a:gd name="T3" fmla="*/ 5 h 9"/>
                <a:gd name="T4" fmla="*/ 5 w 7"/>
                <a:gd name="T5" fmla="*/ 8 h 9"/>
                <a:gd name="T6" fmla="*/ 7 w 7"/>
                <a:gd name="T7" fmla="*/ 8 h 9"/>
                <a:gd name="T8" fmla="*/ 5 w 7"/>
                <a:gd name="T9" fmla="*/ 3 h 9"/>
                <a:gd name="T10" fmla="*/ 2 w 7"/>
                <a:gd name="T11" fmla="*/ 0 h 9"/>
                <a:gd name="T12" fmla="*/ 0 w 7"/>
                <a:gd name="T13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9">
                  <a:moveTo>
                    <a:pt x="0" y="2"/>
                  </a:moveTo>
                  <a:cubicBezTo>
                    <a:pt x="0" y="4"/>
                    <a:pt x="2" y="5"/>
                    <a:pt x="3" y="5"/>
                  </a:cubicBezTo>
                  <a:cubicBezTo>
                    <a:pt x="4" y="5"/>
                    <a:pt x="4" y="7"/>
                    <a:pt x="5" y="8"/>
                  </a:cubicBezTo>
                  <a:cubicBezTo>
                    <a:pt x="6" y="9"/>
                    <a:pt x="7" y="9"/>
                    <a:pt x="7" y="8"/>
                  </a:cubicBezTo>
                  <a:cubicBezTo>
                    <a:pt x="7" y="8"/>
                    <a:pt x="6" y="4"/>
                    <a:pt x="5" y="3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0" y="0"/>
                    <a:pt x="0" y="1"/>
                    <a:pt x="0" y="2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: Shape 47" descr="bfa5aac6-2858-4b55-874b-3a12f8781e1f"/>
            <p:cNvSpPr/>
            <p:nvPr/>
          </p:nvSpPr>
          <p:spPr bwMode="auto">
            <a:xfrm>
              <a:off x="8239125" y="5526088"/>
              <a:ext cx="23813" cy="87313"/>
            </a:xfrm>
            <a:custGeom>
              <a:avLst/>
              <a:gdLst>
                <a:gd name="T0" fmla="*/ 8 w 15"/>
                <a:gd name="T1" fmla="*/ 55 h 55"/>
                <a:gd name="T2" fmla="*/ 4 w 15"/>
                <a:gd name="T3" fmla="*/ 52 h 55"/>
                <a:gd name="T4" fmla="*/ 4 w 15"/>
                <a:gd name="T5" fmla="*/ 51 h 55"/>
                <a:gd name="T6" fmla="*/ 0 w 15"/>
                <a:gd name="T7" fmla="*/ 31 h 55"/>
                <a:gd name="T8" fmla="*/ 1 w 15"/>
                <a:gd name="T9" fmla="*/ 12 h 55"/>
                <a:gd name="T10" fmla="*/ 10 w 15"/>
                <a:gd name="T11" fmla="*/ 1 h 55"/>
                <a:gd name="T12" fmla="*/ 13 w 15"/>
                <a:gd name="T13" fmla="*/ 12 h 55"/>
                <a:gd name="T14" fmla="*/ 11 w 15"/>
                <a:gd name="T15" fmla="*/ 31 h 55"/>
                <a:gd name="T16" fmla="*/ 12 w 15"/>
                <a:gd name="T17" fmla="*/ 51 h 55"/>
                <a:gd name="T18" fmla="*/ 8 w 15"/>
                <a:gd name="T1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55">
                  <a:moveTo>
                    <a:pt x="8" y="55"/>
                  </a:moveTo>
                  <a:cubicBezTo>
                    <a:pt x="7" y="55"/>
                    <a:pt x="4" y="52"/>
                    <a:pt x="4" y="52"/>
                  </a:cubicBezTo>
                  <a:cubicBezTo>
                    <a:pt x="4" y="52"/>
                    <a:pt x="4" y="52"/>
                    <a:pt x="4" y="51"/>
                  </a:cubicBezTo>
                  <a:cubicBezTo>
                    <a:pt x="3" y="48"/>
                    <a:pt x="0" y="35"/>
                    <a:pt x="0" y="31"/>
                  </a:cubicBezTo>
                  <a:cubicBezTo>
                    <a:pt x="0" y="25"/>
                    <a:pt x="1" y="12"/>
                    <a:pt x="1" y="12"/>
                  </a:cubicBezTo>
                  <a:cubicBezTo>
                    <a:pt x="1" y="12"/>
                    <a:pt x="2" y="0"/>
                    <a:pt x="10" y="1"/>
                  </a:cubicBezTo>
                  <a:cubicBezTo>
                    <a:pt x="15" y="2"/>
                    <a:pt x="13" y="8"/>
                    <a:pt x="13" y="12"/>
                  </a:cubicBezTo>
                  <a:cubicBezTo>
                    <a:pt x="13" y="15"/>
                    <a:pt x="11" y="31"/>
                    <a:pt x="11" y="31"/>
                  </a:cubicBezTo>
                  <a:cubicBezTo>
                    <a:pt x="12" y="51"/>
                    <a:pt x="12" y="51"/>
                    <a:pt x="12" y="51"/>
                  </a:cubicBezTo>
                  <a:cubicBezTo>
                    <a:pt x="12" y="51"/>
                    <a:pt x="11" y="55"/>
                    <a:pt x="8" y="55"/>
                  </a:cubicBezTo>
                  <a:close/>
                </a:path>
              </a:pathLst>
            </a:custGeom>
            <a:solidFill>
              <a:srgbClr val="2828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: Shape 48" descr="2f28c7e7-1946-4a78-91ab-0824d68a8bf5"/>
            <p:cNvSpPr/>
            <p:nvPr/>
          </p:nvSpPr>
          <p:spPr bwMode="auto">
            <a:xfrm>
              <a:off x="8245475" y="5614988"/>
              <a:ext cx="12700" cy="22225"/>
            </a:xfrm>
            <a:custGeom>
              <a:avLst/>
              <a:gdLst>
                <a:gd name="T0" fmla="*/ 2 w 8"/>
                <a:gd name="T1" fmla="*/ 0 h 14"/>
                <a:gd name="T2" fmla="*/ 6 w 8"/>
                <a:gd name="T3" fmla="*/ 0 h 14"/>
                <a:gd name="T4" fmla="*/ 8 w 8"/>
                <a:gd name="T5" fmla="*/ 4 h 14"/>
                <a:gd name="T6" fmla="*/ 8 w 8"/>
                <a:gd name="T7" fmla="*/ 5 h 14"/>
                <a:gd name="T8" fmla="*/ 7 w 8"/>
                <a:gd name="T9" fmla="*/ 11 h 14"/>
                <a:gd name="T10" fmla="*/ 4 w 8"/>
                <a:gd name="T11" fmla="*/ 14 h 14"/>
                <a:gd name="T12" fmla="*/ 4 w 8"/>
                <a:gd name="T13" fmla="*/ 14 h 14"/>
                <a:gd name="T14" fmla="*/ 1 w 8"/>
                <a:gd name="T15" fmla="*/ 11 h 14"/>
                <a:gd name="T16" fmla="*/ 0 w 8"/>
                <a:gd name="T17" fmla="*/ 4 h 14"/>
                <a:gd name="T18" fmla="*/ 2 w 8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14">
                  <a:moveTo>
                    <a:pt x="2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8" y="14"/>
                    <a:pt x="4" y="14"/>
                  </a:cubicBezTo>
                  <a:cubicBezTo>
                    <a:pt x="2" y="14"/>
                    <a:pt x="4" y="14"/>
                    <a:pt x="4" y="14"/>
                  </a:cubicBezTo>
                  <a:cubicBezTo>
                    <a:pt x="1" y="14"/>
                    <a:pt x="1" y="11"/>
                    <a:pt x="1" y="1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: Shape 49" descr="82ff7397-1cf7-41ba-8005-ecf346b25bf4"/>
            <p:cNvSpPr/>
            <p:nvPr/>
          </p:nvSpPr>
          <p:spPr bwMode="auto">
            <a:xfrm>
              <a:off x="8243888" y="5607050"/>
              <a:ext cx="15875" cy="11113"/>
            </a:xfrm>
            <a:custGeom>
              <a:avLst/>
              <a:gdLst>
                <a:gd name="T0" fmla="*/ 10 w 10"/>
                <a:gd name="T1" fmla="*/ 5 h 7"/>
                <a:gd name="T2" fmla="*/ 7 w 10"/>
                <a:gd name="T3" fmla="*/ 7 h 7"/>
                <a:gd name="T4" fmla="*/ 3 w 10"/>
                <a:gd name="T5" fmla="*/ 7 h 7"/>
                <a:gd name="T6" fmla="*/ 1 w 10"/>
                <a:gd name="T7" fmla="*/ 5 h 7"/>
                <a:gd name="T8" fmla="*/ 0 w 10"/>
                <a:gd name="T9" fmla="*/ 1 h 7"/>
                <a:gd name="T10" fmla="*/ 1 w 10"/>
                <a:gd name="T11" fmla="*/ 0 h 7"/>
                <a:gd name="T12" fmla="*/ 1 w 10"/>
                <a:gd name="T13" fmla="*/ 1 h 7"/>
                <a:gd name="T14" fmla="*/ 5 w 10"/>
                <a:gd name="T15" fmla="*/ 3 h 7"/>
                <a:gd name="T16" fmla="*/ 9 w 10"/>
                <a:gd name="T17" fmla="*/ 0 h 7"/>
                <a:gd name="T18" fmla="*/ 10 w 10"/>
                <a:gd name="T19" fmla="*/ 1 h 7"/>
                <a:gd name="T20" fmla="*/ 10 w 10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" h="7">
                  <a:moveTo>
                    <a:pt x="10" y="5"/>
                  </a:moveTo>
                  <a:cubicBezTo>
                    <a:pt x="10" y="5"/>
                    <a:pt x="9" y="7"/>
                    <a:pt x="7" y="7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6"/>
                    <a:pt x="1" y="6"/>
                    <a:pt x="1" y="5"/>
                  </a:cubicBezTo>
                  <a:cubicBezTo>
                    <a:pt x="1" y="5"/>
                    <a:pt x="0" y="2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2" y="3"/>
                    <a:pt x="5" y="3"/>
                  </a:cubicBezTo>
                  <a:cubicBezTo>
                    <a:pt x="9" y="3"/>
                    <a:pt x="9" y="0"/>
                    <a:pt x="9" y="0"/>
                  </a:cubicBezTo>
                  <a:cubicBezTo>
                    <a:pt x="10" y="0"/>
                    <a:pt x="10" y="1"/>
                    <a:pt x="10" y="1"/>
                  </a:cubicBezTo>
                  <a:lnTo>
                    <a:pt x="10" y="5"/>
                  </a:lnTo>
                  <a:close/>
                </a:path>
              </a:pathLst>
            </a:custGeom>
            <a:solidFill>
              <a:srgbClr val="E4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: Shape 50" descr="44dbc460-6765-4cf0-bebf-2495467f0efc"/>
            <p:cNvSpPr/>
            <p:nvPr/>
          </p:nvSpPr>
          <p:spPr bwMode="auto">
            <a:xfrm>
              <a:off x="8259763" y="5487988"/>
              <a:ext cx="31750" cy="41275"/>
            </a:xfrm>
            <a:custGeom>
              <a:avLst/>
              <a:gdLst>
                <a:gd name="T0" fmla="*/ 13 w 20"/>
                <a:gd name="T1" fmla="*/ 1 h 26"/>
                <a:gd name="T2" fmla="*/ 20 w 20"/>
                <a:gd name="T3" fmla="*/ 1 h 26"/>
                <a:gd name="T4" fmla="*/ 17 w 20"/>
                <a:gd name="T5" fmla="*/ 20 h 26"/>
                <a:gd name="T6" fmla="*/ 12 w 20"/>
                <a:gd name="T7" fmla="*/ 26 h 26"/>
                <a:gd name="T8" fmla="*/ 4 w 20"/>
                <a:gd name="T9" fmla="*/ 23 h 26"/>
                <a:gd name="T10" fmla="*/ 1 w 20"/>
                <a:gd name="T11" fmla="*/ 13 h 26"/>
                <a:gd name="T12" fmla="*/ 0 w 20"/>
                <a:gd name="T13" fmla="*/ 0 h 26"/>
                <a:gd name="T14" fmla="*/ 13 w 20"/>
                <a:gd name="T15" fmla="*/ 1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26">
                  <a:moveTo>
                    <a:pt x="13" y="1"/>
                  </a:moveTo>
                  <a:cubicBezTo>
                    <a:pt x="20" y="1"/>
                    <a:pt x="20" y="1"/>
                    <a:pt x="20" y="1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6" y="25"/>
                    <a:pt x="14" y="26"/>
                    <a:pt x="12" y="26"/>
                  </a:cubicBezTo>
                  <a:cubicBezTo>
                    <a:pt x="9" y="25"/>
                    <a:pt x="5" y="24"/>
                    <a:pt x="4" y="23"/>
                  </a:cubicBezTo>
                  <a:cubicBezTo>
                    <a:pt x="0" y="21"/>
                    <a:pt x="1" y="13"/>
                    <a:pt x="1" y="1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3" y="1"/>
                  </a:ln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: Shape 51" descr="14c234a9-9b57-42be-83b3-dc1f4f9e512d"/>
            <p:cNvSpPr/>
            <p:nvPr/>
          </p:nvSpPr>
          <p:spPr bwMode="auto">
            <a:xfrm>
              <a:off x="8255000" y="5510213"/>
              <a:ext cx="34925" cy="98425"/>
            </a:xfrm>
            <a:custGeom>
              <a:avLst/>
              <a:gdLst>
                <a:gd name="T0" fmla="*/ 1 w 22"/>
                <a:gd name="T1" fmla="*/ 21 h 62"/>
                <a:gd name="T2" fmla="*/ 2 w 22"/>
                <a:gd name="T3" fmla="*/ 11 h 62"/>
                <a:gd name="T4" fmla="*/ 3 w 22"/>
                <a:gd name="T5" fmla="*/ 0 h 62"/>
                <a:gd name="T6" fmla="*/ 13 w 22"/>
                <a:gd name="T7" fmla="*/ 3 h 62"/>
                <a:gd name="T8" fmla="*/ 12 w 22"/>
                <a:gd name="T9" fmla="*/ 13 h 62"/>
                <a:gd name="T10" fmla="*/ 14 w 22"/>
                <a:gd name="T11" fmla="*/ 16 h 62"/>
                <a:gd name="T12" fmla="*/ 18 w 22"/>
                <a:gd name="T13" fmla="*/ 24 h 62"/>
                <a:gd name="T14" fmla="*/ 22 w 22"/>
                <a:gd name="T15" fmla="*/ 33 h 62"/>
                <a:gd name="T16" fmla="*/ 22 w 22"/>
                <a:gd name="T17" fmla="*/ 59 h 62"/>
                <a:gd name="T18" fmla="*/ 0 w 22"/>
                <a:gd name="T19" fmla="*/ 62 h 62"/>
                <a:gd name="T20" fmla="*/ 0 w 22"/>
                <a:gd name="T21" fmla="*/ 27 h 62"/>
                <a:gd name="T22" fmla="*/ 1 w 22"/>
                <a:gd name="T23" fmla="*/ 2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" h="62">
                  <a:moveTo>
                    <a:pt x="1" y="21"/>
                  </a:moveTo>
                  <a:cubicBezTo>
                    <a:pt x="2" y="11"/>
                    <a:pt x="2" y="11"/>
                    <a:pt x="2" y="1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5"/>
                    <a:pt x="13" y="15"/>
                    <a:pt x="14" y="16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9" y="25"/>
                    <a:pt x="22" y="28"/>
                    <a:pt x="22" y="33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1" y="23"/>
                    <a:pt x="1" y="2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: Shape 52" descr="047023bc-4e9a-44d8-a876-fae4fec5ff57"/>
            <p:cNvSpPr/>
            <p:nvPr/>
          </p:nvSpPr>
          <p:spPr bwMode="auto">
            <a:xfrm>
              <a:off x="8251825" y="5475288"/>
              <a:ext cx="41275" cy="47625"/>
            </a:xfrm>
            <a:custGeom>
              <a:avLst/>
              <a:gdLst>
                <a:gd name="T0" fmla="*/ 23 w 26"/>
                <a:gd name="T1" fmla="*/ 7 h 30"/>
                <a:gd name="T2" fmla="*/ 25 w 26"/>
                <a:gd name="T3" fmla="*/ 13 h 30"/>
                <a:gd name="T4" fmla="*/ 22 w 26"/>
                <a:gd name="T5" fmla="*/ 16 h 30"/>
                <a:gd name="T6" fmla="*/ 20 w 26"/>
                <a:gd name="T7" fmla="*/ 22 h 30"/>
                <a:gd name="T8" fmla="*/ 19 w 26"/>
                <a:gd name="T9" fmla="*/ 23 h 30"/>
                <a:gd name="T10" fmla="*/ 19 w 26"/>
                <a:gd name="T11" fmla="*/ 20 h 30"/>
                <a:gd name="T12" fmla="*/ 15 w 26"/>
                <a:gd name="T13" fmla="*/ 23 h 30"/>
                <a:gd name="T14" fmla="*/ 14 w 26"/>
                <a:gd name="T15" fmla="*/ 26 h 30"/>
                <a:gd name="T16" fmla="*/ 8 w 26"/>
                <a:gd name="T17" fmla="*/ 29 h 30"/>
                <a:gd name="T18" fmla="*/ 4 w 26"/>
                <a:gd name="T19" fmla="*/ 27 h 30"/>
                <a:gd name="T20" fmla="*/ 2 w 26"/>
                <a:gd name="T21" fmla="*/ 19 h 30"/>
                <a:gd name="T22" fmla="*/ 16 w 26"/>
                <a:gd name="T23" fmla="*/ 4 h 30"/>
                <a:gd name="T24" fmla="*/ 23 w 26"/>
                <a:gd name="T25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" h="30">
                  <a:moveTo>
                    <a:pt x="23" y="7"/>
                  </a:moveTo>
                  <a:cubicBezTo>
                    <a:pt x="26" y="8"/>
                    <a:pt x="25" y="13"/>
                    <a:pt x="25" y="13"/>
                  </a:cubicBezTo>
                  <a:cubicBezTo>
                    <a:pt x="22" y="16"/>
                    <a:pt x="22" y="16"/>
                    <a:pt x="22" y="16"/>
                  </a:cubicBezTo>
                  <a:cubicBezTo>
                    <a:pt x="20" y="22"/>
                    <a:pt x="20" y="22"/>
                    <a:pt x="20" y="22"/>
                  </a:cubicBezTo>
                  <a:cubicBezTo>
                    <a:pt x="20" y="23"/>
                    <a:pt x="19" y="24"/>
                    <a:pt x="19" y="23"/>
                  </a:cubicBezTo>
                  <a:cubicBezTo>
                    <a:pt x="18" y="22"/>
                    <a:pt x="19" y="21"/>
                    <a:pt x="19" y="20"/>
                  </a:cubicBezTo>
                  <a:cubicBezTo>
                    <a:pt x="18" y="20"/>
                    <a:pt x="17" y="19"/>
                    <a:pt x="15" y="23"/>
                  </a:cubicBezTo>
                  <a:cubicBezTo>
                    <a:pt x="14" y="26"/>
                    <a:pt x="14" y="26"/>
                    <a:pt x="14" y="26"/>
                  </a:cubicBezTo>
                  <a:cubicBezTo>
                    <a:pt x="13" y="30"/>
                    <a:pt x="10" y="30"/>
                    <a:pt x="8" y="29"/>
                  </a:cubicBezTo>
                  <a:cubicBezTo>
                    <a:pt x="8" y="29"/>
                    <a:pt x="5" y="28"/>
                    <a:pt x="4" y="27"/>
                  </a:cubicBezTo>
                  <a:cubicBezTo>
                    <a:pt x="4" y="26"/>
                    <a:pt x="2" y="20"/>
                    <a:pt x="2" y="19"/>
                  </a:cubicBezTo>
                  <a:cubicBezTo>
                    <a:pt x="0" y="12"/>
                    <a:pt x="3" y="0"/>
                    <a:pt x="16" y="4"/>
                  </a:cubicBezTo>
                  <a:cubicBezTo>
                    <a:pt x="20" y="5"/>
                    <a:pt x="23" y="7"/>
                    <a:pt x="23" y="7"/>
                  </a:cubicBezTo>
                  <a:close/>
                </a:path>
              </a:pathLst>
            </a:custGeom>
            <a:solidFill>
              <a:srgbClr val="3A20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: Shape 53" descr="f7cdc61f-f96b-43cb-8081-3d58808abc3a"/>
            <p:cNvSpPr/>
            <p:nvPr/>
          </p:nvSpPr>
          <p:spPr bwMode="auto">
            <a:xfrm>
              <a:off x="8245475" y="5607050"/>
              <a:ext cx="31750" cy="98425"/>
            </a:xfrm>
            <a:custGeom>
              <a:avLst/>
              <a:gdLst>
                <a:gd name="T0" fmla="*/ 20 w 20"/>
                <a:gd name="T1" fmla="*/ 1 h 62"/>
                <a:gd name="T2" fmla="*/ 19 w 20"/>
                <a:gd name="T3" fmla="*/ 59 h 62"/>
                <a:gd name="T4" fmla="*/ 9 w 20"/>
                <a:gd name="T5" fmla="*/ 62 h 62"/>
                <a:gd name="T6" fmla="*/ 2 w 20"/>
                <a:gd name="T7" fmla="*/ 59 h 62"/>
                <a:gd name="T8" fmla="*/ 0 w 20"/>
                <a:gd name="T9" fmla="*/ 0 h 62"/>
                <a:gd name="T10" fmla="*/ 20 w 20"/>
                <a:gd name="T11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62">
                  <a:moveTo>
                    <a:pt x="20" y="1"/>
                  </a:move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6" y="62"/>
                    <a:pt x="9" y="62"/>
                  </a:cubicBezTo>
                  <a:cubicBezTo>
                    <a:pt x="6" y="62"/>
                    <a:pt x="2" y="60"/>
                    <a:pt x="2" y="5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0" y="1"/>
                  </a:lnTo>
                  <a:close/>
                </a:path>
              </a:pathLst>
            </a:custGeom>
            <a:solidFill>
              <a:srgbClr val="2828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: Shape 54" descr="aabde97c-1c8a-4f62-b1ec-7e2a97c0efe7"/>
            <p:cNvSpPr/>
            <p:nvPr/>
          </p:nvSpPr>
          <p:spPr bwMode="auto">
            <a:xfrm>
              <a:off x="8253413" y="5618163"/>
              <a:ext cx="31750" cy="96838"/>
            </a:xfrm>
            <a:custGeom>
              <a:avLst/>
              <a:gdLst>
                <a:gd name="T0" fmla="*/ 20 w 20"/>
                <a:gd name="T1" fmla="*/ 0 h 61"/>
                <a:gd name="T2" fmla="*/ 18 w 20"/>
                <a:gd name="T3" fmla="*/ 51 h 61"/>
                <a:gd name="T4" fmla="*/ 19 w 20"/>
                <a:gd name="T5" fmla="*/ 53 h 61"/>
                <a:gd name="T6" fmla="*/ 19 w 20"/>
                <a:gd name="T7" fmla="*/ 55 h 61"/>
                <a:gd name="T8" fmla="*/ 9 w 20"/>
                <a:gd name="T9" fmla="*/ 61 h 61"/>
                <a:gd name="T10" fmla="*/ 4 w 20"/>
                <a:gd name="T11" fmla="*/ 59 h 61"/>
                <a:gd name="T12" fmla="*/ 0 w 20"/>
                <a:gd name="T13" fmla="*/ 0 h 61"/>
                <a:gd name="T14" fmla="*/ 20 w 20"/>
                <a:gd name="T15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61">
                  <a:moveTo>
                    <a:pt x="20" y="0"/>
                  </a:moveTo>
                  <a:cubicBezTo>
                    <a:pt x="18" y="51"/>
                    <a:pt x="18" y="51"/>
                    <a:pt x="18" y="51"/>
                  </a:cubicBezTo>
                  <a:cubicBezTo>
                    <a:pt x="19" y="51"/>
                    <a:pt x="19" y="52"/>
                    <a:pt x="19" y="53"/>
                  </a:cubicBezTo>
                  <a:cubicBezTo>
                    <a:pt x="20" y="53"/>
                    <a:pt x="20" y="54"/>
                    <a:pt x="19" y="55"/>
                  </a:cubicBezTo>
                  <a:cubicBezTo>
                    <a:pt x="19" y="56"/>
                    <a:pt x="16" y="61"/>
                    <a:pt x="9" y="61"/>
                  </a:cubicBezTo>
                  <a:cubicBezTo>
                    <a:pt x="6" y="61"/>
                    <a:pt x="4" y="60"/>
                    <a:pt x="4" y="5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0" y="0"/>
                  </a:ln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: Shape 55" descr="02ff4147-dc2b-4b85-9243-0aa6311502ff"/>
            <p:cNvSpPr/>
            <p:nvPr/>
          </p:nvSpPr>
          <p:spPr bwMode="auto">
            <a:xfrm>
              <a:off x="8256588" y="5522913"/>
              <a:ext cx="22225" cy="15875"/>
            </a:xfrm>
            <a:custGeom>
              <a:avLst/>
              <a:gdLst>
                <a:gd name="T0" fmla="*/ 2 w 14"/>
                <a:gd name="T1" fmla="*/ 0 h 10"/>
                <a:gd name="T2" fmla="*/ 0 w 14"/>
                <a:gd name="T3" fmla="*/ 1 h 10"/>
                <a:gd name="T4" fmla="*/ 0 w 14"/>
                <a:gd name="T5" fmla="*/ 2 h 10"/>
                <a:gd name="T6" fmla="*/ 0 w 14"/>
                <a:gd name="T7" fmla="*/ 3 h 10"/>
                <a:gd name="T8" fmla="*/ 11 w 14"/>
                <a:gd name="T9" fmla="*/ 8 h 10"/>
                <a:gd name="T10" fmla="*/ 14 w 14"/>
                <a:gd name="T11" fmla="*/ 10 h 10"/>
                <a:gd name="T12" fmla="*/ 13 w 14"/>
                <a:gd name="T13" fmla="*/ 8 h 10"/>
                <a:gd name="T14" fmla="*/ 7 w 14"/>
                <a:gd name="T15" fmla="*/ 2 h 10"/>
                <a:gd name="T16" fmla="*/ 2 w 14"/>
                <a:gd name="T1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10">
                  <a:moveTo>
                    <a:pt x="2" y="0"/>
                  </a:moveTo>
                  <a:cubicBezTo>
                    <a:pt x="1" y="0"/>
                    <a:pt x="1" y="0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6" y="5"/>
                    <a:pt x="11" y="8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3" y="6"/>
                    <a:pt x="10" y="3"/>
                    <a:pt x="7" y="2"/>
                  </a:cubicBezTo>
                  <a:cubicBezTo>
                    <a:pt x="7" y="2"/>
                    <a:pt x="4" y="0"/>
                    <a:pt x="2" y="0"/>
                  </a:cubicBezTo>
                  <a:close/>
                </a:path>
              </a:pathLst>
            </a:custGeom>
            <a:solidFill>
              <a:srgbClr val="E4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: Shape 56" descr="324f0f83-b7c2-4acd-9276-f29d30184f12"/>
            <p:cNvSpPr/>
            <p:nvPr/>
          </p:nvSpPr>
          <p:spPr bwMode="auto">
            <a:xfrm>
              <a:off x="8277225" y="5507038"/>
              <a:ext cx="4763" cy="7938"/>
            </a:xfrm>
            <a:custGeom>
              <a:avLst/>
              <a:gdLst>
                <a:gd name="T0" fmla="*/ 3 w 3"/>
                <a:gd name="T1" fmla="*/ 0 h 5"/>
                <a:gd name="T2" fmla="*/ 1 w 3"/>
                <a:gd name="T3" fmla="*/ 2 h 5"/>
                <a:gd name="T4" fmla="*/ 1 w 3"/>
                <a:gd name="T5" fmla="*/ 4 h 5"/>
                <a:gd name="T6" fmla="*/ 2 w 3"/>
                <a:gd name="T7" fmla="*/ 5 h 5"/>
                <a:gd name="T8" fmla="*/ 2 w 3"/>
                <a:gd name="T9" fmla="*/ 2 h 5"/>
                <a:gd name="T10" fmla="*/ 3 w 3"/>
                <a:gd name="T1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5">
                  <a:moveTo>
                    <a:pt x="3" y="0"/>
                  </a:moveTo>
                  <a:cubicBezTo>
                    <a:pt x="3" y="0"/>
                    <a:pt x="1" y="0"/>
                    <a:pt x="1" y="2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1" y="5"/>
                    <a:pt x="2" y="5"/>
                    <a:pt x="2" y="5"/>
                  </a:cubicBezTo>
                  <a:cubicBezTo>
                    <a:pt x="2" y="5"/>
                    <a:pt x="2" y="2"/>
                    <a:pt x="2" y="2"/>
                  </a:cubicBezTo>
                  <a:cubicBezTo>
                    <a:pt x="2" y="1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EFCF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: Shape 57" descr="6867ddfe-060a-40db-86b1-f9301a243016"/>
            <p:cNvSpPr/>
            <p:nvPr/>
          </p:nvSpPr>
          <p:spPr bwMode="auto">
            <a:xfrm>
              <a:off x="8278813" y="5505450"/>
              <a:ext cx="4763" cy="12700"/>
            </a:xfrm>
            <a:custGeom>
              <a:avLst/>
              <a:gdLst>
                <a:gd name="T0" fmla="*/ 2 w 3"/>
                <a:gd name="T1" fmla="*/ 0 h 8"/>
                <a:gd name="T2" fmla="*/ 3 w 3"/>
                <a:gd name="T3" fmla="*/ 2 h 8"/>
                <a:gd name="T4" fmla="*/ 2 w 3"/>
                <a:gd name="T5" fmla="*/ 4 h 8"/>
                <a:gd name="T6" fmla="*/ 2 w 3"/>
                <a:gd name="T7" fmla="*/ 7 h 8"/>
                <a:gd name="T8" fmla="*/ 1 w 3"/>
                <a:gd name="T9" fmla="*/ 6 h 8"/>
                <a:gd name="T10" fmla="*/ 1 w 3"/>
                <a:gd name="T11" fmla="*/ 3 h 8"/>
                <a:gd name="T12" fmla="*/ 2 w 3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8">
                  <a:moveTo>
                    <a:pt x="2" y="0"/>
                  </a:moveTo>
                  <a:cubicBezTo>
                    <a:pt x="2" y="0"/>
                    <a:pt x="3" y="0"/>
                    <a:pt x="3" y="2"/>
                  </a:cubicBezTo>
                  <a:cubicBezTo>
                    <a:pt x="2" y="3"/>
                    <a:pt x="2" y="4"/>
                    <a:pt x="2" y="4"/>
                  </a:cubicBezTo>
                  <a:cubicBezTo>
                    <a:pt x="2" y="5"/>
                    <a:pt x="2" y="7"/>
                    <a:pt x="2" y="7"/>
                  </a:cubicBezTo>
                  <a:cubicBezTo>
                    <a:pt x="2" y="7"/>
                    <a:pt x="1" y="8"/>
                    <a:pt x="1" y="6"/>
                  </a:cubicBezTo>
                  <a:cubicBezTo>
                    <a:pt x="1" y="6"/>
                    <a:pt x="0" y="5"/>
                    <a:pt x="1" y="3"/>
                  </a:cubicBezTo>
                  <a:cubicBezTo>
                    <a:pt x="1" y="3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: Shape 58" descr="9045be98-6a94-4162-8532-055ed7b87db6"/>
            <p:cNvSpPr/>
            <p:nvPr/>
          </p:nvSpPr>
          <p:spPr bwMode="auto">
            <a:xfrm>
              <a:off x="8335963" y="5708650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1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: Shape 59" descr="de85cae7-01c9-4690-98bc-05965905196b"/>
            <p:cNvSpPr/>
            <p:nvPr/>
          </p:nvSpPr>
          <p:spPr bwMode="auto">
            <a:xfrm>
              <a:off x="8337550" y="5680075"/>
              <a:ext cx="9525" cy="26988"/>
            </a:xfrm>
            <a:custGeom>
              <a:avLst/>
              <a:gdLst>
                <a:gd name="T0" fmla="*/ 0 w 6"/>
                <a:gd name="T1" fmla="*/ 15 h 17"/>
                <a:gd name="T2" fmla="*/ 6 w 6"/>
                <a:gd name="T3" fmla="*/ 0 h 17"/>
                <a:gd name="T4" fmla="*/ 6 w 6"/>
                <a:gd name="T5" fmla="*/ 1 h 17"/>
                <a:gd name="T6" fmla="*/ 6 w 6"/>
                <a:gd name="T7" fmla="*/ 2 h 17"/>
                <a:gd name="T8" fmla="*/ 0 w 6"/>
                <a:gd name="T9" fmla="*/ 17 h 17"/>
                <a:gd name="T10" fmla="*/ 0 w 6"/>
                <a:gd name="T11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7">
                  <a:moveTo>
                    <a:pt x="0" y="15"/>
                  </a:moveTo>
                  <a:cubicBezTo>
                    <a:pt x="5" y="8"/>
                    <a:pt x="6" y="1"/>
                    <a:pt x="6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5" y="5"/>
                    <a:pt x="4" y="11"/>
                    <a:pt x="0" y="17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1" name="Freeform: Shape 60" descr="bf233e73-2da7-457e-a33e-24daf8a921b3"/>
            <p:cNvSpPr/>
            <p:nvPr/>
          </p:nvSpPr>
          <p:spPr bwMode="auto">
            <a:xfrm flipH="1">
              <a:off x="8315325" y="5721350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: Shape 61" descr="1560e7d2-8ed7-4a94-8e61-90d7220a6ef9"/>
            <p:cNvSpPr/>
            <p:nvPr/>
          </p:nvSpPr>
          <p:spPr bwMode="auto">
            <a:xfrm>
              <a:off x="8288338" y="5732463"/>
              <a:ext cx="12700" cy="9525"/>
            </a:xfrm>
            <a:custGeom>
              <a:avLst/>
              <a:gdLst>
                <a:gd name="T0" fmla="*/ 8 w 8"/>
                <a:gd name="T1" fmla="*/ 6 h 6"/>
                <a:gd name="T2" fmla="*/ 1 w 8"/>
                <a:gd name="T3" fmla="*/ 2 h 6"/>
                <a:gd name="T4" fmla="*/ 0 w 8"/>
                <a:gd name="T5" fmla="*/ 0 h 6"/>
                <a:gd name="T6" fmla="*/ 8 w 8"/>
                <a:gd name="T7" fmla="*/ 5 h 6"/>
                <a:gd name="T8" fmla="*/ 8 w 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8" y="6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0" y="1"/>
                    <a:pt x="0" y="0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6"/>
                    <a:pt x="8" y="6"/>
                  </a:cubicBezTo>
                  <a:close/>
                </a:path>
              </a:pathLst>
            </a:custGeom>
            <a:solidFill>
              <a:srgbClr val="723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: Shape 62" descr="203dad04-4fc4-4833-b973-ac727235c84b"/>
            <p:cNvSpPr/>
            <p:nvPr/>
          </p:nvSpPr>
          <p:spPr bwMode="auto">
            <a:xfrm>
              <a:off x="8301038" y="5681663"/>
              <a:ext cx="46038" cy="60325"/>
            </a:xfrm>
            <a:custGeom>
              <a:avLst/>
              <a:gdLst>
                <a:gd name="T0" fmla="*/ 0 w 29"/>
                <a:gd name="T1" fmla="*/ 16 h 38"/>
                <a:gd name="T2" fmla="*/ 0 w 29"/>
                <a:gd name="T3" fmla="*/ 17 h 38"/>
                <a:gd name="T4" fmla="*/ 0 w 29"/>
                <a:gd name="T5" fmla="*/ 18 h 38"/>
                <a:gd name="T6" fmla="*/ 6 w 29"/>
                <a:gd name="T7" fmla="*/ 25 h 38"/>
                <a:gd name="T8" fmla="*/ 14 w 29"/>
                <a:gd name="T9" fmla="*/ 23 h 38"/>
                <a:gd name="T10" fmla="*/ 20 w 29"/>
                <a:gd name="T11" fmla="*/ 18 h 38"/>
                <a:gd name="T12" fmla="*/ 23 w 29"/>
                <a:gd name="T13" fmla="*/ 16 h 38"/>
                <a:gd name="T14" fmla="*/ 29 w 29"/>
                <a:gd name="T15" fmla="*/ 1 h 38"/>
                <a:gd name="T16" fmla="*/ 29 w 29"/>
                <a:gd name="T17" fmla="*/ 0 h 38"/>
                <a:gd name="T18" fmla="*/ 29 w 29"/>
                <a:gd name="T19" fmla="*/ 20 h 38"/>
                <a:gd name="T20" fmla="*/ 27 w 29"/>
                <a:gd name="T21" fmla="*/ 23 h 38"/>
                <a:gd name="T22" fmla="*/ 1 w 29"/>
                <a:gd name="T23" fmla="*/ 38 h 38"/>
                <a:gd name="T24" fmla="*/ 0 w 29"/>
                <a:gd name="T25" fmla="*/ 37 h 38"/>
                <a:gd name="T26" fmla="*/ 0 w 29"/>
                <a:gd name="T27" fmla="*/ 1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8">
                  <a:moveTo>
                    <a:pt x="0" y="16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22"/>
                    <a:pt x="3" y="24"/>
                    <a:pt x="6" y="25"/>
                  </a:cubicBezTo>
                  <a:cubicBezTo>
                    <a:pt x="6" y="25"/>
                    <a:pt x="12" y="24"/>
                    <a:pt x="14" y="23"/>
                  </a:cubicBezTo>
                  <a:cubicBezTo>
                    <a:pt x="16" y="22"/>
                    <a:pt x="20" y="19"/>
                    <a:pt x="20" y="18"/>
                  </a:cubicBezTo>
                  <a:cubicBezTo>
                    <a:pt x="23" y="16"/>
                    <a:pt x="23" y="16"/>
                    <a:pt x="23" y="16"/>
                  </a:cubicBezTo>
                  <a:cubicBezTo>
                    <a:pt x="27" y="10"/>
                    <a:pt x="28" y="4"/>
                    <a:pt x="29" y="1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9" y="21"/>
                    <a:pt x="28" y="22"/>
                    <a:pt x="27" y="23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0" y="38"/>
                    <a:pt x="0" y="38"/>
                    <a:pt x="0" y="37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: Shape 63" descr="0ee9a2cb-081b-4053-b0b4-a1d9e1dd1345"/>
            <p:cNvSpPr/>
            <p:nvPr/>
          </p:nvSpPr>
          <p:spPr bwMode="auto">
            <a:xfrm>
              <a:off x="8288338" y="5700713"/>
              <a:ext cx="12700" cy="6350"/>
            </a:xfrm>
            <a:custGeom>
              <a:avLst/>
              <a:gdLst>
                <a:gd name="T0" fmla="*/ 8 w 8"/>
                <a:gd name="T1" fmla="*/ 4 h 4"/>
                <a:gd name="T2" fmla="*/ 0 w 8"/>
                <a:gd name="T3" fmla="*/ 0 h 4"/>
                <a:gd name="T4" fmla="*/ 0 w 8"/>
                <a:gd name="T5" fmla="*/ 0 h 4"/>
                <a:gd name="T6" fmla="*/ 8 w 8"/>
                <a:gd name="T7" fmla="*/ 4 h 4"/>
                <a:gd name="T8" fmla="*/ 8 w 8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4">
                  <a:moveTo>
                    <a:pt x="8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8" y="4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5C36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: Shape 64" descr="4f7baf9b-0308-4ac6-846a-5a0395257aae"/>
            <p:cNvSpPr/>
            <p:nvPr/>
          </p:nvSpPr>
          <p:spPr bwMode="auto">
            <a:xfrm>
              <a:off x="8301038" y="5707063"/>
              <a:ext cx="9525" cy="14288"/>
            </a:xfrm>
            <a:custGeom>
              <a:avLst/>
              <a:gdLst>
                <a:gd name="T0" fmla="*/ 0 w 6"/>
                <a:gd name="T1" fmla="*/ 0 h 9"/>
                <a:gd name="T2" fmla="*/ 6 w 6"/>
                <a:gd name="T3" fmla="*/ 8 h 9"/>
                <a:gd name="T4" fmla="*/ 6 w 6"/>
                <a:gd name="T5" fmla="*/ 8 h 9"/>
                <a:gd name="T6" fmla="*/ 6 w 6"/>
                <a:gd name="T7" fmla="*/ 9 h 9"/>
                <a:gd name="T8" fmla="*/ 0 w 6"/>
                <a:gd name="T9" fmla="*/ 2 h 9"/>
                <a:gd name="T10" fmla="*/ 0 w 6"/>
                <a:gd name="T11" fmla="*/ 1 h 9"/>
                <a:gd name="T12" fmla="*/ 0 w 6"/>
                <a:gd name="T13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9">
                  <a:moveTo>
                    <a:pt x="0" y="0"/>
                  </a:moveTo>
                  <a:cubicBezTo>
                    <a:pt x="0" y="4"/>
                    <a:pt x="3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3" y="8"/>
                    <a:pt x="1" y="6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: Shape 65" descr="50aedbec-57ab-4dfe-9b81-76aad655d126"/>
            <p:cNvSpPr/>
            <p:nvPr/>
          </p:nvSpPr>
          <p:spPr bwMode="auto">
            <a:xfrm>
              <a:off x="8301038" y="5680075"/>
              <a:ext cx="46038" cy="39688"/>
            </a:xfrm>
            <a:custGeom>
              <a:avLst/>
              <a:gdLst>
                <a:gd name="T0" fmla="*/ 29 w 29"/>
                <a:gd name="T1" fmla="*/ 0 h 25"/>
                <a:gd name="T2" fmla="*/ 23 w 29"/>
                <a:gd name="T3" fmla="*/ 15 h 25"/>
                <a:gd name="T4" fmla="*/ 23 w 29"/>
                <a:gd name="T5" fmla="*/ 15 h 25"/>
                <a:gd name="T6" fmla="*/ 22 w 29"/>
                <a:gd name="T7" fmla="*/ 15 h 25"/>
                <a:gd name="T8" fmla="*/ 20 w 29"/>
                <a:gd name="T9" fmla="*/ 16 h 25"/>
                <a:gd name="T10" fmla="*/ 20 w 29"/>
                <a:gd name="T11" fmla="*/ 17 h 25"/>
                <a:gd name="T12" fmla="*/ 20 w 29"/>
                <a:gd name="T13" fmla="*/ 19 h 25"/>
                <a:gd name="T14" fmla="*/ 14 w 29"/>
                <a:gd name="T15" fmla="*/ 23 h 25"/>
                <a:gd name="T16" fmla="*/ 9 w 29"/>
                <a:gd name="T17" fmla="*/ 25 h 25"/>
                <a:gd name="T18" fmla="*/ 9 w 29"/>
                <a:gd name="T19" fmla="*/ 23 h 25"/>
                <a:gd name="T20" fmla="*/ 8 w 29"/>
                <a:gd name="T21" fmla="*/ 23 h 25"/>
                <a:gd name="T22" fmla="*/ 7 w 29"/>
                <a:gd name="T23" fmla="*/ 24 h 25"/>
                <a:gd name="T24" fmla="*/ 6 w 29"/>
                <a:gd name="T25" fmla="*/ 25 h 25"/>
                <a:gd name="T26" fmla="*/ 0 w 29"/>
                <a:gd name="T27" fmla="*/ 17 h 25"/>
                <a:gd name="T28" fmla="*/ 0 w 29"/>
                <a:gd name="T29" fmla="*/ 17 h 25"/>
                <a:gd name="T30" fmla="*/ 9 w 29"/>
                <a:gd name="T31" fmla="*/ 12 h 25"/>
                <a:gd name="T32" fmla="*/ 10 w 29"/>
                <a:gd name="T33" fmla="*/ 11 h 25"/>
                <a:gd name="T34" fmla="*/ 18 w 29"/>
                <a:gd name="T35" fmla="*/ 6 h 25"/>
                <a:gd name="T36" fmla="*/ 20 w 29"/>
                <a:gd name="T37" fmla="*/ 5 h 25"/>
                <a:gd name="T38" fmla="*/ 29 w 29"/>
                <a:gd name="T3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" h="25">
                  <a:moveTo>
                    <a:pt x="29" y="0"/>
                  </a:moveTo>
                  <a:cubicBezTo>
                    <a:pt x="29" y="1"/>
                    <a:pt x="28" y="8"/>
                    <a:pt x="23" y="15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23" y="15"/>
                    <a:pt x="22" y="15"/>
                    <a:pt x="22" y="15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7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8" y="20"/>
                    <a:pt x="16" y="22"/>
                    <a:pt x="14" y="23"/>
                  </a:cubicBezTo>
                  <a:cubicBezTo>
                    <a:pt x="12" y="24"/>
                    <a:pt x="11" y="25"/>
                    <a:pt x="9" y="25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8" y="23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6" y="24"/>
                    <a:pt x="6" y="24"/>
                    <a:pt x="6" y="25"/>
                  </a:cubicBezTo>
                  <a:cubicBezTo>
                    <a:pt x="3" y="24"/>
                    <a:pt x="0" y="21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20" y="5"/>
                    <a:pt x="20" y="5"/>
                    <a:pt x="20" y="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rgbClr val="A568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: Shape 66" descr="95f35dd3-56ea-4378-a083-02dec25ae5b2"/>
            <p:cNvSpPr/>
            <p:nvPr/>
          </p:nvSpPr>
          <p:spPr bwMode="auto">
            <a:xfrm>
              <a:off x="8288338" y="5673725"/>
              <a:ext cx="58738" cy="68263"/>
            </a:xfrm>
            <a:custGeom>
              <a:avLst/>
              <a:gdLst>
                <a:gd name="T0" fmla="*/ 30 w 37"/>
                <a:gd name="T1" fmla="*/ 0 h 43"/>
                <a:gd name="T2" fmla="*/ 37 w 37"/>
                <a:gd name="T3" fmla="*/ 4 h 43"/>
                <a:gd name="T4" fmla="*/ 8 w 37"/>
                <a:gd name="T5" fmla="*/ 21 h 43"/>
                <a:gd name="T6" fmla="*/ 8 w 37"/>
                <a:gd name="T7" fmla="*/ 22 h 43"/>
                <a:gd name="T8" fmla="*/ 8 w 37"/>
                <a:gd name="T9" fmla="*/ 42 h 43"/>
                <a:gd name="T10" fmla="*/ 8 w 37"/>
                <a:gd name="T11" fmla="*/ 43 h 43"/>
                <a:gd name="T12" fmla="*/ 1 w 37"/>
                <a:gd name="T13" fmla="*/ 39 h 43"/>
                <a:gd name="T14" fmla="*/ 0 w 37"/>
                <a:gd name="T15" fmla="*/ 37 h 43"/>
                <a:gd name="T16" fmla="*/ 0 w 37"/>
                <a:gd name="T17" fmla="*/ 17 h 43"/>
                <a:gd name="T18" fmla="*/ 30 w 37"/>
                <a:gd name="T1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43">
                  <a:moveTo>
                    <a:pt x="30" y="0"/>
                  </a:moveTo>
                  <a:cubicBezTo>
                    <a:pt x="37" y="4"/>
                    <a:pt x="37" y="4"/>
                    <a:pt x="37" y="4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8" y="42"/>
                    <a:pt x="8" y="43"/>
                    <a:pt x="8" y="43"/>
                  </a:cubicBezTo>
                  <a:cubicBezTo>
                    <a:pt x="1" y="39"/>
                    <a:pt x="1" y="39"/>
                    <a:pt x="1" y="39"/>
                  </a:cubicBezTo>
                  <a:cubicBezTo>
                    <a:pt x="1" y="38"/>
                    <a:pt x="0" y="38"/>
                    <a:pt x="0" y="37"/>
                  </a:cubicBezTo>
                  <a:cubicBezTo>
                    <a:pt x="0" y="17"/>
                    <a:pt x="0" y="17"/>
                    <a:pt x="0" y="17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6D3B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: Shape 67" descr="277516b3-5ef7-439a-8bf6-77aa8ac43be4"/>
            <p:cNvSpPr/>
            <p:nvPr/>
          </p:nvSpPr>
          <p:spPr bwMode="auto">
            <a:xfrm>
              <a:off x="8315325" y="5710238"/>
              <a:ext cx="19050" cy="11113"/>
            </a:xfrm>
            <a:custGeom>
              <a:avLst/>
              <a:gdLst>
                <a:gd name="T0" fmla="*/ 0 w 12"/>
                <a:gd name="T1" fmla="*/ 6 h 7"/>
                <a:gd name="T2" fmla="*/ 5 w 12"/>
                <a:gd name="T3" fmla="*/ 4 h 7"/>
                <a:gd name="T4" fmla="*/ 11 w 12"/>
                <a:gd name="T5" fmla="*/ 0 h 7"/>
                <a:gd name="T6" fmla="*/ 12 w 12"/>
                <a:gd name="T7" fmla="*/ 0 h 7"/>
                <a:gd name="T8" fmla="*/ 11 w 12"/>
                <a:gd name="T9" fmla="*/ 0 h 7"/>
                <a:gd name="T10" fmla="*/ 5 w 12"/>
                <a:gd name="T11" fmla="*/ 5 h 7"/>
                <a:gd name="T12" fmla="*/ 0 w 12"/>
                <a:gd name="T13" fmla="*/ 7 h 7"/>
                <a:gd name="T14" fmla="*/ 0 w 12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7">
                  <a:moveTo>
                    <a:pt x="0" y="6"/>
                  </a:moveTo>
                  <a:cubicBezTo>
                    <a:pt x="2" y="5"/>
                    <a:pt x="3" y="5"/>
                    <a:pt x="5" y="4"/>
                  </a:cubicBezTo>
                  <a:cubicBezTo>
                    <a:pt x="8" y="2"/>
                    <a:pt x="9" y="1"/>
                    <a:pt x="11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2"/>
                    <a:pt x="8" y="4"/>
                    <a:pt x="5" y="5"/>
                  </a:cubicBezTo>
                  <a:cubicBezTo>
                    <a:pt x="3" y="6"/>
                    <a:pt x="2" y="7"/>
                    <a:pt x="0" y="7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: Shape 68" descr="2d2172c2-5141-4dc9-97cb-bff09e113869"/>
            <p:cNvSpPr/>
            <p:nvPr/>
          </p:nvSpPr>
          <p:spPr bwMode="auto">
            <a:xfrm>
              <a:off x="8310563" y="5721350"/>
              <a:ext cx="1588" cy="3175"/>
            </a:xfrm>
            <a:custGeom>
              <a:avLst/>
              <a:gdLst>
                <a:gd name="T0" fmla="*/ 1 w 1"/>
                <a:gd name="T1" fmla="*/ 0 h 2"/>
                <a:gd name="T2" fmla="*/ 1 w 1"/>
                <a:gd name="T3" fmla="*/ 2 h 2"/>
                <a:gd name="T4" fmla="*/ 1 w 1"/>
                <a:gd name="T5" fmla="*/ 2 h 2"/>
                <a:gd name="T6" fmla="*/ 0 w 1"/>
                <a:gd name="T7" fmla="*/ 2 h 2"/>
                <a:gd name="T8" fmla="*/ 0 w 1"/>
                <a:gd name="T9" fmla="*/ 2 h 2"/>
                <a:gd name="T10" fmla="*/ 0 w 1"/>
                <a:gd name="T11" fmla="*/ 0 h 2"/>
                <a:gd name="T12" fmla="*/ 1 w 1"/>
                <a:gd name="T13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lnTo>
                    <a:pt x="1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: Shape 69" descr="7e3a1181-ac45-4cc8-9337-23615fbd9b4b"/>
            <p:cNvSpPr/>
            <p:nvPr/>
          </p:nvSpPr>
          <p:spPr bwMode="auto">
            <a:xfrm>
              <a:off x="8310563" y="5719763"/>
              <a:ext cx="4763" cy="1588"/>
            </a:xfrm>
            <a:custGeom>
              <a:avLst/>
              <a:gdLst>
                <a:gd name="T0" fmla="*/ 1 w 3"/>
                <a:gd name="T1" fmla="*/ 1 h 1"/>
                <a:gd name="T2" fmla="*/ 0 w 3"/>
                <a:gd name="T3" fmla="*/ 1 h 1"/>
                <a:gd name="T4" fmla="*/ 3 w 3"/>
                <a:gd name="T5" fmla="*/ 0 h 1"/>
                <a:gd name="T6" fmla="*/ 3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0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: Shape 70" descr="0840a461-c908-4080-a273-275cc8e4834e"/>
            <p:cNvSpPr/>
            <p:nvPr/>
          </p:nvSpPr>
          <p:spPr bwMode="auto">
            <a:xfrm>
              <a:off x="8312150" y="5719763"/>
              <a:ext cx="3175" cy="4763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1 w 2"/>
                <a:gd name="T5" fmla="*/ 3 h 3"/>
                <a:gd name="T6" fmla="*/ 0 w 2"/>
                <a:gd name="T7" fmla="*/ 3 h 3"/>
                <a:gd name="T8" fmla="*/ 0 w 2"/>
                <a:gd name="T9" fmla="*/ 3 h 3"/>
                <a:gd name="T10" fmla="*/ 0 w 2"/>
                <a:gd name="T11" fmla="*/ 1 h 3"/>
                <a:gd name="T12" fmla="*/ 2 w 2"/>
                <a:gd name="T1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: Shape 71" descr="f872cc65-8a20-41ef-9e39-1a1e86569e5a"/>
            <p:cNvSpPr/>
            <p:nvPr/>
          </p:nvSpPr>
          <p:spPr bwMode="auto">
            <a:xfrm>
              <a:off x="8310563" y="5716588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3 w 3"/>
                <a:gd name="T9" fmla="*/ 0 h 4"/>
                <a:gd name="T10" fmla="*/ 1 w 3"/>
                <a:gd name="T11" fmla="*/ 1 h 4"/>
                <a:gd name="T12" fmla="*/ 0 w 3"/>
                <a:gd name="T13" fmla="*/ 2 h 4"/>
                <a:gd name="T14" fmla="*/ 0 w 3"/>
                <a:gd name="T15" fmla="*/ 4 h 4"/>
                <a:gd name="T16" fmla="*/ 0 w 3"/>
                <a:gd name="T17" fmla="*/ 4 h 4"/>
                <a:gd name="T18" fmla="*/ 0 w 3"/>
                <a:gd name="T19" fmla="*/ 2 h 4"/>
                <a:gd name="T20" fmla="*/ 0 w 3"/>
                <a:gd name="T21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: Shape 72" descr="6e4b6ceb-88e4-4ec3-a04a-6ab5fe7145b8"/>
            <p:cNvSpPr/>
            <p:nvPr/>
          </p:nvSpPr>
          <p:spPr bwMode="auto">
            <a:xfrm>
              <a:off x="8310563" y="5716588"/>
              <a:ext cx="4763" cy="6350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0 h 4"/>
                <a:gd name="T4" fmla="*/ 3 w 3"/>
                <a:gd name="T5" fmla="*/ 2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Freeform: Shape 73" descr="369baa23-da5b-413b-aa15-2df6c75443f4"/>
            <p:cNvSpPr/>
            <p:nvPr/>
          </p:nvSpPr>
          <p:spPr bwMode="auto">
            <a:xfrm>
              <a:off x="8332788" y="5708650"/>
              <a:ext cx="1588" cy="4763"/>
            </a:xfrm>
            <a:custGeom>
              <a:avLst/>
              <a:gdLst>
                <a:gd name="T0" fmla="*/ 1 w 1"/>
                <a:gd name="T1" fmla="*/ 1 h 3"/>
                <a:gd name="T2" fmla="*/ 1 w 1"/>
                <a:gd name="T3" fmla="*/ 2 h 3"/>
                <a:gd name="T4" fmla="*/ 1 w 1"/>
                <a:gd name="T5" fmla="*/ 3 h 3"/>
                <a:gd name="T6" fmla="*/ 0 w 1"/>
                <a:gd name="T7" fmla="*/ 2 h 3"/>
                <a:gd name="T8" fmla="*/ 0 w 1"/>
                <a:gd name="T9" fmla="*/ 2 h 3"/>
                <a:gd name="T10" fmla="*/ 0 w 1"/>
                <a:gd name="T11" fmla="*/ 0 h 3"/>
                <a:gd name="T12" fmla="*/ 1 w 1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1" y="1"/>
                  </a:moveTo>
                  <a:lnTo>
                    <a:pt x="1" y="2"/>
                  </a:lnTo>
                  <a:lnTo>
                    <a:pt x="1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Freeform: Shape 74" descr="da00629a-e885-46df-a1bb-da6bda9051b9"/>
            <p:cNvSpPr/>
            <p:nvPr/>
          </p:nvSpPr>
          <p:spPr bwMode="auto">
            <a:xfrm>
              <a:off x="8332788" y="5707063"/>
              <a:ext cx="4763" cy="3175"/>
            </a:xfrm>
            <a:custGeom>
              <a:avLst/>
              <a:gdLst>
                <a:gd name="T0" fmla="*/ 1 w 3"/>
                <a:gd name="T1" fmla="*/ 2 h 2"/>
                <a:gd name="T2" fmla="*/ 0 w 3"/>
                <a:gd name="T3" fmla="*/ 1 h 2"/>
                <a:gd name="T4" fmla="*/ 3 w 3"/>
                <a:gd name="T5" fmla="*/ 0 h 2"/>
                <a:gd name="T6" fmla="*/ 3 w 3"/>
                <a:gd name="T7" fmla="*/ 0 h 2"/>
                <a:gd name="T8" fmla="*/ 1 w 3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lnTo>
                    <a:pt x="0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: Shape 75" descr="53a36c52-0120-4e23-872f-29d218736eeb"/>
            <p:cNvSpPr/>
            <p:nvPr/>
          </p:nvSpPr>
          <p:spPr bwMode="auto">
            <a:xfrm>
              <a:off x="8334375" y="5707063"/>
              <a:ext cx="3175" cy="6350"/>
            </a:xfrm>
            <a:custGeom>
              <a:avLst/>
              <a:gdLst>
                <a:gd name="T0" fmla="*/ 2 w 2"/>
                <a:gd name="T1" fmla="*/ 0 h 4"/>
                <a:gd name="T2" fmla="*/ 2 w 2"/>
                <a:gd name="T3" fmla="*/ 2 h 4"/>
                <a:gd name="T4" fmla="*/ 1 w 2"/>
                <a:gd name="T5" fmla="*/ 3 h 4"/>
                <a:gd name="T6" fmla="*/ 0 w 2"/>
                <a:gd name="T7" fmla="*/ 3 h 4"/>
                <a:gd name="T8" fmla="*/ 0 w 2"/>
                <a:gd name="T9" fmla="*/ 3 h 4"/>
                <a:gd name="T10" fmla="*/ 0 w 2"/>
                <a:gd name="T11" fmla="*/ 2 h 4"/>
                <a:gd name="T12" fmla="*/ 2 w 2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4">
                  <a:moveTo>
                    <a:pt x="2" y="0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: Shape 76" descr="62476063-be8d-49f1-9f59-ef72e74d8652"/>
            <p:cNvSpPr/>
            <p:nvPr/>
          </p:nvSpPr>
          <p:spPr bwMode="auto">
            <a:xfrm>
              <a:off x="8332788" y="5703888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3 w 3"/>
                <a:gd name="T9" fmla="*/ 0 h 4"/>
                <a:gd name="T10" fmla="*/ 1 w 3"/>
                <a:gd name="T11" fmla="*/ 1 h 4"/>
                <a:gd name="T12" fmla="*/ 1 w 3"/>
                <a:gd name="T13" fmla="*/ 1 h 4"/>
                <a:gd name="T14" fmla="*/ 1 w 3"/>
                <a:gd name="T15" fmla="*/ 1 h 4"/>
                <a:gd name="T16" fmla="*/ 0 w 3"/>
                <a:gd name="T17" fmla="*/ 2 h 4"/>
                <a:gd name="T18" fmla="*/ 0 w 3"/>
                <a:gd name="T19" fmla="*/ 4 h 4"/>
                <a:gd name="T20" fmla="*/ 0 w 3"/>
                <a:gd name="T21" fmla="*/ 4 h 4"/>
                <a:gd name="T22" fmla="*/ 0 w 3"/>
                <a:gd name="T23" fmla="*/ 2 h 4"/>
                <a:gd name="T24" fmla="*/ 0 w 3"/>
                <a:gd name="T2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: Shape 77" descr="4b79fad7-a5bd-4661-b7f9-9d98f1243dcf"/>
            <p:cNvSpPr/>
            <p:nvPr/>
          </p:nvSpPr>
          <p:spPr bwMode="auto">
            <a:xfrm>
              <a:off x="8332788" y="5703888"/>
              <a:ext cx="4763" cy="6350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0 h 4"/>
                <a:gd name="T4" fmla="*/ 3 w 3"/>
                <a:gd name="T5" fmla="*/ 2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Rectangle 78" descr="72b6202d-9df9-4928-aea7-fae52c28e95a"/>
            <p:cNvSpPr>
              <a:spLocks noChangeArrowheads="1"/>
            </p:cNvSpPr>
            <p:nvPr/>
          </p:nvSpPr>
          <p:spPr bwMode="auto">
            <a:xfrm>
              <a:off x="8305800" y="5692775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Rectangle 79" descr="5175d763-51c1-46d5-a3ed-dafc5e6a1ded"/>
            <p:cNvSpPr>
              <a:spLocks noChangeArrowheads="1"/>
            </p:cNvSpPr>
            <p:nvPr/>
          </p:nvSpPr>
          <p:spPr bwMode="auto">
            <a:xfrm>
              <a:off x="8313738" y="5694363"/>
              <a:ext cx="1588" cy="1588"/>
            </a:xfrm>
            <a:prstGeom prst="rect">
              <a:avLst/>
            </a:pr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Freeform: Shape 80" descr="d4f214a3-9de4-42ab-8ac6-15684ff7731b"/>
            <p:cNvSpPr/>
            <p:nvPr/>
          </p:nvSpPr>
          <p:spPr bwMode="auto">
            <a:xfrm>
              <a:off x="8312150" y="5694363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1 h 1"/>
                <a:gd name="T4" fmla="*/ 0 w 1"/>
                <a:gd name="T5" fmla="*/ 1 h 1"/>
                <a:gd name="T6" fmla="*/ 0 w 1"/>
                <a:gd name="T7" fmla="*/ 1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: Shape 81" descr="2fa2245c-6b91-43a5-96f6-2bd3e32a16a7"/>
            <p:cNvSpPr/>
            <p:nvPr/>
          </p:nvSpPr>
          <p:spPr bwMode="auto">
            <a:xfrm>
              <a:off x="8307388" y="5692775"/>
              <a:ext cx="3175" cy="3175"/>
            </a:xfrm>
            <a:custGeom>
              <a:avLst/>
              <a:gdLst>
                <a:gd name="T0" fmla="*/ 2 w 2"/>
                <a:gd name="T1" fmla="*/ 2 h 2"/>
                <a:gd name="T2" fmla="*/ 2 w 2"/>
                <a:gd name="T3" fmla="*/ 2 h 2"/>
                <a:gd name="T4" fmla="*/ 0 w 2"/>
                <a:gd name="T5" fmla="*/ 1 h 2"/>
                <a:gd name="T6" fmla="*/ 0 w 2"/>
                <a:gd name="T7" fmla="*/ 0 h 2"/>
                <a:gd name="T8" fmla="*/ 2 w 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Rectangle 82" descr="fee16917-d65f-4ed8-b176-4bcc3de0913b"/>
            <p:cNvSpPr>
              <a:spLocks noChangeArrowheads="1"/>
            </p:cNvSpPr>
            <p:nvPr/>
          </p:nvSpPr>
          <p:spPr bwMode="auto">
            <a:xfrm>
              <a:off x="8310563" y="5695950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Freeform: Shape 83" descr="e6468db6-a969-4dda-a10c-81486cf8be8c"/>
            <p:cNvSpPr/>
            <p:nvPr/>
          </p:nvSpPr>
          <p:spPr bwMode="auto">
            <a:xfrm>
              <a:off x="8307388" y="5691188"/>
              <a:ext cx="6350" cy="4763"/>
            </a:xfrm>
            <a:custGeom>
              <a:avLst/>
              <a:gdLst>
                <a:gd name="T0" fmla="*/ 4 w 4"/>
                <a:gd name="T1" fmla="*/ 2 h 3"/>
                <a:gd name="T2" fmla="*/ 4 w 4"/>
                <a:gd name="T3" fmla="*/ 2 h 3"/>
                <a:gd name="T4" fmla="*/ 3 w 4"/>
                <a:gd name="T5" fmla="*/ 3 h 3"/>
                <a:gd name="T6" fmla="*/ 2 w 4"/>
                <a:gd name="T7" fmla="*/ 3 h 3"/>
                <a:gd name="T8" fmla="*/ 0 w 4"/>
                <a:gd name="T9" fmla="*/ 1 h 3"/>
                <a:gd name="T10" fmla="*/ 0 w 4"/>
                <a:gd name="T11" fmla="*/ 1 h 3"/>
                <a:gd name="T12" fmla="*/ 1 w 4"/>
                <a:gd name="T13" fmla="*/ 0 h 3"/>
                <a:gd name="T14" fmla="*/ 2 w 4"/>
                <a:gd name="T15" fmla="*/ 0 h 3"/>
                <a:gd name="T16" fmla="*/ 4 w 4"/>
                <a:gd name="T1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3">
                  <a:moveTo>
                    <a:pt x="4" y="2"/>
                  </a:moveTo>
                  <a:lnTo>
                    <a:pt x="4" y="2"/>
                  </a:lnTo>
                  <a:lnTo>
                    <a:pt x="3" y="3"/>
                  </a:lnTo>
                  <a:lnTo>
                    <a:pt x="2" y="3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2" y="0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: Shape 84" descr="48c5bd1c-fc5a-4164-a16c-d40f7d5a235c"/>
            <p:cNvSpPr/>
            <p:nvPr/>
          </p:nvSpPr>
          <p:spPr bwMode="auto">
            <a:xfrm flipH="1">
              <a:off x="8321675" y="5683250"/>
              <a:ext cx="0" cy="1588"/>
            </a:xfrm>
            <a:custGeom>
              <a:avLst/>
              <a:gdLst>
                <a:gd name="T0" fmla="*/ 1 h 1"/>
                <a:gd name="T1" fmla="*/ 1 h 1"/>
                <a:gd name="T2" fmla="*/ 1 h 1"/>
                <a:gd name="T3" fmla="*/ 0 h 1"/>
                <a:gd name="T4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: Shape 85" descr="eb061c71-f3cc-4a3b-b53f-6797efa36e65"/>
            <p:cNvSpPr/>
            <p:nvPr/>
          </p:nvSpPr>
          <p:spPr bwMode="auto">
            <a:xfrm flipH="1">
              <a:off x="8329613" y="5684838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1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Freeform: Shape 86" descr="8ad9f7de-74e1-4d42-bc37-ad6547e5d175"/>
            <p:cNvSpPr/>
            <p:nvPr/>
          </p:nvSpPr>
          <p:spPr bwMode="auto">
            <a:xfrm>
              <a:off x="8328025" y="5686425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0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: Shape 87" descr="28c065bc-cd44-4ff5-ad71-f42088f363a9"/>
            <p:cNvSpPr/>
            <p:nvPr/>
          </p:nvSpPr>
          <p:spPr bwMode="auto">
            <a:xfrm>
              <a:off x="8321675" y="5684838"/>
              <a:ext cx="4763" cy="3175"/>
            </a:xfrm>
            <a:custGeom>
              <a:avLst/>
              <a:gdLst>
                <a:gd name="T0" fmla="*/ 3 w 3"/>
                <a:gd name="T1" fmla="*/ 1 h 2"/>
                <a:gd name="T2" fmla="*/ 3 w 3"/>
                <a:gd name="T3" fmla="*/ 2 h 2"/>
                <a:gd name="T4" fmla="*/ 0 w 3"/>
                <a:gd name="T5" fmla="*/ 0 h 2"/>
                <a:gd name="T6" fmla="*/ 0 w 3"/>
                <a:gd name="T7" fmla="*/ 0 h 2"/>
                <a:gd name="T8" fmla="*/ 3 w 3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3" y="1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9" name="Rectangle 88" descr="ef3f62e5-2153-4cc1-9de9-bccbc2b52309"/>
            <p:cNvSpPr>
              <a:spLocks noChangeArrowheads="1"/>
            </p:cNvSpPr>
            <p:nvPr/>
          </p:nvSpPr>
          <p:spPr bwMode="auto">
            <a:xfrm>
              <a:off x="8326438" y="5686425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0" name="Freeform: Shape 89" descr="867086fe-b306-4104-8499-e69eb22d62c1"/>
            <p:cNvSpPr/>
            <p:nvPr/>
          </p:nvSpPr>
          <p:spPr bwMode="auto">
            <a:xfrm>
              <a:off x="8321675" y="5683250"/>
              <a:ext cx="7938" cy="3175"/>
            </a:xfrm>
            <a:custGeom>
              <a:avLst/>
              <a:gdLst>
                <a:gd name="T0" fmla="*/ 5 w 5"/>
                <a:gd name="T1" fmla="*/ 1 h 2"/>
                <a:gd name="T2" fmla="*/ 5 w 5"/>
                <a:gd name="T3" fmla="*/ 2 h 2"/>
                <a:gd name="T4" fmla="*/ 4 w 5"/>
                <a:gd name="T5" fmla="*/ 2 h 2"/>
                <a:gd name="T6" fmla="*/ 3 w 5"/>
                <a:gd name="T7" fmla="*/ 2 h 2"/>
                <a:gd name="T8" fmla="*/ 0 w 5"/>
                <a:gd name="T9" fmla="*/ 1 h 2"/>
                <a:gd name="T10" fmla="*/ 0 w 5"/>
                <a:gd name="T11" fmla="*/ 0 h 2"/>
                <a:gd name="T12" fmla="*/ 1 w 5"/>
                <a:gd name="T13" fmla="*/ 0 h 2"/>
                <a:gd name="T14" fmla="*/ 2 w 5"/>
                <a:gd name="T15" fmla="*/ 0 h 2"/>
                <a:gd name="T16" fmla="*/ 5 w 5"/>
                <a:gd name="T1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2">
                  <a:moveTo>
                    <a:pt x="5" y="1"/>
                  </a:move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: Shape 90" descr="ce1b93a7-3086-4cfd-a912-fb5200f578e1"/>
            <p:cNvSpPr/>
            <p:nvPr/>
          </p:nvSpPr>
          <p:spPr bwMode="auto">
            <a:xfrm>
              <a:off x="8321675" y="5681663"/>
              <a:ext cx="3175" cy="4763"/>
            </a:xfrm>
            <a:custGeom>
              <a:avLst/>
              <a:gdLst>
                <a:gd name="T0" fmla="*/ 0 w 2"/>
                <a:gd name="T1" fmla="*/ 0 h 3"/>
                <a:gd name="T2" fmla="*/ 1 w 2"/>
                <a:gd name="T3" fmla="*/ 1 h 3"/>
                <a:gd name="T4" fmla="*/ 2 w 2"/>
                <a:gd name="T5" fmla="*/ 3 h 3"/>
                <a:gd name="T6" fmla="*/ 1 w 2"/>
                <a:gd name="T7" fmla="*/ 2 h 3"/>
                <a:gd name="T8" fmla="*/ 0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2"/>
                    <a:pt x="2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0" y="0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Freeform: Shape 91" descr="abbf0a1b-8974-4dc6-9c39-23dca8f42c29"/>
            <p:cNvSpPr/>
            <p:nvPr/>
          </p:nvSpPr>
          <p:spPr bwMode="auto">
            <a:xfrm>
              <a:off x="8321675" y="5681663"/>
              <a:ext cx="3175" cy="4763"/>
            </a:xfrm>
            <a:custGeom>
              <a:avLst/>
              <a:gdLst>
                <a:gd name="T0" fmla="*/ 2 w 2"/>
                <a:gd name="T1" fmla="*/ 3 h 3"/>
                <a:gd name="T2" fmla="*/ 1 w 2"/>
                <a:gd name="T3" fmla="*/ 2 h 3"/>
                <a:gd name="T4" fmla="*/ 0 w 2"/>
                <a:gd name="T5" fmla="*/ 0 h 3"/>
                <a:gd name="T6" fmla="*/ 1 w 2"/>
                <a:gd name="T7" fmla="*/ 1 h 3"/>
                <a:gd name="T8" fmla="*/ 2 w 2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3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2"/>
                    <a:pt x="2" y="3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3" name="Freeform: Shape 92" descr="00c6d84c-7dbb-4084-a032-fb893b740ba9"/>
            <p:cNvSpPr/>
            <p:nvPr/>
          </p:nvSpPr>
          <p:spPr bwMode="auto">
            <a:xfrm>
              <a:off x="8308975" y="5676900"/>
              <a:ext cx="15875" cy="17463"/>
            </a:xfrm>
            <a:custGeom>
              <a:avLst/>
              <a:gdLst>
                <a:gd name="T0" fmla="*/ 9 w 10"/>
                <a:gd name="T1" fmla="*/ 2 h 11"/>
                <a:gd name="T2" fmla="*/ 0 w 10"/>
                <a:gd name="T3" fmla="*/ 11 h 11"/>
                <a:gd name="T4" fmla="*/ 1 w 10"/>
                <a:gd name="T5" fmla="*/ 11 h 11"/>
                <a:gd name="T6" fmla="*/ 10 w 10"/>
                <a:gd name="T7" fmla="*/ 2 h 11"/>
                <a:gd name="T8" fmla="*/ 9 w 10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1">
                  <a:moveTo>
                    <a:pt x="9" y="2"/>
                  </a:moveTo>
                  <a:cubicBezTo>
                    <a:pt x="6" y="0"/>
                    <a:pt x="0" y="5"/>
                    <a:pt x="0" y="11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2" y="6"/>
                    <a:pt x="7" y="1"/>
                    <a:pt x="10" y="2"/>
                  </a:cubicBezTo>
                  <a:lnTo>
                    <a:pt x="9" y="2"/>
                  </a:ln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4" name="Freeform: Shape 93" descr="660f6bb6-5af1-40e5-ac30-3db282288f0f"/>
            <p:cNvSpPr/>
            <p:nvPr/>
          </p:nvSpPr>
          <p:spPr bwMode="auto">
            <a:xfrm>
              <a:off x="8310563" y="5678488"/>
              <a:ext cx="17463" cy="15875"/>
            </a:xfrm>
            <a:custGeom>
              <a:avLst/>
              <a:gdLst>
                <a:gd name="T0" fmla="*/ 5 w 11"/>
                <a:gd name="T1" fmla="*/ 2 h 10"/>
                <a:gd name="T2" fmla="*/ 11 w 11"/>
                <a:gd name="T3" fmla="*/ 4 h 10"/>
                <a:gd name="T4" fmla="*/ 9 w 11"/>
                <a:gd name="T5" fmla="*/ 5 h 10"/>
                <a:gd name="T6" fmla="*/ 5 w 11"/>
                <a:gd name="T7" fmla="*/ 3 h 10"/>
                <a:gd name="T8" fmla="*/ 1 w 11"/>
                <a:gd name="T9" fmla="*/ 9 h 10"/>
                <a:gd name="T10" fmla="*/ 0 w 11"/>
                <a:gd name="T11" fmla="*/ 10 h 10"/>
                <a:gd name="T12" fmla="*/ 5 w 11"/>
                <a:gd name="T13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">
                  <a:moveTo>
                    <a:pt x="5" y="2"/>
                  </a:moveTo>
                  <a:cubicBezTo>
                    <a:pt x="8" y="0"/>
                    <a:pt x="10" y="1"/>
                    <a:pt x="11" y="4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3"/>
                    <a:pt x="7" y="2"/>
                    <a:pt x="5" y="3"/>
                  </a:cubicBezTo>
                  <a:cubicBezTo>
                    <a:pt x="3" y="4"/>
                    <a:pt x="2" y="7"/>
                    <a:pt x="1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7"/>
                    <a:pt x="3" y="3"/>
                    <a:pt x="5" y="2"/>
                  </a:cubicBezTo>
                  <a:close/>
                </a:path>
              </a:pathLst>
            </a:custGeom>
            <a:solidFill>
              <a:srgbClr val="A568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5" name="Freeform: Shape 94" descr="13aa43dc-79ff-42ef-a0fb-f98329cbc47c"/>
            <p:cNvSpPr/>
            <p:nvPr/>
          </p:nvSpPr>
          <p:spPr bwMode="auto">
            <a:xfrm>
              <a:off x="8248650" y="5613400"/>
              <a:ext cx="36513" cy="17463"/>
            </a:xfrm>
            <a:custGeom>
              <a:avLst/>
              <a:gdLst>
                <a:gd name="T0" fmla="*/ 22 w 23"/>
                <a:gd name="T1" fmla="*/ 8 h 11"/>
                <a:gd name="T2" fmla="*/ 10 w 23"/>
                <a:gd name="T3" fmla="*/ 9 h 11"/>
                <a:gd name="T4" fmla="*/ 0 w 23"/>
                <a:gd name="T5" fmla="*/ 3 h 11"/>
                <a:gd name="T6" fmla="*/ 0 w 23"/>
                <a:gd name="T7" fmla="*/ 0 h 11"/>
                <a:gd name="T8" fmla="*/ 21 w 23"/>
                <a:gd name="T9" fmla="*/ 3 h 11"/>
                <a:gd name="T10" fmla="*/ 22 w 23"/>
                <a:gd name="T11" fmla="*/ 8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11">
                  <a:moveTo>
                    <a:pt x="22" y="8"/>
                  </a:moveTo>
                  <a:cubicBezTo>
                    <a:pt x="22" y="8"/>
                    <a:pt x="15" y="11"/>
                    <a:pt x="10" y="9"/>
                  </a:cubicBezTo>
                  <a:cubicBezTo>
                    <a:pt x="5" y="7"/>
                    <a:pt x="0" y="3"/>
                    <a:pt x="0" y="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9" y="4"/>
                    <a:pt x="21" y="3"/>
                  </a:cubicBezTo>
                  <a:cubicBezTo>
                    <a:pt x="23" y="2"/>
                    <a:pt x="22" y="8"/>
                    <a:pt x="22" y="8"/>
                  </a:cubicBezTo>
                  <a:close/>
                </a:path>
              </a:pathLst>
            </a:custGeom>
            <a:solidFill>
              <a:srgbClr val="2828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6" name="Freeform: Shape 95" descr="0a5466bb-a556-4fd4-97bb-be9c783ee90c"/>
            <p:cNvSpPr/>
            <p:nvPr/>
          </p:nvSpPr>
          <p:spPr bwMode="auto">
            <a:xfrm>
              <a:off x="8243888" y="5526088"/>
              <a:ext cx="47625" cy="101600"/>
            </a:xfrm>
            <a:custGeom>
              <a:avLst/>
              <a:gdLst>
                <a:gd name="T0" fmla="*/ 26 w 30"/>
                <a:gd name="T1" fmla="*/ 12 h 64"/>
                <a:gd name="T2" fmla="*/ 30 w 30"/>
                <a:gd name="T3" fmla="*/ 23 h 64"/>
                <a:gd name="T4" fmla="*/ 29 w 30"/>
                <a:gd name="T5" fmla="*/ 57 h 64"/>
                <a:gd name="T6" fmla="*/ 23 w 30"/>
                <a:gd name="T7" fmla="*/ 63 h 64"/>
                <a:gd name="T8" fmla="*/ 13 w 30"/>
                <a:gd name="T9" fmla="*/ 63 h 64"/>
                <a:gd name="T10" fmla="*/ 1 w 30"/>
                <a:gd name="T11" fmla="*/ 55 h 64"/>
                <a:gd name="T12" fmla="*/ 0 w 30"/>
                <a:gd name="T13" fmla="*/ 18 h 64"/>
                <a:gd name="T14" fmla="*/ 2 w 30"/>
                <a:gd name="T15" fmla="*/ 5 h 64"/>
                <a:gd name="T16" fmla="*/ 8 w 30"/>
                <a:gd name="T17" fmla="*/ 1 h 64"/>
                <a:gd name="T18" fmla="*/ 20 w 30"/>
                <a:gd name="T19" fmla="*/ 6 h 64"/>
                <a:gd name="T20" fmla="*/ 26 w 30"/>
                <a:gd name="T21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64">
                  <a:moveTo>
                    <a:pt x="26" y="12"/>
                  </a:moveTo>
                  <a:cubicBezTo>
                    <a:pt x="29" y="14"/>
                    <a:pt x="30" y="16"/>
                    <a:pt x="30" y="23"/>
                  </a:cubicBezTo>
                  <a:cubicBezTo>
                    <a:pt x="29" y="57"/>
                    <a:pt x="29" y="57"/>
                    <a:pt x="29" y="57"/>
                  </a:cubicBezTo>
                  <a:cubicBezTo>
                    <a:pt x="29" y="58"/>
                    <a:pt x="29" y="62"/>
                    <a:pt x="23" y="63"/>
                  </a:cubicBezTo>
                  <a:cubicBezTo>
                    <a:pt x="20" y="63"/>
                    <a:pt x="17" y="64"/>
                    <a:pt x="13" y="63"/>
                  </a:cubicBezTo>
                  <a:cubicBezTo>
                    <a:pt x="11" y="62"/>
                    <a:pt x="1" y="57"/>
                    <a:pt x="1" y="55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13"/>
                    <a:pt x="1" y="8"/>
                    <a:pt x="2" y="5"/>
                  </a:cubicBezTo>
                  <a:cubicBezTo>
                    <a:pt x="3" y="0"/>
                    <a:pt x="8" y="1"/>
                    <a:pt x="8" y="1"/>
                  </a:cubicBezTo>
                  <a:cubicBezTo>
                    <a:pt x="8" y="1"/>
                    <a:pt x="16" y="3"/>
                    <a:pt x="20" y="6"/>
                  </a:cubicBezTo>
                  <a:cubicBezTo>
                    <a:pt x="22" y="8"/>
                    <a:pt x="22" y="8"/>
                    <a:pt x="26" y="12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" name="Freeform: Shape 96" descr="7e52d474-a655-40e9-a848-3a2a433dadc1"/>
            <p:cNvSpPr/>
            <p:nvPr/>
          </p:nvSpPr>
          <p:spPr bwMode="auto">
            <a:xfrm>
              <a:off x="8321675" y="5541963"/>
              <a:ext cx="17463" cy="23813"/>
            </a:xfrm>
            <a:custGeom>
              <a:avLst/>
              <a:gdLst>
                <a:gd name="T0" fmla="*/ 9 w 11"/>
                <a:gd name="T1" fmla="*/ 1 h 15"/>
                <a:gd name="T2" fmla="*/ 6 w 11"/>
                <a:gd name="T3" fmla="*/ 0 h 15"/>
                <a:gd name="T4" fmla="*/ 3 w 11"/>
                <a:gd name="T5" fmla="*/ 3 h 15"/>
                <a:gd name="T6" fmla="*/ 3 w 11"/>
                <a:gd name="T7" fmla="*/ 4 h 15"/>
                <a:gd name="T8" fmla="*/ 1 w 11"/>
                <a:gd name="T9" fmla="*/ 8 h 15"/>
                <a:gd name="T10" fmla="*/ 2 w 11"/>
                <a:gd name="T11" fmla="*/ 13 h 15"/>
                <a:gd name="T12" fmla="*/ 3 w 11"/>
                <a:gd name="T13" fmla="*/ 13 h 15"/>
                <a:gd name="T14" fmla="*/ 6 w 11"/>
                <a:gd name="T15" fmla="*/ 12 h 15"/>
                <a:gd name="T16" fmla="*/ 10 w 11"/>
                <a:gd name="T17" fmla="*/ 5 h 15"/>
                <a:gd name="T18" fmla="*/ 9 w 11"/>
                <a:gd name="T19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15">
                  <a:moveTo>
                    <a:pt x="9" y="1"/>
                  </a:moveTo>
                  <a:cubicBezTo>
                    <a:pt x="9" y="1"/>
                    <a:pt x="8" y="0"/>
                    <a:pt x="6" y="0"/>
                  </a:cubicBezTo>
                  <a:cubicBezTo>
                    <a:pt x="5" y="0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0" y="12"/>
                    <a:pt x="2" y="13"/>
                  </a:cubicBezTo>
                  <a:cubicBezTo>
                    <a:pt x="4" y="14"/>
                    <a:pt x="3" y="13"/>
                    <a:pt x="3" y="13"/>
                  </a:cubicBezTo>
                  <a:cubicBezTo>
                    <a:pt x="5" y="15"/>
                    <a:pt x="6" y="12"/>
                    <a:pt x="6" y="1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1" y="4"/>
                    <a:pt x="11" y="2"/>
                    <a:pt x="9" y="1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" name="Freeform: Shape 97" descr="42bd9b48-7c85-4a1f-9c83-2c3cf20ab5e9"/>
            <p:cNvSpPr/>
            <p:nvPr/>
          </p:nvSpPr>
          <p:spPr bwMode="auto">
            <a:xfrm>
              <a:off x="8323263" y="5548313"/>
              <a:ext cx="19050" cy="19050"/>
            </a:xfrm>
            <a:custGeom>
              <a:avLst/>
              <a:gdLst>
                <a:gd name="T0" fmla="*/ 0 w 12"/>
                <a:gd name="T1" fmla="*/ 8 h 12"/>
                <a:gd name="T2" fmla="*/ 0 w 12"/>
                <a:gd name="T3" fmla="*/ 9 h 12"/>
                <a:gd name="T4" fmla="*/ 4 w 12"/>
                <a:gd name="T5" fmla="*/ 12 h 12"/>
                <a:gd name="T6" fmla="*/ 8 w 12"/>
                <a:gd name="T7" fmla="*/ 10 h 12"/>
                <a:gd name="T8" fmla="*/ 12 w 12"/>
                <a:gd name="T9" fmla="*/ 5 h 12"/>
                <a:gd name="T10" fmla="*/ 10 w 12"/>
                <a:gd name="T11" fmla="*/ 0 h 12"/>
                <a:gd name="T12" fmla="*/ 6 w 12"/>
                <a:gd name="T13" fmla="*/ 4 h 12"/>
                <a:gd name="T14" fmla="*/ 3 w 12"/>
                <a:gd name="T15" fmla="*/ 5 h 12"/>
                <a:gd name="T16" fmla="*/ 0 w 12"/>
                <a:gd name="T17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12"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12" y="8"/>
                    <a:pt x="12" y="5"/>
                  </a:cubicBezTo>
                  <a:cubicBezTo>
                    <a:pt x="12" y="1"/>
                    <a:pt x="10" y="0"/>
                    <a:pt x="10" y="0"/>
                  </a:cubicBezTo>
                  <a:cubicBezTo>
                    <a:pt x="10" y="0"/>
                    <a:pt x="7" y="3"/>
                    <a:pt x="6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1" y="6"/>
                    <a:pt x="0" y="7"/>
                    <a:pt x="0" y="8"/>
                  </a:cubicBezTo>
                  <a:close/>
                </a:path>
              </a:pathLst>
            </a:custGeom>
            <a:solidFill>
              <a:srgbClr val="E8C7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9" name="Freeform: Shape 98" descr="18290eec-d51f-47d8-85a8-7120d42f4b78"/>
            <p:cNvSpPr/>
            <p:nvPr/>
          </p:nvSpPr>
          <p:spPr bwMode="auto">
            <a:xfrm>
              <a:off x="8329613" y="5545138"/>
              <a:ext cx="9525" cy="17463"/>
            </a:xfrm>
            <a:custGeom>
              <a:avLst/>
              <a:gdLst>
                <a:gd name="T0" fmla="*/ 6 w 6"/>
                <a:gd name="T1" fmla="*/ 2 h 11"/>
                <a:gd name="T2" fmla="*/ 3 w 6"/>
                <a:gd name="T3" fmla="*/ 5 h 11"/>
                <a:gd name="T4" fmla="*/ 2 w 6"/>
                <a:gd name="T5" fmla="*/ 9 h 11"/>
                <a:gd name="T6" fmla="*/ 0 w 6"/>
                <a:gd name="T7" fmla="*/ 9 h 11"/>
                <a:gd name="T8" fmla="*/ 0 w 6"/>
                <a:gd name="T9" fmla="*/ 5 h 11"/>
                <a:gd name="T10" fmla="*/ 3 w 6"/>
                <a:gd name="T11" fmla="*/ 0 h 11"/>
                <a:gd name="T12" fmla="*/ 6 w 6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11">
                  <a:moveTo>
                    <a:pt x="6" y="2"/>
                  </a:moveTo>
                  <a:cubicBezTo>
                    <a:pt x="6" y="4"/>
                    <a:pt x="4" y="5"/>
                    <a:pt x="3" y="5"/>
                  </a:cubicBezTo>
                  <a:cubicBezTo>
                    <a:pt x="2" y="6"/>
                    <a:pt x="2" y="8"/>
                    <a:pt x="2" y="9"/>
                  </a:cubicBezTo>
                  <a:cubicBezTo>
                    <a:pt x="1" y="11"/>
                    <a:pt x="1" y="10"/>
                    <a:pt x="0" y="9"/>
                  </a:cubicBezTo>
                  <a:cubicBezTo>
                    <a:pt x="0" y="9"/>
                    <a:pt x="0" y="6"/>
                    <a:pt x="0" y="5"/>
                  </a:cubicBezTo>
                  <a:cubicBezTo>
                    <a:pt x="0" y="1"/>
                    <a:pt x="2" y="1"/>
                    <a:pt x="3" y="0"/>
                  </a:cubicBezTo>
                  <a:cubicBezTo>
                    <a:pt x="5" y="0"/>
                    <a:pt x="6" y="1"/>
                    <a:pt x="6" y="2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0" name="Freeform: Shape 99" descr="ae5b0cfa-5b8f-40ae-9e39-107cd021ae2a"/>
            <p:cNvSpPr/>
            <p:nvPr/>
          </p:nvSpPr>
          <p:spPr bwMode="auto">
            <a:xfrm>
              <a:off x="8321675" y="5548313"/>
              <a:ext cx="12700" cy="14288"/>
            </a:xfrm>
            <a:custGeom>
              <a:avLst/>
              <a:gdLst>
                <a:gd name="T0" fmla="*/ 4 w 8"/>
                <a:gd name="T1" fmla="*/ 8 h 9"/>
                <a:gd name="T2" fmla="*/ 5 w 8"/>
                <a:gd name="T3" fmla="*/ 4 h 9"/>
                <a:gd name="T4" fmla="*/ 8 w 8"/>
                <a:gd name="T5" fmla="*/ 2 h 9"/>
                <a:gd name="T6" fmla="*/ 7 w 8"/>
                <a:gd name="T7" fmla="*/ 0 h 9"/>
                <a:gd name="T8" fmla="*/ 3 w 8"/>
                <a:gd name="T9" fmla="*/ 3 h 9"/>
                <a:gd name="T10" fmla="*/ 1 w 8"/>
                <a:gd name="T11" fmla="*/ 8 h 9"/>
                <a:gd name="T12" fmla="*/ 4 w 8"/>
                <a:gd name="T13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9">
                  <a:moveTo>
                    <a:pt x="4" y="8"/>
                  </a:moveTo>
                  <a:cubicBezTo>
                    <a:pt x="5" y="8"/>
                    <a:pt x="5" y="6"/>
                    <a:pt x="5" y="4"/>
                  </a:cubicBezTo>
                  <a:cubicBezTo>
                    <a:pt x="4" y="4"/>
                    <a:pt x="7" y="3"/>
                    <a:pt x="8" y="2"/>
                  </a:cubicBezTo>
                  <a:cubicBezTo>
                    <a:pt x="8" y="0"/>
                    <a:pt x="7" y="0"/>
                    <a:pt x="7" y="0"/>
                  </a:cubicBezTo>
                  <a:cubicBezTo>
                    <a:pt x="7" y="0"/>
                    <a:pt x="3" y="2"/>
                    <a:pt x="3" y="3"/>
                  </a:cubicBezTo>
                  <a:cubicBezTo>
                    <a:pt x="0" y="5"/>
                    <a:pt x="0" y="6"/>
                    <a:pt x="1" y="8"/>
                  </a:cubicBezTo>
                  <a:cubicBezTo>
                    <a:pt x="1" y="9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E8C7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1" name="Freeform: Shape 100" descr="c034c119-e255-45c5-8b44-35cbb016acf6"/>
            <p:cNvSpPr/>
            <p:nvPr/>
          </p:nvSpPr>
          <p:spPr bwMode="auto">
            <a:xfrm>
              <a:off x="8275638" y="5541963"/>
              <a:ext cx="57150" cy="50800"/>
            </a:xfrm>
            <a:custGeom>
              <a:avLst/>
              <a:gdLst>
                <a:gd name="T0" fmla="*/ 10 w 36"/>
                <a:gd name="T1" fmla="*/ 5 h 32"/>
                <a:gd name="T2" fmla="*/ 0 w 36"/>
                <a:gd name="T3" fmla="*/ 7 h 32"/>
                <a:gd name="T4" fmla="*/ 2 w 36"/>
                <a:gd name="T5" fmla="*/ 15 h 32"/>
                <a:gd name="T6" fmla="*/ 17 w 36"/>
                <a:gd name="T7" fmla="*/ 31 h 32"/>
                <a:gd name="T8" fmla="*/ 35 w 36"/>
                <a:gd name="T9" fmla="*/ 16 h 32"/>
                <a:gd name="T10" fmla="*/ 28 w 36"/>
                <a:gd name="T11" fmla="*/ 13 h 32"/>
                <a:gd name="T12" fmla="*/ 19 w 36"/>
                <a:gd name="T13" fmla="*/ 21 h 32"/>
                <a:gd name="T14" fmla="*/ 10 w 36"/>
                <a:gd name="T15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" h="32">
                  <a:moveTo>
                    <a:pt x="10" y="5"/>
                  </a:moveTo>
                  <a:cubicBezTo>
                    <a:pt x="7" y="2"/>
                    <a:pt x="1" y="0"/>
                    <a:pt x="0" y="7"/>
                  </a:cubicBezTo>
                  <a:cubicBezTo>
                    <a:pt x="0" y="9"/>
                    <a:pt x="0" y="12"/>
                    <a:pt x="2" y="15"/>
                  </a:cubicBezTo>
                  <a:cubicBezTo>
                    <a:pt x="6" y="22"/>
                    <a:pt x="13" y="30"/>
                    <a:pt x="17" y="31"/>
                  </a:cubicBezTo>
                  <a:cubicBezTo>
                    <a:pt x="21" y="32"/>
                    <a:pt x="36" y="19"/>
                    <a:pt x="35" y="16"/>
                  </a:cubicBezTo>
                  <a:cubicBezTo>
                    <a:pt x="35" y="14"/>
                    <a:pt x="31" y="10"/>
                    <a:pt x="28" y="13"/>
                  </a:cubicBezTo>
                  <a:cubicBezTo>
                    <a:pt x="26" y="15"/>
                    <a:pt x="20" y="21"/>
                    <a:pt x="19" y="21"/>
                  </a:cubicBezTo>
                  <a:cubicBezTo>
                    <a:pt x="18" y="21"/>
                    <a:pt x="12" y="10"/>
                    <a:pt x="10" y="5"/>
                  </a:cubicBezTo>
                  <a:close/>
                </a:path>
              </a:pathLst>
            </a:custGeom>
            <a:solidFill>
              <a:srgbClr val="5654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" name="Freeform: Shape 101" descr="bab7084d-558b-4254-9817-30584a39eea5"/>
            <p:cNvSpPr/>
            <p:nvPr/>
          </p:nvSpPr>
          <p:spPr bwMode="auto">
            <a:xfrm>
              <a:off x="8358188" y="5665788"/>
              <a:ext cx="31750" cy="12700"/>
            </a:xfrm>
            <a:custGeom>
              <a:avLst/>
              <a:gdLst>
                <a:gd name="T0" fmla="*/ 0 w 20"/>
                <a:gd name="T1" fmla="*/ 4 h 8"/>
                <a:gd name="T2" fmla="*/ 4 w 20"/>
                <a:gd name="T3" fmla="*/ 6 h 8"/>
                <a:gd name="T4" fmla="*/ 12 w 20"/>
                <a:gd name="T5" fmla="*/ 5 h 8"/>
                <a:gd name="T6" fmla="*/ 17 w 20"/>
                <a:gd name="T7" fmla="*/ 1 h 8"/>
                <a:gd name="T8" fmla="*/ 20 w 20"/>
                <a:gd name="T9" fmla="*/ 1 h 8"/>
                <a:gd name="T10" fmla="*/ 20 w 20"/>
                <a:gd name="T11" fmla="*/ 1 h 8"/>
                <a:gd name="T12" fmla="*/ 19 w 20"/>
                <a:gd name="T13" fmla="*/ 1 h 8"/>
                <a:gd name="T14" fmla="*/ 17 w 20"/>
                <a:gd name="T15" fmla="*/ 2 h 8"/>
                <a:gd name="T16" fmla="*/ 12 w 20"/>
                <a:gd name="T17" fmla="*/ 5 h 8"/>
                <a:gd name="T18" fmla="*/ 4 w 20"/>
                <a:gd name="T19" fmla="*/ 7 h 8"/>
                <a:gd name="T20" fmla="*/ 0 w 20"/>
                <a:gd name="T21" fmla="*/ 5 h 8"/>
                <a:gd name="T22" fmla="*/ 0 w 20"/>
                <a:gd name="T23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" h="8">
                  <a:moveTo>
                    <a:pt x="0" y="4"/>
                  </a:moveTo>
                  <a:cubicBezTo>
                    <a:pt x="1" y="5"/>
                    <a:pt x="3" y="6"/>
                    <a:pt x="4" y="6"/>
                  </a:cubicBezTo>
                  <a:cubicBezTo>
                    <a:pt x="9" y="7"/>
                    <a:pt x="12" y="5"/>
                    <a:pt x="12" y="5"/>
                  </a:cubicBezTo>
                  <a:cubicBezTo>
                    <a:pt x="13" y="4"/>
                    <a:pt x="17" y="1"/>
                    <a:pt x="17" y="1"/>
                  </a:cubicBezTo>
                  <a:cubicBezTo>
                    <a:pt x="17" y="1"/>
                    <a:pt x="19" y="0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17" y="2"/>
                    <a:pt x="17" y="2"/>
                  </a:cubicBezTo>
                  <a:cubicBezTo>
                    <a:pt x="17" y="2"/>
                    <a:pt x="13" y="5"/>
                    <a:pt x="12" y="5"/>
                  </a:cubicBezTo>
                  <a:cubicBezTo>
                    <a:pt x="12" y="5"/>
                    <a:pt x="8" y="8"/>
                    <a:pt x="4" y="7"/>
                  </a:cubicBezTo>
                  <a:cubicBezTo>
                    <a:pt x="3" y="7"/>
                    <a:pt x="1" y="6"/>
                    <a:pt x="0" y="5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" name="Freeform: Shape 102" descr="84ef0e7a-9228-4790-a19c-a28fc9038389"/>
            <p:cNvSpPr/>
            <p:nvPr/>
          </p:nvSpPr>
          <p:spPr bwMode="auto">
            <a:xfrm>
              <a:off x="8389938" y="5662613"/>
              <a:ext cx="4763" cy="6350"/>
            </a:xfrm>
            <a:custGeom>
              <a:avLst/>
              <a:gdLst>
                <a:gd name="T0" fmla="*/ 0 w 3"/>
                <a:gd name="T1" fmla="*/ 3 h 4"/>
                <a:gd name="T2" fmla="*/ 2 w 3"/>
                <a:gd name="T3" fmla="*/ 2 h 4"/>
                <a:gd name="T4" fmla="*/ 3 w 3"/>
                <a:gd name="T5" fmla="*/ 0 h 4"/>
                <a:gd name="T6" fmla="*/ 3 w 3"/>
                <a:gd name="T7" fmla="*/ 2 h 4"/>
                <a:gd name="T8" fmla="*/ 2 w 3"/>
                <a:gd name="T9" fmla="*/ 3 h 4"/>
                <a:gd name="T10" fmla="*/ 0 w 3"/>
                <a:gd name="T11" fmla="*/ 4 h 4"/>
                <a:gd name="T12" fmla="*/ 0 w 3"/>
                <a:gd name="T13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0" y="3"/>
                  </a:moveTo>
                  <a:cubicBezTo>
                    <a:pt x="0" y="3"/>
                    <a:pt x="1" y="2"/>
                    <a:pt x="2" y="2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2" y="3"/>
                  </a:cubicBezTo>
                  <a:cubicBezTo>
                    <a:pt x="2" y="3"/>
                    <a:pt x="0" y="4"/>
                    <a:pt x="0" y="4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" name="Freeform: Shape 103" descr="feeb1926-e367-4c8e-981a-71acb1e56f74"/>
            <p:cNvSpPr/>
            <p:nvPr/>
          </p:nvSpPr>
          <p:spPr bwMode="auto">
            <a:xfrm>
              <a:off x="7434263" y="5554663"/>
              <a:ext cx="684213" cy="407988"/>
            </a:xfrm>
            <a:custGeom>
              <a:avLst/>
              <a:gdLst>
                <a:gd name="T0" fmla="*/ 431 w 431"/>
                <a:gd name="T1" fmla="*/ 249 h 257"/>
                <a:gd name="T2" fmla="*/ 431 w 431"/>
                <a:gd name="T3" fmla="*/ 257 h 257"/>
                <a:gd name="T4" fmla="*/ 0 w 431"/>
                <a:gd name="T5" fmla="*/ 7 h 257"/>
                <a:gd name="T6" fmla="*/ 0 w 431"/>
                <a:gd name="T7" fmla="*/ 0 h 257"/>
                <a:gd name="T8" fmla="*/ 431 w 431"/>
                <a:gd name="T9" fmla="*/ 249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1" h="257">
                  <a:moveTo>
                    <a:pt x="431" y="249"/>
                  </a:moveTo>
                  <a:lnTo>
                    <a:pt x="431" y="257"/>
                  </a:lnTo>
                  <a:lnTo>
                    <a:pt x="0" y="7"/>
                  </a:lnTo>
                  <a:lnTo>
                    <a:pt x="0" y="0"/>
                  </a:lnTo>
                  <a:lnTo>
                    <a:pt x="431" y="249"/>
                  </a:lnTo>
                  <a:close/>
                </a:path>
              </a:pathLst>
            </a:custGeom>
            <a:solidFill>
              <a:srgbClr val="9CD8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5" name="Freeform: Shape 104" descr="54848b49-c5fe-4508-8916-7cd229a84ac4"/>
            <p:cNvSpPr/>
            <p:nvPr/>
          </p:nvSpPr>
          <p:spPr bwMode="auto">
            <a:xfrm>
              <a:off x="8112125" y="5810250"/>
              <a:ext cx="241300" cy="152400"/>
            </a:xfrm>
            <a:custGeom>
              <a:avLst/>
              <a:gdLst>
                <a:gd name="T0" fmla="*/ 0 w 152"/>
                <a:gd name="T1" fmla="*/ 88 h 96"/>
                <a:gd name="T2" fmla="*/ 152 w 152"/>
                <a:gd name="T3" fmla="*/ 0 h 96"/>
                <a:gd name="T4" fmla="*/ 152 w 152"/>
                <a:gd name="T5" fmla="*/ 8 h 96"/>
                <a:gd name="T6" fmla="*/ 4 w 152"/>
                <a:gd name="T7" fmla="*/ 96 h 96"/>
                <a:gd name="T8" fmla="*/ 0 w 152"/>
                <a:gd name="T9" fmla="*/ 8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96">
                  <a:moveTo>
                    <a:pt x="0" y="88"/>
                  </a:moveTo>
                  <a:lnTo>
                    <a:pt x="152" y="0"/>
                  </a:lnTo>
                  <a:lnTo>
                    <a:pt x="152" y="8"/>
                  </a:lnTo>
                  <a:lnTo>
                    <a:pt x="4" y="96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ACE5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6" name="Freeform: Shape 105" descr="dd06a4bc-9f24-4fe5-a5f9-e288bd1e31c8"/>
            <p:cNvSpPr/>
            <p:nvPr/>
          </p:nvSpPr>
          <p:spPr bwMode="auto">
            <a:xfrm>
              <a:off x="7437438" y="5418138"/>
              <a:ext cx="914400" cy="531813"/>
            </a:xfrm>
            <a:custGeom>
              <a:avLst/>
              <a:gdLst>
                <a:gd name="T0" fmla="*/ 576 w 576"/>
                <a:gd name="T1" fmla="*/ 247 h 335"/>
                <a:gd name="T2" fmla="*/ 149 w 576"/>
                <a:gd name="T3" fmla="*/ 0 h 335"/>
                <a:gd name="T4" fmla="*/ 0 w 576"/>
                <a:gd name="T5" fmla="*/ 87 h 335"/>
                <a:gd name="T6" fmla="*/ 427 w 576"/>
                <a:gd name="T7" fmla="*/ 335 h 335"/>
                <a:gd name="T8" fmla="*/ 576 w 576"/>
                <a:gd name="T9" fmla="*/ 247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" h="335">
                  <a:moveTo>
                    <a:pt x="576" y="247"/>
                  </a:moveTo>
                  <a:lnTo>
                    <a:pt x="149" y="0"/>
                  </a:lnTo>
                  <a:lnTo>
                    <a:pt x="0" y="87"/>
                  </a:lnTo>
                  <a:lnTo>
                    <a:pt x="427" y="335"/>
                  </a:lnTo>
                  <a:lnTo>
                    <a:pt x="576" y="247"/>
                  </a:lnTo>
                  <a:close/>
                </a:path>
              </a:pathLst>
            </a:custGeom>
            <a:solidFill>
              <a:srgbClr val="FFFB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7" name="Freeform: Shape 106" descr="252cc61a-ff53-41ba-bee7-e8ecd8d97d7d"/>
            <p:cNvSpPr/>
            <p:nvPr/>
          </p:nvSpPr>
          <p:spPr bwMode="auto">
            <a:xfrm>
              <a:off x="7639050" y="5461000"/>
              <a:ext cx="493713" cy="296863"/>
            </a:xfrm>
            <a:custGeom>
              <a:avLst/>
              <a:gdLst>
                <a:gd name="T0" fmla="*/ 305 w 311"/>
                <a:gd name="T1" fmla="*/ 171 h 187"/>
                <a:gd name="T2" fmla="*/ 14 w 311"/>
                <a:gd name="T3" fmla="*/ 1 h 187"/>
                <a:gd name="T4" fmla="*/ 5 w 311"/>
                <a:gd name="T5" fmla="*/ 1 h 187"/>
                <a:gd name="T6" fmla="*/ 5 w 311"/>
                <a:gd name="T7" fmla="*/ 16 h 187"/>
                <a:gd name="T8" fmla="*/ 297 w 311"/>
                <a:gd name="T9" fmla="*/ 185 h 187"/>
                <a:gd name="T10" fmla="*/ 306 w 311"/>
                <a:gd name="T11" fmla="*/ 185 h 187"/>
                <a:gd name="T12" fmla="*/ 305 w 311"/>
                <a:gd name="T13" fmla="*/ 171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1" h="187">
                  <a:moveTo>
                    <a:pt x="305" y="171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1" y="0"/>
                    <a:pt x="8" y="0"/>
                    <a:pt x="5" y="1"/>
                  </a:cubicBezTo>
                  <a:cubicBezTo>
                    <a:pt x="0" y="4"/>
                    <a:pt x="0" y="12"/>
                    <a:pt x="5" y="16"/>
                  </a:cubicBezTo>
                  <a:cubicBezTo>
                    <a:pt x="297" y="185"/>
                    <a:pt x="297" y="185"/>
                    <a:pt x="297" y="185"/>
                  </a:cubicBezTo>
                  <a:cubicBezTo>
                    <a:pt x="300" y="187"/>
                    <a:pt x="303" y="187"/>
                    <a:pt x="306" y="185"/>
                  </a:cubicBezTo>
                  <a:cubicBezTo>
                    <a:pt x="311" y="182"/>
                    <a:pt x="311" y="174"/>
                    <a:pt x="305" y="171"/>
                  </a:cubicBezTo>
                  <a:close/>
                </a:path>
              </a:pathLst>
            </a:custGeom>
            <a:solidFill>
              <a:srgbClr val="FFED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8" name="Freeform: Shape 107" descr="f5ab34bd-a6ab-4f0b-8231-867bf8512b11"/>
            <p:cNvSpPr/>
            <p:nvPr/>
          </p:nvSpPr>
          <p:spPr bwMode="auto">
            <a:xfrm>
              <a:off x="7580313" y="5494338"/>
              <a:ext cx="266700" cy="163513"/>
            </a:xfrm>
            <a:custGeom>
              <a:avLst/>
              <a:gdLst>
                <a:gd name="T0" fmla="*/ 162 w 168"/>
                <a:gd name="T1" fmla="*/ 87 h 103"/>
                <a:gd name="T2" fmla="*/ 14 w 168"/>
                <a:gd name="T3" fmla="*/ 1 h 103"/>
                <a:gd name="T4" fmla="*/ 6 w 168"/>
                <a:gd name="T5" fmla="*/ 2 h 103"/>
                <a:gd name="T6" fmla="*/ 6 w 168"/>
                <a:gd name="T7" fmla="*/ 16 h 103"/>
                <a:gd name="T8" fmla="*/ 154 w 168"/>
                <a:gd name="T9" fmla="*/ 102 h 103"/>
                <a:gd name="T10" fmla="*/ 162 w 168"/>
                <a:gd name="T11" fmla="*/ 102 h 103"/>
                <a:gd name="T12" fmla="*/ 162 w 168"/>
                <a:gd name="T13" fmla="*/ 87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8" h="103">
                  <a:moveTo>
                    <a:pt x="162" y="87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2" y="0"/>
                    <a:pt x="9" y="0"/>
                    <a:pt x="6" y="2"/>
                  </a:cubicBezTo>
                  <a:cubicBezTo>
                    <a:pt x="0" y="5"/>
                    <a:pt x="1" y="13"/>
                    <a:pt x="6" y="16"/>
                  </a:cubicBezTo>
                  <a:cubicBezTo>
                    <a:pt x="154" y="102"/>
                    <a:pt x="154" y="102"/>
                    <a:pt x="154" y="102"/>
                  </a:cubicBezTo>
                  <a:cubicBezTo>
                    <a:pt x="157" y="103"/>
                    <a:pt x="160" y="103"/>
                    <a:pt x="162" y="102"/>
                  </a:cubicBezTo>
                  <a:cubicBezTo>
                    <a:pt x="168" y="98"/>
                    <a:pt x="168" y="90"/>
                    <a:pt x="162" y="87"/>
                  </a:cubicBezTo>
                  <a:close/>
                </a:path>
              </a:pathLst>
            </a:custGeom>
            <a:solidFill>
              <a:srgbClr val="FFED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9" name="Freeform: Shape 108" descr="54f86304-0ace-4c1f-ae35-1e93beddce38"/>
            <p:cNvSpPr/>
            <p:nvPr/>
          </p:nvSpPr>
          <p:spPr bwMode="auto">
            <a:xfrm>
              <a:off x="7516813" y="5530850"/>
              <a:ext cx="419100" cy="252413"/>
            </a:xfrm>
            <a:custGeom>
              <a:avLst/>
              <a:gdLst>
                <a:gd name="T0" fmla="*/ 258 w 264"/>
                <a:gd name="T1" fmla="*/ 143 h 159"/>
                <a:gd name="T2" fmla="*/ 14 w 264"/>
                <a:gd name="T3" fmla="*/ 1 h 159"/>
                <a:gd name="T4" fmla="*/ 6 w 264"/>
                <a:gd name="T5" fmla="*/ 2 h 159"/>
                <a:gd name="T6" fmla="*/ 6 w 264"/>
                <a:gd name="T7" fmla="*/ 16 h 159"/>
                <a:gd name="T8" fmla="*/ 250 w 264"/>
                <a:gd name="T9" fmla="*/ 158 h 159"/>
                <a:gd name="T10" fmla="*/ 258 w 264"/>
                <a:gd name="T11" fmla="*/ 158 h 159"/>
                <a:gd name="T12" fmla="*/ 258 w 264"/>
                <a:gd name="T13" fmla="*/ 143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4" h="159">
                  <a:moveTo>
                    <a:pt x="258" y="143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2" y="0"/>
                    <a:pt x="8" y="0"/>
                    <a:pt x="6" y="2"/>
                  </a:cubicBezTo>
                  <a:cubicBezTo>
                    <a:pt x="0" y="5"/>
                    <a:pt x="0" y="13"/>
                    <a:pt x="6" y="16"/>
                  </a:cubicBezTo>
                  <a:cubicBezTo>
                    <a:pt x="250" y="158"/>
                    <a:pt x="250" y="158"/>
                    <a:pt x="250" y="158"/>
                  </a:cubicBezTo>
                  <a:cubicBezTo>
                    <a:pt x="252" y="159"/>
                    <a:pt x="256" y="159"/>
                    <a:pt x="258" y="158"/>
                  </a:cubicBezTo>
                  <a:cubicBezTo>
                    <a:pt x="264" y="154"/>
                    <a:pt x="264" y="146"/>
                    <a:pt x="258" y="143"/>
                  </a:cubicBezTo>
                  <a:close/>
                </a:path>
              </a:pathLst>
            </a:custGeom>
            <a:solidFill>
              <a:srgbClr val="FFED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" name="Title 1" descr="2d109b3d-f402-4e09-a868-55fbd391583d"/>
          <p:cNvSpPr>
            <a:spLocks noGrp="1"/>
          </p:cNvSpPr>
          <p:nvPr>
            <p:ph type="ctrTitle" hasCustomPrompt="1"/>
          </p:nvPr>
        </p:nvSpPr>
        <p:spPr>
          <a:xfrm>
            <a:off x="660400" y="1130300"/>
            <a:ext cx="7332663" cy="2357729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altLang="zh-CN"/>
              <a:t>Click to add title</a:t>
            </a:r>
            <a:endParaRPr lang="en-US"/>
          </a:p>
        </p:txBody>
      </p:sp>
      <p:sp>
        <p:nvSpPr>
          <p:cNvPr id="3" name="Subtitle 2" descr="084dc518-84eb-4c93-9a84-da80b2106b39"/>
          <p:cNvSpPr>
            <a:spLocks noGrp="1"/>
          </p:cNvSpPr>
          <p:nvPr>
            <p:ph type="subTitle" idx="1" hasCustomPrompt="1"/>
          </p:nvPr>
        </p:nvSpPr>
        <p:spPr>
          <a:xfrm>
            <a:off x="660400" y="3748735"/>
            <a:ext cx="4292599" cy="569265"/>
          </a:xfrm>
          <a:prstGeom prst="roundRect">
            <a:avLst/>
          </a:prstGeom>
          <a:solidFill>
            <a:schemeClr val="accent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add subtitle</a:t>
            </a:r>
            <a:endParaRPr lang="en-US"/>
          </a:p>
        </p:txBody>
      </p:sp>
      <p:sp>
        <p:nvSpPr>
          <p:cNvPr id="8" name="Text Placeholder 4294967294" descr="400cbbd3-b985-44a1-8e71-e1c2eb946273"/>
          <p:cNvSpPr>
            <a:spLocks noGrp="1"/>
          </p:cNvSpPr>
          <p:nvPr>
            <p:ph type="body" sz="quarter" idx="13" hasCustomPrompt="1"/>
          </p:nvPr>
        </p:nvSpPr>
        <p:spPr>
          <a:xfrm>
            <a:off x="660400" y="5586374"/>
            <a:ext cx="4517887" cy="274320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CN"/>
              <a:t>Presenter name</a:t>
            </a:r>
            <a:endParaRPr lang="en-US"/>
          </a:p>
        </p:txBody>
      </p:sp>
      <p:sp>
        <p:nvSpPr>
          <p:cNvPr id="5" name="Text Placeholder 4" descr="c82e36f9-f55e-4c87-9b36-2a01fd7ed883"/>
          <p:cNvSpPr>
            <a:spLocks noGrp="1"/>
          </p:cNvSpPr>
          <p:nvPr>
            <p:ph type="body" sz="quarter" idx="14" hasCustomPrompt="1"/>
          </p:nvPr>
        </p:nvSpPr>
        <p:spPr>
          <a:xfrm>
            <a:off x="660398" y="5859780"/>
            <a:ext cx="4517887" cy="274320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db8cd24c-9827-4fdc-a555-4ec05f982c28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altLang="zh-CN"/>
              <a:t>Click to add title</a:t>
            </a:r>
            <a:endParaRPr lang="en-US"/>
          </a:p>
        </p:txBody>
      </p:sp>
      <p:sp>
        <p:nvSpPr>
          <p:cNvPr id="3" name="Content Placeholder 2" descr="b593fd44-dcf7-4676-b649-d7d0a3fc108f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altLang="zh-CN"/>
              <a:t>Click to add text</a:t>
            </a:r>
            <a:endParaRPr lang="en-US"/>
          </a:p>
        </p:txBody>
      </p:sp>
      <p:sp>
        <p:nvSpPr>
          <p:cNvPr id="4" name="Date Placeholder 3" descr="6c722d4d-9c98-46fa-9820-c3773b5574df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 descr="fac19fef-181d-4ef0-9609-523290d4d14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descr="7f4b07dc-2d04-49b2-9c92-9df27ae418c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d0effdff-c407-4623-922b-3f90996ed8d1"/>
          <p:cNvSpPr>
            <a:spLocks noGrp="1"/>
          </p:cNvSpPr>
          <p:nvPr>
            <p:ph type="title" hasCustomPrompt="1"/>
          </p:nvPr>
        </p:nvSpPr>
        <p:spPr>
          <a:xfrm>
            <a:off x="660400" y="1500187"/>
            <a:ext cx="2836562" cy="915667"/>
          </a:xfrm>
        </p:spPr>
        <p:txBody>
          <a:bodyPr anchor="t">
            <a:normAutofit/>
          </a:bodyPr>
          <a:lstStyle>
            <a:lvl1pPr algn="r">
              <a:defRPr sz="2400"/>
            </a:lvl1pPr>
          </a:lstStyle>
          <a:p>
            <a:r>
              <a:rPr lang="en-US"/>
              <a:t>Agenda</a:t>
            </a:r>
          </a:p>
        </p:txBody>
      </p:sp>
      <p:sp>
        <p:nvSpPr>
          <p:cNvPr id="3" name="Content Placeholder 2" descr="d91634a0-44ea-4796-98e1-885f088d35a7"/>
          <p:cNvSpPr>
            <a:spLocks noGrp="1"/>
          </p:cNvSpPr>
          <p:nvPr>
            <p:ph sz="quarter" idx="1" hasCustomPrompt="1"/>
          </p:nvPr>
        </p:nvSpPr>
        <p:spPr>
          <a:xfrm>
            <a:off x="3745078" y="1500188"/>
            <a:ext cx="7773821" cy="4633912"/>
          </a:xfrm>
        </p:spPr>
        <p:txBody>
          <a:bodyPr/>
          <a:lstStyle>
            <a:lvl1pPr marL="342900" indent="-342900">
              <a:lnSpc>
                <a:spcPct val="100000"/>
              </a:lnSpc>
              <a:buFont typeface="+mj-lt"/>
              <a:buAutoNum type="arabicPeriod"/>
              <a:defRPr/>
            </a:lvl1pPr>
            <a:lvl2pPr marL="800100" indent="-342900">
              <a:lnSpc>
                <a:spcPct val="100000"/>
              </a:lnSpc>
              <a:buFont typeface="+mj-ea"/>
              <a:buAutoNum type="circleNumDbPlain"/>
              <a:defRPr/>
            </a:lvl2pPr>
            <a:lvl3pPr marL="1257300" indent="-342900">
              <a:lnSpc>
                <a:spcPct val="100000"/>
              </a:lnSpc>
              <a:buFont typeface="+mj-lt"/>
              <a:buAutoNum type="alphaLcParenR"/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altLang="zh-CN"/>
              <a:t>Click to add text</a:t>
            </a:r>
            <a:endParaRPr lang="en-US"/>
          </a:p>
        </p:txBody>
      </p:sp>
      <p:sp>
        <p:nvSpPr>
          <p:cNvPr id="5" name="Date Placeholder 4" descr="561ea335-db54-424f-a4bd-32a76293d97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 descr="eb54c441-65fe-41d1-9373-e5ed416e577f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descr="ed2faff0-4563-44fe-988c-952268c8a72b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 descr="18cfac8f-e8da-4b39-a087-ca3db6205aaf"/>
          <p:cNvCxnSpPr/>
          <p:nvPr/>
        </p:nvCxnSpPr>
        <p:spPr>
          <a:xfrm flipH="1">
            <a:off x="3621019" y="1500188"/>
            <a:ext cx="0" cy="4633913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Freeform: Shape 8" descr="51f39076-89f2-4cfb-8478-3475e796e5b5"/>
          <p:cNvSpPr>
            <a:spLocks noChangeAspect="1"/>
          </p:cNvSpPr>
          <p:nvPr/>
        </p:nvSpPr>
        <p:spPr bwMode="auto">
          <a:xfrm>
            <a:off x="2626456" y="5219207"/>
            <a:ext cx="870506" cy="915667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652770f9-249b-4762-98af-c26defc20df9"/>
          <p:cNvGrpSpPr/>
          <p:nvPr/>
        </p:nvGrpSpPr>
        <p:grpSpPr>
          <a:xfrm>
            <a:off x="6896100" y="1588"/>
            <a:ext cx="5300663" cy="6854825"/>
            <a:chOff x="6337300" y="1588"/>
            <a:chExt cx="5300663" cy="6854825"/>
          </a:xfrm>
        </p:grpSpPr>
        <p:grpSp>
          <p:nvGrpSpPr>
            <p:cNvPr id="8" name="Group 7" descr="c4de4083-5a20-4a00-b87c-a12da98686a7"/>
            <p:cNvGrpSpPr/>
            <p:nvPr/>
          </p:nvGrpSpPr>
          <p:grpSpPr>
            <a:xfrm>
              <a:off x="6337300" y="1588"/>
              <a:ext cx="5300663" cy="6854825"/>
              <a:chOff x="3840" y="1"/>
              <a:chExt cx="3339" cy="4318"/>
            </a:xfrm>
          </p:grpSpPr>
          <p:sp>
            <p:nvSpPr>
              <p:cNvPr id="911" name="Freeform: Shape 910" descr="29f3bddb-b17a-48d4-a736-8124ecc8c8a3"/>
              <p:cNvSpPr/>
              <p:nvPr/>
            </p:nvSpPr>
            <p:spPr bwMode="auto">
              <a:xfrm>
                <a:off x="3840" y="5"/>
                <a:ext cx="3339" cy="4314"/>
              </a:xfrm>
              <a:custGeom>
                <a:avLst/>
                <a:gdLst>
                  <a:gd name="T0" fmla="*/ 3338 w 3338"/>
                  <a:gd name="T1" fmla="*/ 21 h 4320"/>
                  <a:gd name="T2" fmla="*/ 3302 w 3338"/>
                  <a:gd name="T3" fmla="*/ 0 h 4320"/>
                  <a:gd name="T4" fmla="*/ 1436 w 3338"/>
                  <a:gd name="T5" fmla="*/ 0 h 4320"/>
                  <a:gd name="T6" fmla="*/ 244 w 3338"/>
                  <a:gd name="T7" fmla="*/ 684 h 4320"/>
                  <a:gd name="T8" fmla="*/ 0 w 3338"/>
                  <a:gd name="T9" fmla="*/ 1105 h 4320"/>
                  <a:gd name="T10" fmla="*/ 0 w 3338"/>
                  <a:gd name="T11" fmla="*/ 3260 h 4320"/>
                  <a:gd name="T12" fmla="*/ 244 w 3338"/>
                  <a:gd name="T13" fmla="*/ 3682 h 4320"/>
                  <a:gd name="T14" fmla="*/ 1356 w 3338"/>
                  <a:gd name="T15" fmla="*/ 4320 h 4320"/>
                  <a:gd name="T16" fmla="*/ 3338 w 3338"/>
                  <a:gd name="T17" fmla="*/ 4320 h 4320"/>
                  <a:gd name="T18" fmla="*/ 3338 w 3338"/>
                  <a:gd name="T19" fmla="*/ 21 h 4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38" h="4320">
                    <a:moveTo>
                      <a:pt x="3338" y="21"/>
                    </a:moveTo>
                    <a:cubicBezTo>
                      <a:pt x="3302" y="0"/>
                      <a:pt x="3302" y="0"/>
                      <a:pt x="3302" y="0"/>
                    </a:cubicBezTo>
                    <a:cubicBezTo>
                      <a:pt x="1436" y="0"/>
                      <a:pt x="1436" y="0"/>
                      <a:pt x="1436" y="0"/>
                    </a:cubicBezTo>
                    <a:cubicBezTo>
                      <a:pt x="244" y="684"/>
                      <a:pt x="244" y="684"/>
                      <a:pt x="244" y="684"/>
                    </a:cubicBezTo>
                    <a:cubicBezTo>
                      <a:pt x="93" y="770"/>
                      <a:pt x="0" y="931"/>
                      <a:pt x="0" y="1105"/>
                    </a:cubicBezTo>
                    <a:cubicBezTo>
                      <a:pt x="0" y="3260"/>
                      <a:pt x="0" y="3260"/>
                      <a:pt x="0" y="3260"/>
                    </a:cubicBezTo>
                    <a:cubicBezTo>
                      <a:pt x="0" y="3434"/>
                      <a:pt x="93" y="3595"/>
                      <a:pt x="244" y="3682"/>
                    </a:cubicBezTo>
                    <a:cubicBezTo>
                      <a:pt x="1356" y="4320"/>
                      <a:pt x="1356" y="4320"/>
                      <a:pt x="1356" y="4320"/>
                    </a:cubicBezTo>
                    <a:cubicBezTo>
                      <a:pt x="3338" y="4320"/>
                      <a:pt x="3338" y="4320"/>
                      <a:pt x="3338" y="4320"/>
                    </a:cubicBezTo>
                    <a:cubicBezTo>
                      <a:pt x="3338" y="21"/>
                      <a:pt x="3338" y="21"/>
                      <a:pt x="3338" y="21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2" name="Freeform: Shape 911" descr="5df209dd-fef6-4e8c-a2f2-65a894af1348"/>
              <p:cNvSpPr/>
              <p:nvPr/>
            </p:nvSpPr>
            <p:spPr bwMode="auto">
              <a:xfrm>
                <a:off x="3844" y="1"/>
                <a:ext cx="2366" cy="3505"/>
              </a:xfrm>
              <a:custGeom>
                <a:avLst/>
                <a:gdLst>
                  <a:gd name="T0" fmla="*/ 1436 w 2365"/>
                  <a:gd name="T1" fmla="*/ 0 h 3510"/>
                  <a:gd name="T2" fmla="*/ 220 w 2365"/>
                  <a:gd name="T3" fmla="*/ 698 h 3510"/>
                  <a:gd name="T4" fmla="*/ 0 w 2365"/>
                  <a:gd name="T5" fmla="*/ 1078 h 3510"/>
                  <a:gd name="T6" fmla="*/ 0 w 2365"/>
                  <a:gd name="T7" fmla="*/ 3288 h 3510"/>
                  <a:gd name="T8" fmla="*/ 60 w 2365"/>
                  <a:gd name="T9" fmla="*/ 3510 h 3510"/>
                  <a:gd name="T10" fmla="*/ 2365 w 2365"/>
                  <a:gd name="T11" fmla="*/ 2177 h 3510"/>
                  <a:gd name="T12" fmla="*/ 2365 w 2365"/>
                  <a:gd name="T13" fmla="*/ 0 h 3510"/>
                  <a:gd name="T14" fmla="*/ 1436 w 2365"/>
                  <a:gd name="T15" fmla="*/ 0 h 3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65" h="3509">
                    <a:moveTo>
                      <a:pt x="1436" y="0"/>
                    </a:moveTo>
                    <a:cubicBezTo>
                      <a:pt x="220" y="698"/>
                      <a:pt x="220" y="698"/>
                      <a:pt x="220" y="698"/>
                    </a:cubicBezTo>
                    <a:cubicBezTo>
                      <a:pt x="84" y="776"/>
                      <a:pt x="0" y="921"/>
                      <a:pt x="0" y="1078"/>
                    </a:cubicBezTo>
                    <a:cubicBezTo>
                      <a:pt x="0" y="3288"/>
                      <a:pt x="0" y="3288"/>
                      <a:pt x="0" y="3288"/>
                    </a:cubicBezTo>
                    <a:cubicBezTo>
                      <a:pt x="0" y="3368"/>
                      <a:pt x="21" y="3444"/>
                      <a:pt x="60" y="3510"/>
                    </a:cubicBezTo>
                    <a:cubicBezTo>
                      <a:pt x="2365" y="2177"/>
                      <a:pt x="2365" y="2177"/>
                      <a:pt x="2365" y="2177"/>
                    </a:cubicBezTo>
                    <a:cubicBezTo>
                      <a:pt x="2365" y="0"/>
                      <a:pt x="2365" y="0"/>
                      <a:pt x="2365" y="0"/>
                    </a:cubicBezTo>
                    <a:cubicBezTo>
                      <a:pt x="1436" y="0"/>
                      <a:pt x="1436" y="0"/>
                      <a:pt x="1436" y="0"/>
                    </a:cubicBezTo>
                  </a:path>
                </a:pathLst>
              </a:custGeom>
              <a:solidFill>
                <a:schemeClr val="accent3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3" name="Freeform: Shape 912" descr="0cc8b1a2-7d78-4c17-a59d-78de31249373"/>
              <p:cNvSpPr/>
              <p:nvPr/>
            </p:nvSpPr>
            <p:spPr bwMode="auto">
              <a:xfrm>
                <a:off x="6210" y="1"/>
                <a:ext cx="966" cy="2728"/>
              </a:xfrm>
              <a:custGeom>
                <a:avLst/>
                <a:gdLst>
                  <a:gd name="T0" fmla="*/ 0 w 973"/>
                  <a:gd name="T1" fmla="*/ 2174 h 2728"/>
                  <a:gd name="T2" fmla="*/ 973 w 973"/>
                  <a:gd name="T3" fmla="*/ 2728 h 2728"/>
                  <a:gd name="T4" fmla="*/ 973 w 973"/>
                  <a:gd name="T5" fmla="*/ 0 h 2728"/>
                  <a:gd name="T6" fmla="*/ 0 w 973"/>
                  <a:gd name="T7" fmla="*/ 0 h 2728"/>
                  <a:gd name="T8" fmla="*/ 0 w 973"/>
                  <a:gd name="T9" fmla="*/ 2174 h 2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3" h="2728">
                    <a:moveTo>
                      <a:pt x="0" y="2174"/>
                    </a:moveTo>
                    <a:lnTo>
                      <a:pt x="973" y="2728"/>
                    </a:lnTo>
                    <a:lnTo>
                      <a:pt x="973" y="0"/>
                    </a:lnTo>
                    <a:lnTo>
                      <a:pt x="0" y="0"/>
                    </a:lnTo>
                    <a:lnTo>
                      <a:pt x="0" y="2174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4" name="Freeform: Shape 913" descr="6a432bd5-fc96-4602-8527-32d7686236e2"/>
              <p:cNvSpPr/>
              <p:nvPr/>
            </p:nvSpPr>
            <p:spPr bwMode="auto">
              <a:xfrm>
                <a:off x="4862" y="2381"/>
                <a:ext cx="2267" cy="1379"/>
              </a:xfrm>
              <a:custGeom>
                <a:avLst/>
                <a:gdLst>
                  <a:gd name="T0" fmla="*/ 66 w 2266"/>
                  <a:gd name="T1" fmla="*/ 723 h 1381"/>
                  <a:gd name="T2" fmla="*/ 1171 w 2266"/>
                  <a:gd name="T3" fmla="*/ 1364 h 1381"/>
                  <a:gd name="T4" fmla="*/ 1268 w 2266"/>
                  <a:gd name="T5" fmla="*/ 1364 h 1381"/>
                  <a:gd name="T6" fmla="*/ 2200 w 2266"/>
                  <a:gd name="T7" fmla="*/ 828 h 1381"/>
                  <a:gd name="T8" fmla="*/ 2200 w 2266"/>
                  <a:gd name="T9" fmla="*/ 658 h 1381"/>
                  <a:gd name="T10" fmla="*/ 1095 w 2266"/>
                  <a:gd name="T11" fmla="*/ 18 h 1381"/>
                  <a:gd name="T12" fmla="*/ 998 w 2266"/>
                  <a:gd name="T13" fmla="*/ 17 h 1381"/>
                  <a:gd name="T14" fmla="*/ 66 w 2266"/>
                  <a:gd name="T15" fmla="*/ 554 h 1381"/>
                  <a:gd name="T16" fmla="*/ 66 w 2266"/>
                  <a:gd name="T17" fmla="*/ 723 h 13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66" h="1381">
                    <a:moveTo>
                      <a:pt x="66" y="723"/>
                    </a:moveTo>
                    <a:cubicBezTo>
                      <a:pt x="1171" y="1364"/>
                      <a:pt x="1171" y="1364"/>
                      <a:pt x="1171" y="1364"/>
                    </a:cubicBezTo>
                    <a:cubicBezTo>
                      <a:pt x="1201" y="1381"/>
                      <a:pt x="1238" y="1381"/>
                      <a:pt x="1268" y="1364"/>
                    </a:cubicBezTo>
                    <a:cubicBezTo>
                      <a:pt x="2200" y="828"/>
                      <a:pt x="2200" y="828"/>
                      <a:pt x="2200" y="828"/>
                    </a:cubicBezTo>
                    <a:cubicBezTo>
                      <a:pt x="2265" y="790"/>
                      <a:pt x="2266" y="696"/>
                      <a:pt x="2200" y="658"/>
                    </a:cubicBezTo>
                    <a:cubicBezTo>
                      <a:pt x="1095" y="18"/>
                      <a:pt x="1095" y="18"/>
                      <a:pt x="1095" y="18"/>
                    </a:cubicBezTo>
                    <a:cubicBezTo>
                      <a:pt x="1065" y="0"/>
                      <a:pt x="1028" y="0"/>
                      <a:pt x="998" y="17"/>
                    </a:cubicBezTo>
                    <a:cubicBezTo>
                      <a:pt x="66" y="554"/>
                      <a:pt x="66" y="554"/>
                      <a:pt x="66" y="554"/>
                    </a:cubicBezTo>
                    <a:cubicBezTo>
                      <a:pt x="1" y="591"/>
                      <a:pt x="0" y="685"/>
                      <a:pt x="66" y="723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5" name="Freeform: Shape 914" descr="eaffdac9-c288-41b4-9eaf-6ef06cd8b6a8"/>
              <p:cNvSpPr/>
              <p:nvPr/>
            </p:nvSpPr>
            <p:spPr bwMode="auto">
              <a:xfrm>
                <a:off x="5844" y="1489"/>
                <a:ext cx="1153" cy="1675"/>
              </a:xfrm>
              <a:custGeom>
                <a:avLst/>
                <a:gdLst>
                  <a:gd name="T0" fmla="*/ 4 w 1153"/>
                  <a:gd name="T1" fmla="*/ 0 h 1675"/>
                  <a:gd name="T2" fmla="*/ 0 w 1153"/>
                  <a:gd name="T3" fmla="*/ 1011 h 1675"/>
                  <a:gd name="T4" fmla="*/ 1149 w 1153"/>
                  <a:gd name="T5" fmla="*/ 1675 h 1675"/>
                  <a:gd name="T6" fmla="*/ 1153 w 1153"/>
                  <a:gd name="T7" fmla="*/ 663 h 1675"/>
                  <a:gd name="T8" fmla="*/ 4 w 1153"/>
                  <a:gd name="T9" fmla="*/ 0 h 1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3" h="1674">
                    <a:moveTo>
                      <a:pt x="4" y="0"/>
                    </a:moveTo>
                    <a:lnTo>
                      <a:pt x="0" y="1011"/>
                    </a:lnTo>
                    <a:lnTo>
                      <a:pt x="1149" y="1675"/>
                    </a:lnTo>
                    <a:lnTo>
                      <a:pt x="1153" y="66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2A3C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6" name="Freeform: Shape 915" descr="3fadf178-9f39-4633-b506-088bca241511"/>
              <p:cNvSpPr/>
              <p:nvPr/>
            </p:nvSpPr>
            <p:spPr bwMode="auto">
              <a:xfrm>
                <a:off x="6993" y="2129"/>
                <a:ext cx="42" cy="1035"/>
              </a:xfrm>
              <a:custGeom>
                <a:avLst/>
                <a:gdLst>
                  <a:gd name="T0" fmla="*/ 0 w 42"/>
                  <a:gd name="T1" fmla="*/ 1035 h 1035"/>
                  <a:gd name="T2" fmla="*/ 39 w 42"/>
                  <a:gd name="T3" fmla="*/ 1012 h 1035"/>
                  <a:gd name="T4" fmla="*/ 42 w 42"/>
                  <a:gd name="T5" fmla="*/ 0 h 1035"/>
                  <a:gd name="T6" fmla="*/ 4 w 42"/>
                  <a:gd name="T7" fmla="*/ 23 h 1035"/>
                  <a:gd name="T8" fmla="*/ 0 w 42"/>
                  <a:gd name="T9" fmla="*/ 1035 h 10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1035">
                    <a:moveTo>
                      <a:pt x="0" y="1035"/>
                    </a:moveTo>
                    <a:lnTo>
                      <a:pt x="39" y="1012"/>
                    </a:lnTo>
                    <a:lnTo>
                      <a:pt x="42" y="0"/>
                    </a:lnTo>
                    <a:lnTo>
                      <a:pt x="4" y="23"/>
                    </a:lnTo>
                    <a:lnTo>
                      <a:pt x="0" y="1035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7" name="Freeform: Shape 916" descr="1526e40b-bbce-4ac8-a3fd-215a5f0240ab"/>
              <p:cNvSpPr/>
              <p:nvPr/>
            </p:nvSpPr>
            <p:spPr bwMode="auto">
              <a:xfrm>
                <a:off x="5848" y="1466"/>
                <a:ext cx="1187" cy="686"/>
              </a:xfrm>
              <a:custGeom>
                <a:avLst/>
                <a:gdLst>
                  <a:gd name="T0" fmla="*/ 1149 w 1187"/>
                  <a:gd name="T1" fmla="*/ 686 h 686"/>
                  <a:gd name="T2" fmla="*/ 1187 w 1187"/>
                  <a:gd name="T3" fmla="*/ 663 h 686"/>
                  <a:gd name="T4" fmla="*/ 38 w 1187"/>
                  <a:gd name="T5" fmla="*/ 0 h 686"/>
                  <a:gd name="T6" fmla="*/ 0 w 1187"/>
                  <a:gd name="T7" fmla="*/ 23 h 686"/>
                  <a:gd name="T8" fmla="*/ 1149 w 1187"/>
                  <a:gd name="T9" fmla="*/ 686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87" h="686">
                    <a:moveTo>
                      <a:pt x="1149" y="686"/>
                    </a:moveTo>
                    <a:lnTo>
                      <a:pt x="1187" y="663"/>
                    </a:lnTo>
                    <a:lnTo>
                      <a:pt x="38" y="0"/>
                    </a:lnTo>
                    <a:lnTo>
                      <a:pt x="0" y="23"/>
                    </a:lnTo>
                    <a:lnTo>
                      <a:pt x="1149" y="686"/>
                    </a:lnTo>
                    <a:close/>
                  </a:path>
                </a:pathLst>
              </a:custGeom>
              <a:solidFill>
                <a:srgbClr val="EEFF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8" name="Freeform: Shape 917" descr="c5d1ee9e-b1c1-4705-9273-cfb5f1f5fcbe"/>
              <p:cNvSpPr/>
              <p:nvPr/>
            </p:nvSpPr>
            <p:spPr bwMode="auto">
              <a:xfrm>
                <a:off x="4963" y="2454"/>
                <a:ext cx="2031" cy="1167"/>
              </a:xfrm>
              <a:custGeom>
                <a:avLst/>
                <a:gdLst>
                  <a:gd name="T0" fmla="*/ 0 w 2031"/>
                  <a:gd name="T1" fmla="*/ 500 h 1167"/>
                  <a:gd name="T2" fmla="*/ 1152 w 2031"/>
                  <a:gd name="T3" fmla="*/ 1167 h 1167"/>
                  <a:gd name="T4" fmla="*/ 2031 w 2031"/>
                  <a:gd name="T5" fmla="*/ 667 h 1167"/>
                  <a:gd name="T6" fmla="*/ 881 w 2031"/>
                  <a:gd name="T7" fmla="*/ 0 h 1167"/>
                  <a:gd name="T8" fmla="*/ 0 w 2031"/>
                  <a:gd name="T9" fmla="*/ 500 h 1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30" h="1167">
                    <a:moveTo>
                      <a:pt x="0" y="500"/>
                    </a:moveTo>
                    <a:lnTo>
                      <a:pt x="1152" y="1167"/>
                    </a:lnTo>
                    <a:lnTo>
                      <a:pt x="2031" y="667"/>
                    </a:lnTo>
                    <a:lnTo>
                      <a:pt x="881" y="0"/>
                    </a:lnTo>
                    <a:lnTo>
                      <a:pt x="0" y="500"/>
                    </a:lnTo>
                    <a:close/>
                  </a:path>
                </a:pathLst>
              </a:custGeom>
              <a:solidFill>
                <a:srgbClr val="EEF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9" name="Freeform: Shape 918" descr="8ddbacf9-8162-4952-b45f-f0b1d14abbca"/>
              <p:cNvSpPr/>
              <p:nvPr/>
            </p:nvSpPr>
            <p:spPr bwMode="auto">
              <a:xfrm>
                <a:off x="4963" y="2454"/>
                <a:ext cx="2031" cy="1167"/>
              </a:xfrm>
              <a:custGeom>
                <a:avLst/>
                <a:gdLst>
                  <a:gd name="T0" fmla="*/ 0 w 2031"/>
                  <a:gd name="T1" fmla="*/ 500 h 1167"/>
                  <a:gd name="T2" fmla="*/ 1152 w 2031"/>
                  <a:gd name="T3" fmla="*/ 1167 h 1167"/>
                  <a:gd name="T4" fmla="*/ 2031 w 2031"/>
                  <a:gd name="T5" fmla="*/ 667 h 1167"/>
                  <a:gd name="T6" fmla="*/ 881 w 2031"/>
                  <a:gd name="T7" fmla="*/ 0 h 1167"/>
                  <a:gd name="T8" fmla="*/ 0 w 2031"/>
                  <a:gd name="T9" fmla="*/ 500 h 1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30" h="1167">
                    <a:moveTo>
                      <a:pt x="0" y="500"/>
                    </a:moveTo>
                    <a:lnTo>
                      <a:pt x="1152" y="1167"/>
                    </a:lnTo>
                    <a:lnTo>
                      <a:pt x="2031" y="667"/>
                    </a:lnTo>
                    <a:lnTo>
                      <a:pt x="881" y="0"/>
                    </a:lnTo>
                    <a:lnTo>
                      <a:pt x="0" y="50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0" name="Freeform: Shape 919" descr="25997256-495d-4593-9dd4-f22561724be3"/>
              <p:cNvSpPr/>
              <p:nvPr/>
            </p:nvSpPr>
            <p:spPr bwMode="auto">
              <a:xfrm>
                <a:off x="4963" y="2954"/>
                <a:ext cx="1150" cy="710"/>
              </a:xfrm>
              <a:custGeom>
                <a:avLst/>
                <a:gdLst>
                  <a:gd name="T0" fmla="*/ 0 w 1150"/>
                  <a:gd name="T1" fmla="*/ 0 h 710"/>
                  <a:gd name="T2" fmla="*/ 0 w 1150"/>
                  <a:gd name="T3" fmla="*/ 44 h 710"/>
                  <a:gd name="T4" fmla="*/ 1150 w 1150"/>
                  <a:gd name="T5" fmla="*/ 710 h 710"/>
                  <a:gd name="T6" fmla="*/ 1150 w 1150"/>
                  <a:gd name="T7" fmla="*/ 666 h 710"/>
                  <a:gd name="T8" fmla="*/ 0 w 1150"/>
                  <a:gd name="T9" fmla="*/ 0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0" h="710">
                    <a:moveTo>
                      <a:pt x="0" y="0"/>
                    </a:moveTo>
                    <a:lnTo>
                      <a:pt x="0" y="44"/>
                    </a:lnTo>
                    <a:lnTo>
                      <a:pt x="1150" y="710"/>
                    </a:lnTo>
                    <a:lnTo>
                      <a:pt x="1150" y="6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CD8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1" name="Freeform: Shape 920" descr="93a268c4-035a-4b4f-a61b-35906c177ccc"/>
              <p:cNvSpPr/>
              <p:nvPr/>
            </p:nvSpPr>
            <p:spPr bwMode="auto">
              <a:xfrm>
                <a:off x="6113" y="3120"/>
                <a:ext cx="880" cy="544"/>
              </a:xfrm>
              <a:custGeom>
                <a:avLst/>
                <a:gdLst>
                  <a:gd name="T0" fmla="*/ 0 w 880"/>
                  <a:gd name="T1" fmla="*/ 500 h 544"/>
                  <a:gd name="T2" fmla="*/ 0 w 880"/>
                  <a:gd name="T3" fmla="*/ 544 h 544"/>
                  <a:gd name="T4" fmla="*/ 880 w 880"/>
                  <a:gd name="T5" fmla="*/ 44 h 544"/>
                  <a:gd name="T6" fmla="*/ 880 w 880"/>
                  <a:gd name="T7" fmla="*/ 0 h 544"/>
                  <a:gd name="T8" fmla="*/ 0 w 880"/>
                  <a:gd name="T9" fmla="*/ 500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0" h="544">
                    <a:moveTo>
                      <a:pt x="0" y="500"/>
                    </a:moveTo>
                    <a:lnTo>
                      <a:pt x="0" y="544"/>
                    </a:lnTo>
                    <a:lnTo>
                      <a:pt x="880" y="44"/>
                    </a:lnTo>
                    <a:lnTo>
                      <a:pt x="880" y="0"/>
                    </a:lnTo>
                    <a:lnTo>
                      <a:pt x="0" y="500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2" name="Freeform: Shape 921" descr="824277bd-b86f-4008-ae26-9205cd9acbda"/>
              <p:cNvSpPr/>
              <p:nvPr/>
            </p:nvSpPr>
            <p:spPr bwMode="auto">
              <a:xfrm>
                <a:off x="5877" y="1561"/>
                <a:ext cx="1068" cy="1462"/>
              </a:xfrm>
              <a:custGeom>
                <a:avLst/>
                <a:gdLst>
                  <a:gd name="T0" fmla="*/ 2 w 1068"/>
                  <a:gd name="T1" fmla="*/ 22 h 1464"/>
                  <a:gd name="T2" fmla="*/ 0 w 1068"/>
                  <a:gd name="T3" fmla="*/ 843 h 1464"/>
                  <a:gd name="T4" fmla="*/ 9 w 1068"/>
                  <a:gd name="T5" fmla="*/ 858 h 1464"/>
                  <a:gd name="T6" fmla="*/ 1039 w 1068"/>
                  <a:gd name="T7" fmla="*/ 1457 h 1464"/>
                  <a:gd name="T8" fmla="*/ 1066 w 1068"/>
                  <a:gd name="T9" fmla="*/ 1442 h 1464"/>
                  <a:gd name="T10" fmla="*/ 1068 w 1068"/>
                  <a:gd name="T11" fmla="*/ 621 h 1464"/>
                  <a:gd name="T12" fmla="*/ 1060 w 1068"/>
                  <a:gd name="T13" fmla="*/ 605 h 1464"/>
                  <a:gd name="T14" fmla="*/ 29 w 1068"/>
                  <a:gd name="T15" fmla="*/ 6 h 1464"/>
                  <a:gd name="T16" fmla="*/ 2 w 1068"/>
                  <a:gd name="T17" fmla="*/ 22 h 1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68" h="1464">
                    <a:moveTo>
                      <a:pt x="2" y="22"/>
                    </a:moveTo>
                    <a:cubicBezTo>
                      <a:pt x="0" y="843"/>
                      <a:pt x="0" y="843"/>
                      <a:pt x="0" y="843"/>
                    </a:cubicBezTo>
                    <a:cubicBezTo>
                      <a:pt x="0" y="849"/>
                      <a:pt x="3" y="855"/>
                      <a:pt x="9" y="858"/>
                    </a:cubicBezTo>
                    <a:cubicBezTo>
                      <a:pt x="1039" y="1457"/>
                      <a:pt x="1039" y="1457"/>
                      <a:pt x="1039" y="1457"/>
                    </a:cubicBezTo>
                    <a:cubicBezTo>
                      <a:pt x="1051" y="1464"/>
                      <a:pt x="1066" y="1456"/>
                      <a:pt x="1066" y="1442"/>
                    </a:cubicBezTo>
                    <a:cubicBezTo>
                      <a:pt x="1068" y="621"/>
                      <a:pt x="1068" y="621"/>
                      <a:pt x="1068" y="621"/>
                    </a:cubicBezTo>
                    <a:cubicBezTo>
                      <a:pt x="1068" y="614"/>
                      <a:pt x="1065" y="609"/>
                      <a:pt x="1060" y="605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17" y="0"/>
                      <a:pt x="2" y="8"/>
                      <a:pt x="2" y="22"/>
                    </a:cubicBezTo>
                    <a:close/>
                  </a:path>
                </a:pathLst>
              </a:custGeom>
              <a:solidFill>
                <a:srgbClr val="7EC5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3" name="Freeform: Shape 922" descr="d0d63ae9-7bd4-41de-82ad-13f898e46ba4"/>
              <p:cNvSpPr/>
              <p:nvPr/>
            </p:nvSpPr>
            <p:spPr bwMode="auto">
              <a:xfrm>
                <a:off x="5922" y="1624"/>
                <a:ext cx="973" cy="1329"/>
              </a:xfrm>
              <a:custGeom>
                <a:avLst/>
                <a:gdLst>
                  <a:gd name="T0" fmla="*/ 2 w 973"/>
                  <a:gd name="T1" fmla="*/ 23 h 1331"/>
                  <a:gd name="T2" fmla="*/ 0 w 973"/>
                  <a:gd name="T3" fmla="*/ 765 h 1331"/>
                  <a:gd name="T4" fmla="*/ 9 w 973"/>
                  <a:gd name="T5" fmla="*/ 781 h 1331"/>
                  <a:gd name="T6" fmla="*/ 943 w 973"/>
                  <a:gd name="T7" fmla="*/ 1324 h 1331"/>
                  <a:gd name="T8" fmla="*/ 971 w 973"/>
                  <a:gd name="T9" fmla="*/ 1308 h 1331"/>
                  <a:gd name="T10" fmla="*/ 973 w 973"/>
                  <a:gd name="T11" fmla="*/ 566 h 1331"/>
                  <a:gd name="T12" fmla="*/ 964 w 973"/>
                  <a:gd name="T13" fmla="*/ 550 h 1331"/>
                  <a:gd name="T14" fmla="*/ 30 w 973"/>
                  <a:gd name="T15" fmla="*/ 7 h 1331"/>
                  <a:gd name="T16" fmla="*/ 2 w 973"/>
                  <a:gd name="T17" fmla="*/ 23 h 1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73" h="1331">
                    <a:moveTo>
                      <a:pt x="2" y="23"/>
                    </a:moveTo>
                    <a:cubicBezTo>
                      <a:pt x="0" y="765"/>
                      <a:pt x="0" y="765"/>
                      <a:pt x="0" y="765"/>
                    </a:cubicBezTo>
                    <a:cubicBezTo>
                      <a:pt x="0" y="772"/>
                      <a:pt x="4" y="778"/>
                      <a:pt x="9" y="781"/>
                    </a:cubicBezTo>
                    <a:cubicBezTo>
                      <a:pt x="943" y="1324"/>
                      <a:pt x="943" y="1324"/>
                      <a:pt x="943" y="1324"/>
                    </a:cubicBezTo>
                    <a:cubicBezTo>
                      <a:pt x="955" y="1331"/>
                      <a:pt x="971" y="1322"/>
                      <a:pt x="971" y="1308"/>
                    </a:cubicBezTo>
                    <a:cubicBezTo>
                      <a:pt x="973" y="566"/>
                      <a:pt x="973" y="566"/>
                      <a:pt x="973" y="566"/>
                    </a:cubicBezTo>
                    <a:cubicBezTo>
                      <a:pt x="973" y="559"/>
                      <a:pt x="970" y="553"/>
                      <a:pt x="964" y="550"/>
                    </a:cubicBezTo>
                    <a:cubicBezTo>
                      <a:pt x="30" y="7"/>
                      <a:pt x="30" y="7"/>
                      <a:pt x="30" y="7"/>
                    </a:cubicBezTo>
                    <a:cubicBezTo>
                      <a:pt x="18" y="0"/>
                      <a:pt x="3" y="9"/>
                      <a:pt x="2" y="23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4" name="Freeform: Shape 923" descr="e7fe7a1f-830a-4373-8a2b-7ed9389df8f3"/>
              <p:cNvSpPr/>
              <p:nvPr/>
            </p:nvSpPr>
            <p:spPr bwMode="auto">
              <a:xfrm>
                <a:off x="5473" y="3100"/>
                <a:ext cx="360" cy="221"/>
              </a:xfrm>
              <a:custGeom>
                <a:avLst/>
                <a:gdLst>
                  <a:gd name="T0" fmla="*/ 14 w 359"/>
                  <a:gd name="T1" fmla="*/ 112 h 222"/>
                  <a:gd name="T2" fmla="*/ 195 w 359"/>
                  <a:gd name="T3" fmla="*/ 218 h 222"/>
                  <a:gd name="T4" fmla="*/ 216 w 359"/>
                  <a:gd name="T5" fmla="*/ 218 h 222"/>
                  <a:gd name="T6" fmla="*/ 345 w 359"/>
                  <a:gd name="T7" fmla="*/ 144 h 222"/>
                  <a:gd name="T8" fmla="*/ 345 w 359"/>
                  <a:gd name="T9" fmla="*/ 109 h 222"/>
                  <a:gd name="T10" fmla="*/ 163 w 359"/>
                  <a:gd name="T11" fmla="*/ 4 h 222"/>
                  <a:gd name="T12" fmla="*/ 143 w 359"/>
                  <a:gd name="T13" fmla="*/ 3 h 222"/>
                  <a:gd name="T14" fmla="*/ 14 w 359"/>
                  <a:gd name="T15" fmla="*/ 77 h 222"/>
                  <a:gd name="T16" fmla="*/ 14 w 359"/>
                  <a:gd name="T17" fmla="*/ 11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9" h="221">
                    <a:moveTo>
                      <a:pt x="14" y="112"/>
                    </a:moveTo>
                    <a:cubicBezTo>
                      <a:pt x="195" y="218"/>
                      <a:pt x="195" y="218"/>
                      <a:pt x="195" y="218"/>
                    </a:cubicBezTo>
                    <a:cubicBezTo>
                      <a:pt x="202" y="222"/>
                      <a:pt x="209" y="222"/>
                      <a:pt x="216" y="218"/>
                    </a:cubicBezTo>
                    <a:cubicBezTo>
                      <a:pt x="345" y="144"/>
                      <a:pt x="345" y="144"/>
                      <a:pt x="345" y="144"/>
                    </a:cubicBezTo>
                    <a:cubicBezTo>
                      <a:pt x="359" y="137"/>
                      <a:pt x="359" y="117"/>
                      <a:pt x="345" y="109"/>
                    </a:cubicBezTo>
                    <a:cubicBezTo>
                      <a:pt x="163" y="4"/>
                      <a:pt x="163" y="4"/>
                      <a:pt x="163" y="4"/>
                    </a:cubicBezTo>
                    <a:cubicBezTo>
                      <a:pt x="157" y="0"/>
                      <a:pt x="149" y="0"/>
                      <a:pt x="143" y="3"/>
                    </a:cubicBezTo>
                    <a:cubicBezTo>
                      <a:pt x="14" y="77"/>
                      <a:pt x="14" y="77"/>
                      <a:pt x="14" y="77"/>
                    </a:cubicBezTo>
                    <a:cubicBezTo>
                      <a:pt x="0" y="85"/>
                      <a:pt x="0" y="105"/>
                      <a:pt x="14" y="112"/>
                    </a:cubicBezTo>
                    <a:close/>
                  </a:path>
                </a:pathLst>
              </a:custGeom>
              <a:solidFill>
                <a:srgbClr val="D7E5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5" name="Freeform: Shape 924" descr="2343a8ff-8740-4e7d-9b4e-9a85e5fa7391"/>
              <p:cNvSpPr/>
              <p:nvPr/>
            </p:nvSpPr>
            <p:spPr bwMode="auto">
              <a:xfrm>
                <a:off x="5326" y="2530"/>
                <a:ext cx="1474" cy="879"/>
              </a:xfrm>
              <a:custGeom>
                <a:avLst/>
                <a:gdLst>
                  <a:gd name="T0" fmla="*/ 26 w 1473"/>
                  <a:gd name="T1" fmla="*/ 361 h 880"/>
                  <a:gd name="T2" fmla="*/ 903 w 1473"/>
                  <a:gd name="T3" fmla="*/ 873 h 880"/>
                  <a:gd name="T4" fmla="*/ 942 w 1473"/>
                  <a:gd name="T5" fmla="*/ 874 h 880"/>
                  <a:gd name="T6" fmla="*/ 1447 w 1473"/>
                  <a:gd name="T7" fmla="*/ 586 h 880"/>
                  <a:gd name="T8" fmla="*/ 1447 w 1473"/>
                  <a:gd name="T9" fmla="*/ 519 h 880"/>
                  <a:gd name="T10" fmla="*/ 570 w 1473"/>
                  <a:gd name="T11" fmla="*/ 7 h 880"/>
                  <a:gd name="T12" fmla="*/ 531 w 1473"/>
                  <a:gd name="T13" fmla="*/ 7 h 880"/>
                  <a:gd name="T14" fmla="*/ 26 w 1473"/>
                  <a:gd name="T15" fmla="*/ 295 h 880"/>
                  <a:gd name="T16" fmla="*/ 26 w 1473"/>
                  <a:gd name="T17" fmla="*/ 361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73" h="880">
                    <a:moveTo>
                      <a:pt x="26" y="361"/>
                    </a:moveTo>
                    <a:cubicBezTo>
                      <a:pt x="903" y="873"/>
                      <a:pt x="903" y="873"/>
                      <a:pt x="903" y="873"/>
                    </a:cubicBezTo>
                    <a:cubicBezTo>
                      <a:pt x="915" y="880"/>
                      <a:pt x="930" y="880"/>
                      <a:pt x="942" y="874"/>
                    </a:cubicBezTo>
                    <a:cubicBezTo>
                      <a:pt x="1447" y="586"/>
                      <a:pt x="1447" y="586"/>
                      <a:pt x="1447" y="586"/>
                    </a:cubicBezTo>
                    <a:cubicBezTo>
                      <a:pt x="1473" y="571"/>
                      <a:pt x="1473" y="534"/>
                      <a:pt x="1447" y="519"/>
                    </a:cubicBezTo>
                    <a:cubicBezTo>
                      <a:pt x="570" y="7"/>
                      <a:pt x="570" y="7"/>
                      <a:pt x="570" y="7"/>
                    </a:cubicBezTo>
                    <a:cubicBezTo>
                      <a:pt x="558" y="0"/>
                      <a:pt x="543" y="0"/>
                      <a:pt x="531" y="7"/>
                    </a:cubicBezTo>
                    <a:cubicBezTo>
                      <a:pt x="26" y="295"/>
                      <a:pt x="26" y="295"/>
                      <a:pt x="26" y="295"/>
                    </a:cubicBezTo>
                    <a:cubicBezTo>
                      <a:pt x="0" y="309"/>
                      <a:pt x="0" y="346"/>
                      <a:pt x="26" y="361"/>
                    </a:cubicBezTo>
                    <a:close/>
                  </a:path>
                </a:pathLst>
              </a:custGeom>
              <a:solidFill>
                <a:srgbClr val="D7E5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6" name="Freeform: Shape 925" descr="5ab01088-818c-4117-8f0b-ff7901ef48f9"/>
              <p:cNvSpPr/>
              <p:nvPr/>
            </p:nvSpPr>
            <p:spPr bwMode="auto">
              <a:xfrm>
                <a:off x="5815" y="2547"/>
                <a:ext cx="122" cy="71"/>
              </a:xfrm>
              <a:custGeom>
                <a:avLst/>
                <a:gdLst>
                  <a:gd name="T0" fmla="*/ 122 w 122"/>
                  <a:gd name="T1" fmla="*/ 46 h 71"/>
                  <a:gd name="T2" fmla="*/ 79 w 122"/>
                  <a:gd name="T3" fmla="*/ 71 h 71"/>
                  <a:gd name="T4" fmla="*/ 0 w 122"/>
                  <a:gd name="T5" fmla="*/ 26 h 71"/>
                  <a:gd name="T6" fmla="*/ 44 w 122"/>
                  <a:gd name="T7" fmla="*/ 0 h 71"/>
                  <a:gd name="T8" fmla="*/ 122 w 122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6"/>
                    </a:moveTo>
                    <a:lnTo>
                      <a:pt x="79" y="71"/>
                    </a:lnTo>
                    <a:lnTo>
                      <a:pt x="0" y="26"/>
                    </a:lnTo>
                    <a:lnTo>
                      <a:pt x="44" y="0"/>
                    </a:lnTo>
                    <a:lnTo>
                      <a:pt x="122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7" name="Freeform: Shape 926" descr="5f314187-c53b-41da-8c5e-39719b9b4423"/>
              <p:cNvSpPr/>
              <p:nvPr/>
            </p:nvSpPr>
            <p:spPr bwMode="auto">
              <a:xfrm>
                <a:off x="5893" y="2593"/>
                <a:ext cx="44" cy="34"/>
              </a:xfrm>
              <a:custGeom>
                <a:avLst/>
                <a:gdLst>
                  <a:gd name="T0" fmla="*/ 44 w 44"/>
                  <a:gd name="T1" fmla="*/ 0 h 34"/>
                  <a:gd name="T2" fmla="*/ 44 w 44"/>
                  <a:gd name="T3" fmla="*/ 9 h 34"/>
                  <a:gd name="T4" fmla="*/ 0 w 44"/>
                  <a:gd name="T5" fmla="*/ 34 h 34"/>
                  <a:gd name="T6" fmla="*/ 1 w 44"/>
                  <a:gd name="T7" fmla="*/ 25 h 34"/>
                  <a:gd name="T8" fmla="*/ 44 w 4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4">
                    <a:moveTo>
                      <a:pt x="44" y="0"/>
                    </a:moveTo>
                    <a:lnTo>
                      <a:pt x="44" y="9"/>
                    </a:lnTo>
                    <a:lnTo>
                      <a:pt x="0" y="34"/>
                    </a:lnTo>
                    <a:lnTo>
                      <a:pt x="1" y="25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8" name="Freeform: Shape 927" descr="da66e6a9-c22a-4f23-aaf4-e2b7e0b9e842"/>
              <p:cNvSpPr/>
              <p:nvPr/>
            </p:nvSpPr>
            <p:spPr bwMode="auto">
              <a:xfrm>
                <a:off x="5815" y="2573"/>
                <a:ext cx="79" cy="54"/>
              </a:xfrm>
              <a:custGeom>
                <a:avLst/>
                <a:gdLst>
                  <a:gd name="T0" fmla="*/ 79 w 79"/>
                  <a:gd name="T1" fmla="*/ 45 h 54"/>
                  <a:gd name="T2" fmla="*/ 78 w 79"/>
                  <a:gd name="T3" fmla="*/ 54 h 54"/>
                  <a:gd name="T4" fmla="*/ 0 w 79"/>
                  <a:gd name="T5" fmla="*/ 9 h 54"/>
                  <a:gd name="T6" fmla="*/ 0 w 79"/>
                  <a:gd name="T7" fmla="*/ 0 h 54"/>
                  <a:gd name="T8" fmla="*/ 79 w 79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54">
                    <a:moveTo>
                      <a:pt x="79" y="45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9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9" name="Freeform: Shape 928" descr="008e91d6-3600-4583-b462-380ceb2d9052"/>
              <p:cNvSpPr/>
              <p:nvPr/>
            </p:nvSpPr>
            <p:spPr bwMode="auto">
              <a:xfrm>
                <a:off x="5910" y="2603"/>
                <a:ext cx="122" cy="71"/>
              </a:xfrm>
              <a:custGeom>
                <a:avLst/>
                <a:gdLst>
                  <a:gd name="T0" fmla="*/ 122 w 122"/>
                  <a:gd name="T1" fmla="*/ 46 h 71"/>
                  <a:gd name="T2" fmla="*/ 79 w 122"/>
                  <a:gd name="T3" fmla="*/ 71 h 71"/>
                  <a:gd name="T4" fmla="*/ 0 w 122"/>
                  <a:gd name="T5" fmla="*/ 26 h 71"/>
                  <a:gd name="T6" fmla="*/ 44 w 122"/>
                  <a:gd name="T7" fmla="*/ 0 h 71"/>
                  <a:gd name="T8" fmla="*/ 122 w 122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6"/>
                    </a:moveTo>
                    <a:lnTo>
                      <a:pt x="79" y="71"/>
                    </a:lnTo>
                    <a:lnTo>
                      <a:pt x="0" y="26"/>
                    </a:lnTo>
                    <a:lnTo>
                      <a:pt x="44" y="0"/>
                    </a:lnTo>
                    <a:lnTo>
                      <a:pt x="122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0" name="Freeform: Shape 929" descr="54e432f8-c1db-417f-9c90-6e6dec1317c0"/>
              <p:cNvSpPr/>
              <p:nvPr/>
            </p:nvSpPr>
            <p:spPr bwMode="auto">
              <a:xfrm>
                <a:off x="5989" y="2649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8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1" name="Freeform: Shape 930" descr="e610cd3c-7162-4513-87cd-36481a966095"/>
              <p:cNvSpPr/>
              <p:nvPr/>
            </p:nvSpPr>
            <p:spPr bwMode="auto">
              <a:xfrm>
                <a:off x="5910" y="2629"/>
                <a:ext cx="79" cy="54"/>
              </a:xfrm>
              <a:custGeom>
                <a:avLst/>
                <a:gdLst>
                  <a:gd name="T0" fmla="*/ 79 w 79"/>
                  <a:gd name="T1" fmla="*/ 45 h 54"/>
                  <a:gd name="T2" fmla="*/ 79 w 79"/>
                  <a:gd name="T3" fmla="*/ 54 h 54"/>
                  <a:gd name="T4" fmla="*/ 0 w 79"/>
                  <a:gd name="T5" fmla="*/ 9 h 54"/>
                  <a:gd name="T6" fmla="*/ 0 w 79"/>
                  <a:gd name="T7" fmla="*/ 0 h 54"/>
                  <a:gd name="T8" fmla="*/ 79 w 79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54">
                    <a:moveTo>
                      <a:pt x="79" y="45"/>
                    </a:moveTo>
                    <a:lnTo>
                      <a:pt x="79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9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2" name="Freeform: Shape 931" descr="52af6a80-dece-499b-8679-3363d3abd04d"/>
              <p:cNvSpPr/>
              <p:nvPr/>
            </p:nvSpPr>
            <p:spPr bwMode="auto">
              <a:xfrm>
                <a:off x="6011" y="2662"/>
                <a:ext cx="121" cy="70"/>
              </a:xfrm>
              <a:custGeom>
                <a:avLst/>
                <a:gdLst>
                  <a:gd name="T0" fmla="*/ 121 w 121"/>
                  <a:gd name="T1" fmla="*/ 45 h 70"/>
                  <a:gd name="T2" fmla="*/ 78 w 121"/>
                  <a:gd name="T3" fmla="*/ 70 h 70"/>
                  <a:gd name="T4" fmla="*/ 0 w 121"/>
                  <a:gd name="T5" fmla="*/ 25 h 70"/>
                  <a:gd name="T6" fmla="*/ 43 w 121"/>
                  <a:gd name="T7" fmla="*/ 0 h 70"/>
                  <a:gd name="T8" fmla="*/ 121 w 121"/>
                  <a:gd name="T9" fmla="*/ 4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1" y="45"/>
                    </a:moveTo>
                    <a:lnTo>
                      <a:pt x="78" y="70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3" name="Freeform: Shape 932" descr="391a1591-fc55-4075-a15f-22913697fd2a"/>
              <p:cNvSpPr/>
              <p:nvPr/>
            </p:nvSpPr>
            <p:spPr bwMode="auto">
              <a:xfrm>
                <a:off x="6089" y="2707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9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9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4" name="Freeform: Shape 933" descr="82a2ebbb-93ae-4e07-aa9d-e8cb1b1317f8"/>
              <p:cNvSpPr/>
              <p:nvPr/>
            </p:nvSpPr>
            <p:spPr bwMode="auto">
              <a:xfrm>
                <a:off x="6011" y="2687"/>
                <a:ext cx="78" cy="54"/>
              </a:xfrm>
              <a:custGeom>
                <a:avLst/>
                <a:gdLst>
                  <a:gd name="T0" fmla="*/ 78 w 78"/>
                  <a:gd name="T1" fmla="*/ 45 h 54"/>
                  <a:gd name="T2" fmla="*/ 78 w 78"/>
                  <a:gd name="T3" fmla="*/ 54 h 54"/>
                  <a:gd name="T4" fmla="*/ 0 w 78"/>
                  <a:gd name="T5" fmla="*/ 9 h 54"/>
                  <a:gd name="T6" fmla="*/ 0 w 78"/>
                  <a:gd name="T7" fmla="*/ 0 h 54"/>
                  <a:gd name="T8" fmla="*/ 78 w 78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4">
                    <a:moveTo>
                      <a:pt x="78" y="45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5" name="Freeform: Shape 934" descr="f4ddda27-33f1-4610-802c-e33bb18f055c"/>
              <p:cNvSpPr/>
              <p:nvPr/>
            </p:nvSpPr>
            <p:spPr bwMode="auto">
              <a:xfrm>
                <a:off x="6115" y="2722"/>
                <a:ext cx="121" cy="71"/>
              </a:xfrm>
              <a:custGeom>
                <a:avLst/>
                <a:gdLst>
                  <a:gd name="T0" fmla="*/ 121 w 121"/>
                  <a:gd name="T1" fmla="*/ 46 h 71"/>
                  <a:gd name="T2" fmla="*/ 78 w 121"/>
                  <a:gd name="T3" fmla="*/ 71 h 71"/>
                  <a:gd name="T4" fmla="*/ 0 w 121"/>
                  <a:gd name="T5" fmla="*/ 25 h 71"/>
                  <a:gd name="T6" fmla="*/ 43 w 121"/>
                  <a:gd name="T7" fmla="*/ 0 h 71"/>
                  <a:gd name="T8" fmla="*/ 121 w 121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1">
                    <a:moveTo>
                      <a:pt x="121" y="46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6" name="Freeform: Shape 935" descr="851a92ee-f06e-44e9-a044-80d547f1f81a"/>
              <p:cNvSpPr/>
              <p:nvPr/>
            </p:nvSpPr>
            <p:spPr bwMode="auto">
              <a:xfrm>
                <a:off x="6193" y="2768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8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7" name="Freeform: Shape 936" descr="5a9a4422-830c-4bbf-9bd7-b8baf94bdb7d"/>
              <p:cNvSpPr/>
              <p:nvPr/>
            </p:nvSpPr>
            <p:spPr bwMode="auto">
              <a:xfrm>
                <a:off x="6115" y="2747"/>
                <a:ext cx="78" cy="55"/>
              </a:xfrm>
              <a:custGeom>
                <a:avLst/>
                <a:gdLst>
                  <a:gd name="T0" fmla="*/ 78 w 78"/>
                  <a:gd name="T1" fmla="*/ 46 h 55"/>
                  <a:gd name="T2" fmla="*/ 78 w 78"/>
                  <a:gd name="T3" fmla="*/ 55 h 55"/>
                  <a:gd name="T4" fmla="*/ 0 w 78"/>
                  <a:gd name="T5" fmla="*/ 9 h 55"/>
                  <a:gd name="T6" fmla="*/ 0 w 78"/>
                  <a:gd name="T7" fmla="*/ 0 h 55"/>
                  <a:gd name="T8" fmla="*/ 78 w 78"/>
                  <a:gd name="T9" fmla="*/ 46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5">
                    <a:moveTo>
                      <a:pt x="78" y="46"/>
                    </a:moveTo>
                    <a:lnTo>
                      <a:pt x="78" y="55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8" name="Freeform: Shape 937" descr="ac6803ba-c01c-4b4d-b2c6-ef8e4eb6297c"/>
              <p:cNvSpPr/>
              <p:nvPr/>
            </p:nvSpPr>
            <p:spPr bwMode="auto">
              <a:xfrm>
                <a:off x="6217" y="2782"/>
                <a:ext cx="122" cy="71"/>
              </a:xfrm>
              <a:custGeom>
                <a:avLst/>
                <a:gdLst>
                  <a:gd name="T0" fmla="*/ 122 w 122"/>
                  <a:gd name="T1" fmla="*/ 45 h 71"/>
                  <a:gd name="T2" fmla="*/ 79 w 122"/>
                  <a:gd name="T3" fmla="*/ 71 h 71"/>
                  <a:gd name="T4" fmla="*/ 0 w 122"/>
                  <a:gd name="T5" fmla="*/ 25 h 71"/>
                  <a:gd name="T6" fmla="*/ 44 w 122"/>
                  <a:gd name="T7" fmla="*/ 0 h 71"/>
                  <a:gd name="T8" fmla="*/ 122 w 122"/>
                  <a:gd name="T9" fmla="*/ 45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5"/>
                    </a:moveTo>
                    <a:lnTo>
                      <a:pt x="79" y="71"/>
                    </a:lnTo>
                    <a:lnTo>
                      <a:pt x="0" y="25"/>
                    </a:lnTo>
                    <a:lnTo>
                      <a:pt x="44" y="0"/>
                    </a:lnTo>
                    <a:lnTo>
                      <a:pt x="122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9" name="Freeform: Shape 938" descr="45dcb1bb-4226-4661-a333-69fefb4b170a"/>
              <p:cNvSpPr/>
              <p:nvPr/>
            </p:nvSpPr>
            <p:spPr bwMode="auto">
              <a:xfrm>
                <a:off x="6296" y="2827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9 h 34"/>
                  <a:gd name="T4" fmla="*/ 0 w 43"/>
                  <a:gd name="T5" fmla="*/ 34 h 34"/>
                  <a:gd name="T6" fmla="*/ 0 w 43"/>
                  <a:gd name="T7" fmla="*/ 26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9"/>
                    </a:lnTo>
                    <a:lnTo>
                      <a:pt x="0" y="34"/>
                    </a:lnTo>
                    <a:lnTo>
                      <a:pt x="0" y="26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0" name="Freeform: Shape 939" descr="3a674849-8af6-419c-b52f-9ff07c5c57a1"/>
              <p:cNvSpPr/>
              <p:nvPr/>
            </p:nvSpPr>
            <p:spPr bwMode="auto">
              <a:xfrm>
                <a:off x="6217" y="2807"/>
                <a:ext cx="79" cy="54"/>
              </a:xfrm>
              <a:custGeom>
                <a:avLst/>
                <a:gdLst>
                  <a:gd name="T0" fmla="*/ 79 w 79"/>
                  <a:gd name="T1" fmla="*/ 46 h 54"/>
                  <a:gd name="T2" fmla="*/ 79 w 79"/>
                  <a:gd name="T3" fmla="*/ 54 h 54"/>
                  <a:gd name="T4" fmla="*/ 0 w 79"/>
                  <a:gd name="T5" fmla="*/ 9 h 54"/>
                  <a:gd name="T6" fmla="*/ 0 w 79"/>
                  <a:gd name="T7" fmla="*/ 0 h 54"/>
                  <a:gd name="T8" fmla="*/ 79 w 79"/>
                  <a:gd name="T9" fmla="*/ 4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54">
                    <a:moveTo>
                      <a:pt x="79" y="46"/>
                    </a:moveTo>
                    <a:lnTo>
                      <a:pt x="79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9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1" name="Freeform: Shape 940" descr="57ea025d-3054-4c34-90b1-0400e3407641"/>
              <p:cNvSpPr/>
              <p:nvPr/>
            </p:nvSpPr>
            <p:spPr bwMode="auto">
              <a:xfrm>
                <a:off x="6328" y="2846"/>
                <a:ext cx="121" cy="71"/>
              </a:xfrm>
              <a:custGeom>
                <a:avLst/>
                <a:gdLst>
                  <a:gd name="T0" fmla="*/ 121 w 121"/>
                  <a:gd name="T1" fmla="*/ 45 h 71"/>
                  <a:gd name="T2" fmla="*/ 78 w 121"/>
                  <a:gd name="T3" fmla="*/ 71 h 71"/>
                  <a:gd name="T4" fmla="*/ 0 w 121"/>
                  <a:gd name="T5" fmla="*/ 25 h 71"/>
                  <a:gd name="T6" fmla="*/ 43 w 121"/>
                  <a:gd name="T7" fmla="*/ 0 h 71"/>
                  <a:gd name="T8" fmla="*/ 121 w 121"/>
                  <a:gd name="T9" fmla="*/ 45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1">
                    <a:moveTo>
                      <a:pt x="121" y="45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2" name="Freeform: Shape 941" descr="44c5ea30-0c1b-4c30-9036-843c6c200ee3"/>
              <p:cNvSpPr/>
              <p:nvPr/>
            </p:nvSpPr>
            <p:spPr bwMode="auto">
              <a:xfrm>
                <a:off x="6406" y="2891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9 h 34"/>
                  <a:gd name="T4" fmla="*/ 0 w 43"/>
                  <a:gd name="T5" fmla="*/ 34 h 34"/>
                  <a:gd name="T6" fmla="*/ 0 w 43"/>
                  <a:gd name="T7" fmla="*/ 26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9"/>
                    </a:lnTo>
                    <a:lnTo>
                      <a:pt x="0" y="34"/>
                    </a:lnTo>
                    <a:lnTo>
                      <a:pt x="0" y="26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3" name="Freeform: Shape 942" descr="e037249d-c2be-406d-93f2-e83019a4145f"/>
              <p:cNvSpPr/>
              <p:nvPr/>
            </p:nvSpPr>
            <p:spPr bwMode="auto">
              <a:xfrm>
                <a:off x="6328" y="2871"/>
                <a:ext cx="78" cy="54"/>
              </a:xfrm>
              <a:custGeom>
                <a:avLst/>
                <a:gdLst>
                  <a:gd name="T0" fmla="*/ 78 w 78"/>
                  <a:gd name="T1" fmla="*/ 46 h 54"/>
                  <a:gd name="T2" fmla="*/ 78 w 78"/>
                  <a:gd name="T3" fmla="*/ 54 h 54"/>
                  <a:gd name="T4" fmla="*/ 0 w 78"/>
                  <a:gd name="T5" fmla="*/ 9 h 54"/>
                  <a:gd name="T6" fmla="*/ 0 w 78"/>
                  <a:gd name="T7" fmla="*/ 0 h 54"/>
                  <a:gd name="T8" fmla="*/ 78 w 78"/>
                  <a:gd name="T9" fmla="*/ 4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4">
                    <a:moveTo>
                      <a:pt x="78" y="46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4" name="Freeform: Shape 943" descr="cd2ea3aa-938b-41e7-ad64-6c1c4a88a3dc"/>
              <p:cNvSpPr/>
              <p:nvPr/>
            </p:nvSpPr>
            <p:spPr bwMode="auto">
              <a:xfrm>
                <a:off x="6429" y="2905"/>
                <a:ext cx="122" cy="71"/>
              </a:xfrm>
              <a:custGeom>
                <a:avLst/>
                <a:gdLst>
                  <a:gd name="T0" fmla="*/ 122 w 122"/>
                  <a:gd name="T1" fmla="*/ 46 h 71"/>
                  <a:gd name="T2" fmla="*/ 78 w 122"/>
                  <a:gd name="T3" fmla="*/ 71 h 71"/>
                  <a:gd name="T4" fmla="*/ 0 w 122"/>
                  <a:gd name="T5" fmla="*/ 25 h 71"/>
                  <a:gd name="T6" fmla="*/ 44 w 122"/>
                  <a:gd name="T7" fmla="*/ 0 h 71"/>
                  <a:gd name="T8" fmla="*/ 122 w 122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6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4" y="0"/>
                    </a:lnTo>
                    <a:lnTo>
                      <a:pt x="122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5" name="Freeform: Shape 944" descr="7381b21b-faa7-4398-89fc-d3eba8851162"/>
              <p:cNvSpPr/>
              <p:nvPr/>
            </p:nvSpPr>
            <p:spPr bwMode="auto">
              <a:xfrm>
                <a:off x="6507" y="2951"/>
                <a:ext cx="44" cy="34"/>
              </a:xfrm>
              <a:custGeom>
                <a:avLst/>
                <a:gdLst>
                  <a:gd name="T0" fmla="*/ 44 w 44"/>
                  <a:gd name="T1" fmla="*/ 0 h 34"/>
                  <a:gd name="T2" fmla="*/ 44 w 44"/>
                  <a:gd name="T3" fmla="*/ 8 h 34"/>
                  <a:gd name="T4" fmla="*/ 0 w 44"/>
                  <a:gd name="T5" fmla="*/ 34 h 34"/>
                  <a:gd name="T6" fmla="*/ 0 w 44"/>
                  <a:gd name="T7" fmla="*/ 25 h 34"/>
                  <a:gd name="T8" fmla="*/ 44 w 4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4">
                    <a:moveTo>
                      <a:pt x="44" y="0"/>
                    </a:moveTo>
                    <a:lnTo>
                      <a:pt x="44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6" name="Freeform: Shape 945" descr="688291c5-873c-4c35-8cc1-377d609456cf"/>
              <p:cNvSpPr/>
              <p:nvPr/>
            </p:nvSpPr>
            <p:spPr bwMode="auto">
              <a:xfrm>
                <a:off x="6429" y="2930"/>
                <a:ext cx="78" cy="55"/>
              </a:xfrm>
              <a:custGeom>
                <a:avLst/>
                <a:gdLst>
                  <a:gd name="T0" fmla="*/ 78 w 78"/>
                  <a:gd name="T1" fmla="*/ 46 h 55"/>
                  <a:gd name="T2" fmla="*/ 78 w 78"/>
                  <a:gd name="T3" fmla="*/ 55 h 55"/>
                  <a:gd name="T4" fmla="*/ 0 w 78"/>
                  <a:gd name="T5" fmla="*/ 9 h 55"/>
                  <a:gd name="T6" fmla="*/ 0 w 78"/>
                  <a:gd name="T7" fmla="*/ 0 h 55"/>
                  <a:gd name="T8" fmla="*/ 78 w 78"/>
                  <a:gd name="T9" fmla="*/ 46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5">
                    <a:moveTo>
                      <a:pt x="78" y="46"/>
                    </a:moveTo>
                    <a:lnTo>
                      <a:pt x="78" y="55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7" name="Freeform: Shape 946" descr="e1545c65-d122-4a96-ba0f-268776447b07"/>
              <p:cNvSpPr/>
              <p:nvPr/>
            </p:nvSpPr>
            <p:spPr bwMode="auto">
              <a:xfrm>
                <a:off x="6531" y="2964"/>
                <a:ext cx="121" cy="71"/>
              </a:xfrm>
              <a:custGeom>
                <a:avLst/>
                <a:gdLst>
                  <a:gd name="T0" fmla="*/ 121 w 121"/>
                  <a:gd name="T1" fmla="*/ 45 h 71"/>
                  <a:gd name="T2" fmla="*/ 78 w 121"/>
                  <a:gd name="T3" fmla="*/ 71 h 71"/>
                  <a:gd name="T4" fmla="*/ 0 w 121"/>
                  <a:gd name="T5" fmla="*/ 25 h 71"/>
                  <a:gd name="T6" fmla="*/ 43 w 121"/>
                  <a:gd name="T7" fmla="*/ 0 h 71"/>
                  <a:gd name="T8" fmla="*/ 121 w 121"/>
                  <a:gd name="T9" fmla="*/ 45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1">
                    <a:moveTo>
                      <a:pt x="121" y="45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8" name="Freeform: Shape 947" descr="c7d1eb6b-8592-4b67-9976-d10d7ee21902"/>
              <p:cNvSpPr/>
              <p:nvPr/>
            </p:nvSpPr>
            <p:spPr bwMode="auto">
              <a:xfrm>
                <a:off x="6609" y="3010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8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9" name="Freeform: Shape 948" descr="5426a61c-246a-4368-b429-1a3da06c423d"/>
              <p:cNvSpPr/>
              <p:nvPr/>
            </p:nvSpPr>
            <p:spPr bwMode="auto">
              <a:xfrm>
                <a:off x="6531" y="2989"/>
                <a:ext cx="78" cy="55"/>
              </a:xfrm>
              <a:custGeom>
                <a:avLst/>
                <a:gdLst>
                  <a:gd name="T0" fmla="*/ 78 w 78"/>
                  <a:gd name="T1" fmla="*/ 46 h 55"/>
                  <a:gd name="T2" fmla="*/ 78 w 78"/>
                  <a:gd name="T3" fmla="*/ 55 h 55"/>
                  <a:gd name="T4" fmla="*/ 0 w 78"/>
                  <a:gd name="T5" fmla="*/ 9 h 55"/>
                  <a:gd name="T6" fmla="*/ 0 w 78"/>
                  <a:gd name="T7" fmla="*/ 0 h 55"/>
                  <a:gd name="T8" fmla="*/ 78 w 78"/>
                  <a:gd name="T9" fmla="*/ 46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5">
                    <a:moveTo>
                      <a:pt x="78" y="46"/>
                    </a:moveTo>
                    <a:lnTo>
                      <a:pt x="78" y="55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0" name="Freeform: Shape 949" descr="28cd86a1-cbc3-4deb-b3a3-c14f59c44c5e"/>
              <p:cNvSpPr/>
              <p:nvPr/>
            </p:nvSpPr>
            <p:spPr bwMode="auto">
              <a:xfrm>
                <a:off x="6645" y="3031"/>
                <a:ext cx="122" cy="70"/>
              </a:xfrm>
              <a:custGeom>
                <a:avLst/>
                <a:gdLst>
                  <a:gd name="T0" fmla="*/ 122 w 122"/>
                  <a:gd name="T1" fmla="*/ 45 h 70"/>
                  <a:gd name="T2" fmla="*/ 78 w 122"/>
                  <a:gd name="T3" fmla="*/ 70 h 70"/>
                  <a:gd name="T4" fmla="*/ 0 w 122"/>
                  <a:gd name="T5" fmla="*/ 25 h 70"/>
                  <a:gd name="T6" fmla="*/ 43 w 122"/>
                  <a:gd name="T7" fmla="*/ 0 h 70"/>
                  <a:gd name="T8" fmla="*/ 122 w 122"/>
                  <a:gd name="T9" fmla="*/ 4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0">
                    <a:moveTo>
                      <a:pt x="122" y="45"/>
                    </a:moveTo>
                    <a:lnTo>
                      <a:pt x="78" y="70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2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1" name="Freeform: Shape 950" descr="26ff3d58-335c-4cdc-9b44-0d0d71b30acd"/>
              <p:cNvSpPr/>
              <p:nvPr/>
            </p:nvSpPr>
            <p:spPr bwMode="auto">
              <a:xfrm>
                <a:off x="6723" y="3076"/>
                <a:ext cx="44" cy="34"/>
              </a:xfrm>
              <a:custGeom>
                <a:avLst/>
                <a:gdLst>
                  <a:gd name="T0" fmla="*/ 44 w 44"/>
                  <a:gd name="T1" fmla="*/ 0 h 34"/>
                  <a:gd name="T2" fmla="*/ 44 w 44"/>
                  <a:gd name="T3" fmla="*/ 9 h 34"/>
                  <a:gd name="T4" fmla="*/ 0 w 44"/>
                  <a:gd name="T5" fmla="*/ 34 h 34"/>
                  <a:gd name="T6" fmla="*/ 0 w 44"/>
                  <a:gd name="T7" fmla="*/ 25 h 34"/>
                  <a:gd name="T8" fmla="*/ 44 w 4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4">
                    <a:moveTo>
                      <a:pt x="44" y="0"/>
                    </a:moveTo>
                    <a:lnTo>
                      <a:pt x="44" y="9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2" name="Freeform: Shape 951" descr="a8445106-9ffb-4aec-88f5-f823a5ceded2"/>
              <p:cNvSpPr/>
              <p:nvPr/>
            </p:nvSpPr>
            <p:spPr bwMode="auto">
              <a:xfrm>
                <a:off x="6645" y="3056"/>
                <a:ext cx="78" cy="54"/>
              </a:xfrm>
              <a:custGeom>
                <a:avLst/>
                <a:gdLst>
                  <a:gd name="T0" fmla="*/ 78 w 78"/>
                  <a:gd name="T1" fmla="*/ 45 h 54"/>
                  <a:gd name="T2" fmla="*/ 78 w 78"/>
                  <a:gd name="T3" fmla="*/ 54 h 54"/>
                  <a:gd name="T4" fmla="*/ 0 w 78"/>
                  <a:gd name="T5" fmla="*/ 9 h 54"/>
                  <a:gd name="T6" fmla="*/ 0 w 78"/>
                  <a:gd name="T7" fmla="*/ 0 h 54"/>
                  <a:gd name="T8" fmla="*/ 78 w 78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4">
                    <a:moveTo>
                      <a:pt x="78" y="45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3" name="Freeform: Shape 952" descr="1db0891a-bc1e-429d-8261-8d7f22582681"/>
              <p:cNvSpPr/>
              <p:nvPr/>
            </p:nvSpPr>
            <p:spPr bwMode="auto">
              <a:xfrm>
                <a:off x="5730" y="2587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1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1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4" name="Freeform: Shape 953" descr="144c0d90-4ed4-48cf-a750-e5d769484669"/>
              <p:cNvSpPr/>
              <p:nvPr/>
            </p:nvSpPr>
            <p:spPr bwMode="auto">
              <a:xfrm>
                <a:off x="5791" y="2622"/>
                <a:ext cx="59" cy="43"/>
              </a:xfrm>
              <a:custGeom>
                <a:avLst/>
                <a:gdLst>
                  <a:gd name="T0" fmla="*/ 59 w 59"/>
                  <a:gd name="T1" fmla="*/ 0 h 43"/>
                  <a:gd name="T2" fmla="*/ 59 w 59"/>
                  <a:gd name="T3" fmla="*/ 9 h 43"/>
                  <a:gd name="T4" fmla="*/ 0 w 59"/>
                  <a:gd name="T5" fmla="*/ 43 h 43"/>
                  <a:gd name="T6" fmla="*/ 0 w 59"/>
                  <a:gd name="T7" fmla="*/ 35 h 43"/>
                  <a:gd name="T8" fmla="*/ 59 w 59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3">
                    <a:moveTo>
                      <a:pt x="59" y="0"/>
                    </a:moveTo>
                    <a:lnTo>
                      <a:pt x="59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5" name="Freeform: Shape 954" descr="b47b5695-711c-47ab-a9ae-d55564b2e980"/>
              <p:cNvSpPr/>
              <p:nvPr/>
            </p:nvSpPr>
            <p:spPr bwMode="auto">
              <a:xfrm>
                <a:off x="5730" y="2622"/>
                <a:ext cx="61" cy="43"/>
              </a:xfrm>
              <a:custGeom>
                <a:avLst/>
                <a:gdLst>
                  <a:gd name="T0" fmla="*/ 61 w 61"/>
                  <a:gd name="T1" fmla="*/ 35 h 43"/>
                  <a:gd name="T2" fmla="*/ 61 w 61"/>
                  <a:gd name="T3" fmla="*/ 43 h 43"/>
                  <a:gd name="T4" fmla="*/ 0 w 61"/>
                  <a:gd name="T5" fmla="*/ 9 h 43"/>
                  <a:gd name="T6" fmla="*/ 0 w 61"/>
                  <a:gd name="T7" fmla="*/ 0 h 43"/>
                  <a:gd name="T8" fmla="*/ 61 w 61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3">
                    <a:moveTo>
                      <a:pt x="61" y="35"/>
                    </a:moveTo>
                    <a:lnTo>
                      <a:pt x="61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6" name="Freeform: Shape 955" descr="aacfa9a7-41de-4090-898b-f03090efe36e"/>
              <p:cNvSpPr/>
              <p:nvPr/>
            </p:nvSpPr>
            <p:spPr bwMode="auto">
              <a:xfrm>
                <a:off x="5817" y="2638"/>
                <a:ext cx="120" cy="69"/>
              </a:xfrm>
              <a:custGeom>
                <a:avLst/>
                <a:gdLst>
                  <a:gd name="T0" fmla="*/ 120 w 120"/>
                  <a:gd name="T1" fmla="*/ 34 h 69"/>
                  <a:gd name="T2" fmla="*/ 61 w 120"/>
                  <a:gd name="T3" fmla="*/ 69 h 69"/>
                  <a:gd name="T4" fmla="*/ 0 w 120"/>
                  <a:gd name="T5" fmla="*/ 34 h 69"/>
                  <a:gd name="T6" fmla="*/ 60 w 120"/>
                  <a:gd name="T7" fmla="*/ 0 h 69"/>
                  <a:gd name="T8" fmla="*/ 120 w 120"/>
                  <a:gd name="T9" fmla="*/ 34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4"/>
                    </a:moveTo>
                    <a:lnTo>
                      <a:pt x="61" y="69"/>
                    </a:lnTo>
                    <a:lnTo>
                      <a:pt x="0" y="34"/>
                    </a:lnTo>
                    <a:lnTo>
                      <a:pt x="60" y="0"/>
                    </a:lnTo>
                    <a:lnTo>
                      <a:pt x="120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7" name="Freeform: Shape 956" descr="25d89aef-6401-4b70-9d0c-a9cf0327cc8e"/>
              <p:cNvSpPr/>
              <p:nvPr/>
            </p:nvSpPr>
            <p:spPr bwMode="auto">
              <a:xfrm>
                <a:off x="5878" y="2672"/>
                <a:ext cx="59" cy="44"/>
              </a:xfrm>
              <a:custGeom>
                <a:avLst/>
                <a:gdLst>
                  <a:gd name="T0" fmla="*/ 59 w 59"/>
                  <a:gd name="T1" fmla="*/ 0 h 44"/>
                  <a:gd name="T2" fmla="*/ 59 w 59"/>
                  <a:gd name="T3" fmla="*/ 9 h 44"/>
                  <a:gd name="T4" fmla="*/ 0 w 59"/>
                  <a:gd name="T5" fmla="*/ 44 h 44"/>
                  <a:gd name="T6" fmla="*/ 0 w 59"/>
                  <a:gd name="T7" fmla="*/ 35 h 44"/>
                  <a:gd name="T8" fmla="*/ 59 w 59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4">
                    <a:moveTo>
                      <a:pt x="59" y="0"/>
                    </a:moveTo>
                    <a:lnTo>
                      <a:pt x="59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8" name="Freeform: Shape 957" descr="da915fca-ae64-40aa-8ea5-a6f400d39afe"/>
              <p:cNvSpPr/>
              <p:nvPr/>
            </p:nvSpPr>
            <p:spPr bwMode="auto">
              <a:xfrm>
                <a:off x="5817" y="2672"/>
                <a:ext cx="61" cy="44"/>
              </a:xfrm>
              <a:custGeom>
                <a:avLst/>
                <a:gdLst>
                  <a:gd name="T0" fmla="*/ 61 w 61"/>
                  <a:gd name="T1" fmla="*/ 35 h 44"/>
                  <a:gd name="T2" fmla="*/ 61 w 61"/>
                  <a:gd name="T3" fmla="*/ 44 h 44"/>
                  <a:gd name="T4" fmla="*/ 0 w 61"/>
                  <a:gd name="T5" fmla="*/ 9 h 44"/>
                  <a:gd name="T6" fmla="*/ 0 w 61"/>
                  <a:gd name="T7" fmla="*/ 0 h 44"/>
                  <a:gd name="T8" fmla="*/ 61 w 61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4">
                    <a:moveTo>
                      <a:pt x="61" y="35"/>
                    </a:moveTo>
                    <a:lnTo>
                      <a:pt x="61" y="4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9" name="Freeform: Shape 958" descr="ed671578-f2a1-499c-814e-4f5ea2b4d62b"/>
              <p:cNvSpPr/>
              <p:nvPr/>
            </p:nvSpPr>
            <p:spPr bwMode="auto">
              <a:xfrm>
                <a:off x="5900" y="2686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1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1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0" name="Freeform: Shape 959" descr="79856c06-82bd-43c6-b7cd-c44c50698c6a"/>
              <p:cNvSpPr/>
              <p:nvPr/>
            </p:nvSpPr>
            <p:spPr bwMode="auto">
              <a:xfrm>
                <a:off x="5961" y="2721"/>
                <a:ext cx="59" cy="43"/>
              </a:xfrm>
              <a:custGeom>
                <a:avLst/>
                <a:gdLst>
                  <a:gd name="T0" fmla="*/ 59 w 59"/>
                  <a:gd name="T1" fmla="*/ 0 h 43"/>
                  <a:gd name="T2" fmla="*/ 59 w 59"/>
                  <a:gd name="T3" fmla="*/ 9 h 43"/>
                  <a:gd name="T4" fmla="*/ 0 w 59"/>
                  <a:gd name="T5" fmla="*/ 43 h 43"/>
                  <a:gd name="T6" fmla="*/ 0 w 59"/>
                  <a:gd name="T7" fmla="*/ 35 h 43"/>
                  <a:gd name="T8" fmla="*/ 59 w 59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3">
                    <a:moveTo>
                      <a:pt x="59" y="0"/>
                    </a:moveTo>
                    <a:lnTo>
                      <a:pt x="59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1" name="Freeform: Shape 960" descr="b03f0608-a590-49eb-9149-f36fb6ee285d"/>
              <p:cNvSpPr/>
              <p:nvPr/>
            </p:nvSpPr>
            <p:spPr bwMode="auto">
              <a:xfrm>
                <a:off x="5900" y="2721"/>
                <a:ext cx="61" cy="43"/>
              </a:xfrm>
              <a:custGeom>
                <a:avLst/>
                <a:gdLst>
                  <a:gd name="T0" fmla="*/ 61 w 61"/>
                  <a:gd name="T1" fmla="*/ 35 h 43"/>
                  <a:gd name="T2" fmla="*/ 61 w 61"/>
                  <a:gd name="T3" fmla="*/ 43 h 43"/>
                  <a:gd name="T4" fmla="*/ 0 w 61"/>
                  <a:gd name="T5" fmla="*/ 9 h 43"/>
                  <a:gd name="T6" fmla="*/ 0 w 61"/>
                  <a:gd name="T7" fmla="*/ 0 h 43"/>
                  <a:gd name="T8" fmla="*/ 61 w 61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3">
                    <a:moveTo>
                      <a:pt x="61" y="35"/>
                    </a:moveTo>
                    <a:lnTo>
                      <a:pt x="61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2" name="Freeform: Shape 961" descr="4964b693-c32e-45ac-a852-30d50a2e4c67"/>
              <p:cNvSpPr/>
              <p:nvPr/>
            </p:nvSpPr>
            <p:spPr bwMode="auto">
              <a:xfrm>
                <a:off x="5991" y="2738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0 w 120"/>
                  <a:gd name="T3" fmla="*/ 70 h 70"/>
                  <a:gd name="T4" fmla="*/ 0 w 120"/>
                  <a:gd name="T5" fmla="*/ 35 h 70"/>
                  <a:gd name="T6" fmla="*/ 59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0" y="70"/>
                    </a:lnTo>
                    <a:lnTo>
                      <a:pt x="0" y="35"/>
                    </a:lnTo>
                    <a:lnTo>
                      <a:pt x="59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3" name="Freeform: Shape 962" descr="22acabdc-b330-4695-9d2f-d4934d706c9b"/>
              <p:cNvSpPr/>
              <p:nvPr/>
            </p:nvSpPr>
            <p:spPr bwMode="auto">
              <a:xfrm>
                <a:off x="6051" y="2773"/>
                <a:ext cx="60" cy="44"/>
              </a:xfrm>
              <a:custGeom>
                <a:avLst/>
                <a:gdLst>
                  <a:gd name="T0" fmla="*/ 60 w 60"/>
                  <a:gd name="T1" fmla="*/ 0 h 44"/>
                  <a:gd name="T2" fmla="*/ 59 w 60"/>
                  <a:gd name="T3" fmla="*/ 9 h 44"/>
                  <a:gd name="T4" fmla="*/ 0 w 60"/>
                  <a:gd name="T5" fmla="*/ 44 h 44"/>
                  <a:gd name="T6" fmla="*/ 0 w 60"/>
                  <a:gd name="T7" fmla="*/ 35 h 44"/>
                  <a:gd name="T8" fmla="*/ 60 w 60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4">
                    <a:moveTo>
                      <a:pt x="60" y="0"/>
                    </a:moveTo>
                    <a:lnTo>
                      <a:pt x="59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4" name="Freeform: Shape 963" descr="37ec1012-f632-4f50-8fd2-9b6836dbc825"/>
              <p:cNvSpPr/>
              <p:nvPr/>
            </p:nvSpPr>
            <p:spPr bwMode="auto">
              <a:xfrm>
                <a:off x="5990" y="2773"/>
                <a:ext cx="61" cy="44"/>
              </a:xfrm>
              <a:custGeom>
                <a:avLst/>
                <a:gdLst>
                  <a:gd name="T0" fmla="*/ 61 w 61"/>
                  <a:gd name="T1" fmla="*/ 35 h 44"/>
                  <a:gd name="T2" fmla="*/ 61 w 61"/>
                  <a:gd name="T3" fmla="*/ 44 h 44"/>
                  <a:gd name="T4" fmla="*/ 0 w 61"/>
                  <a:gd name="T5" fmla="*/ 9 h 44"/>
                  <a:gd name="T6" fmla="*/ 1 w 61"/>
                  <a:gd name="T7" fmla="*/ 0 h 44"/>
                  <a:gd name="T8" fmla="*/ 61 w 61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4">
                    <a:moveTo>
                      <a:pt x="61" y="35"/>
                    </a:moveTo>
                    <a:lnTo>
                      <a:pt x="61" y="44"/>
                    </a:lnTo>
                    <a:lnTo>
                      <a:pt x="0" y="9"/>
                    </a:lnTo>
                    <a:lnTo>
                      <a:pt x="1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5" name="Freeform: Shape 964" descr="d2e203f4-728e-45e4-92e4-96629b6ad65a"/>
              <p:cNvSpPr/>
              <p:nvPr/>
            </p:nvSpPr>
            <p:spPr bwMode="auto">
              <a:xfrm>
                <a:off x="6076" y="2788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0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0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6" name="Freeform: Shape 965" descr="0e6bd578-dbe7-4832-9816-29d32593e360"/>
              <p:cNvSpPr/>
              <p:nvPr/>
            </p:nvSpPr>
            <p:spPr bwMode="auto">
              <a:xfrm>
                <a:off x="6136" y="2823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9 h 43"/>
                  <a:gd name="T4" fmla="*/ 0 w 60"/>
                  <a:gd name="T5" fmla="*/ 43 h 43"/>
                  <a:gd name="T6" fmla="*/ 0 w 60"/>
                  <a:gd name="T7" fmla="*/ 35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7" name="Freeform: Shape 966" descr="280903fc-6a0c-49a0-8a6e-c759a1fac372"/>
              <p:cNvSpPr/>
              <p:nvPr/>
            </p:nvSpPr>
            <p:spPr bwMode="auto">
              <a:xfrm>
                <a:off x="6076" y="2823"/>
                <a:ext cx="60" cy="43"/>
              </a:xfrm>
              <a:custGeom>
                <a:avLst/>
                <a:gdLst>
                  <a:gd name="T0" fmla="*/ 60 w 60"/>
                  <a:gd name="T1" fmla="*/ 35 h 43"/>
                  <a:gd name="T2" fmla="*/ 60 w 60"/>
                  <a:gd name="T3" fmla="*/ 43 h 43"/>
                  <a:gd name="T4" fmla="*/ 0 w 60"/>
                  <a:gd name="T5" fmla="*/ 9 h 43"/>
                  <a:gd name="T6" fmla="*/ 0 w 60"/>
                  <a:gd name="T7" fmla="*/ 0 h 43"/>
                  <a:gd name="T8" fmla="*/ 60 w 60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5"/>
                    </a:moveTo>
                    <a:lnTo>
                      <a:pt x="60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0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8" name="Freeform: Shape 967" descr="e0de5b4d-86ba-4e67-a219-31d35d6f63b7"/>
              <p:cNvSpPr/>
              <p:nvPr/>
            </p:nvSpPr>
            <p:spPr bwMode="auto">
              <a:xfrm>
                <a:off x="6164" y="2839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0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0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9" name="Freeform: Shape 968" descr="4d1a09a2-e109-433e-aaa8-6acfa9e2af15"/>
              <p:cNvSpPr/>
              <p:nvPr/>
            </p:nvSpPr>
            <p:spPr bwMode="auto">
              <a:xfrm>
                <a:off x="6224" y="2874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9 h 43"/>
                  <a:gd name="T4" fmla="*/ 0 w 60"/>
                  <a:gd name="T5" fmla="*/ 43 h 43"/>
                  <a:gd name="T6" fmla="*/ 0 w 60"/>
                  <a:gd name="T7" fmla="*/ 35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0" name="Freeform: Shape 969" descr="f91fb0f9-5330-4d62-ba25-a256706d4c5f"/>
              <p:cNvSpPr/>
              <p:nvPr/>
            </p:nvSpPr>
            <p:spPr bwMode="auto">
              <a:xfrm>
                <a:off x="6164" y="2874"/>
                <a:ext cx="60" cy="43"/>
              </a:xfrm>
              <a:custGeom>
                <a:avLst/>
                <a:gdLst>
                  <a:gd name="T0" fmla="*/ 60 w 60"/>
                  <a:gd name="T1" fmla="*/ 35 h 43"/>
                  <a:gd name="T2" fmla="*/ 60 w 60"/>
                  <a:gd name="T3" fmla="*/ 43 h 43"/>
                  <a:gd name="T4" fmla="*/ 0 w 60"/>
                  <a:gd name="T5" fmla="*/ 9 h 43"/>
                  <a:gd name="T6" fmla="*/ 0 w 60"/>
                  <a:gd name="T7" fmla="*/ 0 h 43"/>
                  <a:gd name="T8" fmla="*/ 60 w 60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5"/>
                    </a:moveTo>
                    <a:lnTo>
                      <a:pt x="60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0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1" name="Freeform: Shape 970" descr="e2c41b28-7d1e-403b-a9f3-6256e97b4c99"/>
              <p:cNvSpPr/>
              <p:nvPr/>
            </p:nvSpPr>
            <p:spPr bwMode="auto">
              <a:xfrm>
                <a:off x="6257" y="2894"/>
                <a:ext cx="120" cy="69"/>
              </a:xfrm>
              <a:custGeom>
                <a:avLst/>
                <a:gdLst>
                  <a:gd name="T0" fmla="*/ 120 w 120"/>
                  <a:gd name="T1" fmla="*/ 34 h 69"/>
                  <a:gd name="T2" fmla="*/ 61 w 120"/>
                  <a:gd name="T3" fmla="*/ 69 h 69"/>
                  <a:gd name="T4" fmla="*/ 0 w 120"/>
                  <a:gd name="T5" fmla="*/ 34 h 69"/>
                  <a:gd name="T6" fmla="*/ 60 w 120"/>
                  <a:gd name="T7" fmla="*/ 0 h 69"/>
                  <a:gd name="T8" fmla="*/ 120 w 120"/>
                  <a:gd name="T9" fmla="*/ 34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4"/>
                    </a:moveTo>
                    <a:lnTo>
                      <a:pt x="61" y="69"/>
                    </a:lnTo>
                    <a:lnTo>
                      <a:pt x="0" y="34"/>
                    </a:lnTo>
                    <a:lnTo>
                      <a:pt x="60" y="0"/>
                    </a:lnTo>
                    <a:lnTo>
                      <a:pt x="120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2" name="Freeform: Shape 971" descr="c05c1d39-fe25-4f28-8a2f-785695b5b1a3"/>
              <p:cNvSpPr/>
              <p:nvPr/>
            </p:nvSpPr>
            <p:spPr bwMode="auto">
              <a:xfrm>
                <a:off x="6318" y="2928"/>
                <a:ext cx="59" cy="44"/>
              </a:xfrm>
              <a:custGeom>
                <a:avLst/>
                <a:gdLst>
                  <a:gd name="T0" fmla="*/ 59 w 59"/>
                  <a:gd name="T1" fmla="*/ 0 h 44"/>
                  <a:gd name="T2" fmla="*/ 59 w 59"/>
                  <a:gd name="T3" fmla="*/ 9 h 44"/>
                  <a:gd name="T4" fmla="*/ 0 w 59"/>
                  <a:gd name="T5" fmla="*/ 44 h 44"/>
                  <a:gd name="T6" fmla="*/ 0 w 59"/>
                  <a:gd name="T7" fmla="*/ 35 h 44"/>
                  <a:gd name="T8" fmla="*/ 59 w 59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4">
                    <a:moveTo>
                      <a:pt x="59" y="0"/>
                    </a:moveTo>
                    <a:lnTo>
                      <a:pt x="59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3" name="Freeform: Shape 972" descr="d92afba9-e64e-449a-8393-b6f0736fe6cb"/>
              <p:cNvSpPr/>
              <p:nvPr/>
            </p:nvSpPr>
            <p:spPr bwMode="auto">
              <a:xfrm>
                <a:off x="6257" y="2928"/>
                <a:ext cx="61" cy="44"/>
              </a:xfrm>
              <a:custGeom>
                <a:avLst/>
                <a:gdLst>
                  <a:gd name="T0" fmla="*/ 61 w 61"/>
                  <a:gd name="T1" fmla="*/ 35 h 44"/>
                  <a:gd name="T2" fmla="*/ 61 w 61"/>
                  <a:gd name="T3" fmla="*/ 44 h 44"/>
                  <a:gd name="T4" fmla="*/ 0 w 61"/>
                  <a:gd name="T5" fmla="*/ 9 h 44"/>
                  <a:gd name="T6" fmla="*/ 0 w 61"/>
                  <a:gd name="T7" fmla="*/ 0 h 44"/>
                  <a:gd name="T8" fmla="*/ 61 w 61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4">
                    <a:moveTo>
                      <a:pt x="61" y="35"/>
                    </a:moveTo>
                    <a:lnTo>
                      <a:pt x="61" y="4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4" name="Freeform: Shape 973" descr="749848bf-a61d-427e-b9f1-fea18bea3596"/>
              <p:cNvSpPr/>
              <p:nvPr/>
            </p:nvSpPr>
            <p:spPr bwMode="auto">
              <a:xfrm>
                <a:off x="6349" y="2947"/>
                <a:ext cx="120" cy="69"/>
              </a:xfrm>
              <a:custGeom>
                <a:avLst/>
                <a:gdLst>
                  <a:gd name="T0" fmla="*/ 120 w 120"/>
                  <a:gd name="T1" fmla="*/ 35 h 69"/>
                  <a:gd name="T2" fmla="*/ 60 w 120"/>
                  <a:gd name="T3" fmla="*/ 69 h 69"/>
                  <a:gd name="T4" fmla="*/ 0 w 120"/>
                  <a:gd name="T5" fmla="*/ 35 h 69"/>
                  <a:gd name="T6" fmla="*/ 60 w 120"/>
                  <a:gd name="T7" fmla="*/ 0 h 69"/>
                  <a:gd name="T8" fmla="*/ 120 w 120"/>
                  <a:gd name="T9" fmla="*/ 3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5"/>
                    </a:moveTo>
                    <a:lnTo>
                      <a:pt x="60" y="69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5" name="Freeform: Shape 974" descr="3e844d7c-1988-4609-9af5-d2f87d005779"/>
              <p:cNvSpPr/>
              <p:nvPr/>
            </p:nvSpPr>
            <p:spPr bwMode="auto">
              <a:xfrm>
                <a:off x="6409" y="2982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8 h 43"/>
                  <a:gd name="T4" fmla="*/ 0 w 60"/>
                  <a:gd name="T5" fmla="*/ 43 h 43"/>
                  <a:gd name="T6" fmla="*/ 0 w 60"/>
                  <a:gd name="T7" fmla="*/ 34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8"/>
                    </a:lnTo>
                    <a:lnTo>
                      <a:pt x="0" y="43"/>
                    </a:lnTo>
                    <a:lnTo>
                      <a:pt x="0" y="34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6" name="Freeform: Shape 975" descr="5df8aecf-50cb-4dc8-9b45-3dd663dded6d"/>
              <p:cNvSpPr/>
              <p:nvPr/>
            </p:nvSpPr>
            <p:spPr bwMode="auto">
              <a:xfrm>
                <a:off x="6349" y="2982"/>
                <a:ext cx="60" cy="43"/>
              </a:xfrm>
              <a:custGeom>
                <a:avLst/>
                <a:gdLst>
                  <a:gd name="T0" fmla="*/ 60 w 60"/>
                  <a:gd name="T1" fmla="*/ 34 h 43"/>
                  <a:gd name="T2" fmla="*/ 60 w 60"/>
                  <a:gd name="T3" fmla="*/ 43 h 43"/>
                  <a:gd name="T4" fmla="*/ 0 w 60"/>
                  <a:gd name="T5" fmla="*/ 8 h 43"/>
                  <a:gd name="T6" fmla="*/ 0 w 60"/>
                  <a:gd name="T7" fmla="*/ 0 h 43"/>
                  <a:gd name="T8" fmla="*/ 60 w 60"/>
                  <a:gd name="T9" fmla="*/ 3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4"/>
                    </a:moveTo>
                    <a:lnTo>
                      <a:pt x="60" y="43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60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7" name="Freeform: Shape 976" descr="fdc59423-1bbf-4152-a2c2-961906db02a3"/>
              <p:cNvSpPr/>
              <p:nvPr/>
            </p:nvSpPr>
            <p:spPr bwMode="auto">
              <a:xfrm>
                <a:off x="6448" y="3005"/>
                <a:ext cx="120" cy="69"/>
              </a:xfrm>
              <a:custGeom>
                <a:avLst/>
                <a:gdLst>
                  <a:gd name="T0" fmla="*/ 120 w 120"/>
                  <a:gd name="T1" fmla="*/ 35 h 69"/>
                  <a:gd name="T2" fmla="*/ 60 w 120"/>
                  <a:gd name="T3" fmla="*/ 69 h 69"/>
                  <a:gd name="T4" fmla="*/ 0 w 120"/>
                  <a:gd name="T5" fmla="*/ 35 h 69"/>
                  <a:gd name="T6" fmla="*/ 60 w 120"/>
                  <a:gd name="T7" fmla="*/ 0 h 69"/>
                  <a:gd name="T8" fmla="*/ 120 w 120"/>
                  <a:gd name="T9" fmla="*/ 3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5"/>
                    </a:moveTo>
                    <a:lnTo>
                      <a:pt x="60" y="69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8" name="Freeform: Shape 977" descr="9746fddd-6aab-4e01-98ce-9cc8ad0324ed"/>
              <p:cNvSpPr/>
              <p:nvPr/>
            </p:nvSpPr>
            <p:spPr bwMode="auto">
              <a:xfrm>
                <a:off x="6508" y="3040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8 h 43"/>
                  <a:gd name="T4" fmla="*/ 0 w 60"/>
                  <a:gd name="T5" fmla="*/ 43 h 43"/>
                  <a:gd name="T6" fmla="*/ 0 w 60"/>
                  <a:gd name="T7" fmla="*/ 34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8"/>
                    </a:lnTo>
                    <a:lnTo>
                      <a:pt x="0" y="43"/>
                    </a:lnTo>
                    <a:lnTo>
                      <a:pt x="0" y="34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9" name="Freeform: Shape 978" descr="d3af9196-30ca-40ed-b837-8b2cbedb3bb1"/>
              <p:cNvSpPr/>
              <p:nvPr/>
            </p:nvSpPr>
            <p:spPr bwMode="auto">
              <a:xfrm>
                <a:off x="6448" y="3040"/>
                <a:ext cx="60" cy="43"/>
              </a:xfrm>
              <a:custGeom>
                <a:avLst/>
                <a:gdLst>
                  <a:gd name="T0" fmla="*/ 60 w 60"/>
                  <a:gd name="T1" fmla="*/ 34 h 43"/>
                  <a:gd name="T2" fmla="*/ 60 w 60"/>
                  <a:gd name="T3" fmla="*/ 43 h 43"/>
                  <a:gd name="T4" fmla="*/ 0 w 60"/>
                  <a:gd name="T5" fmla="*/ 8 h 43"/>
                  <a:gd name="T6" fmla="*/ 0 w 60"/>
                  <a:gd name="T7" fmla="*/ 0 h 43"/>
                  <a:gd name="T8" fmla="*/ 60 w 60"/>
                  <a:gd name="T9" fmla="*/ 3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4"/>
                    </a:moveTo>
                    <a:lnTo>
                      <a:pt x="60" y="43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60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0" name="Freeform: Shape 979" descr="c384bac8-aba7-4979-a2d7-932076c87229"/>
              <p:cNvSpPr/>
              <p:nvPr/>
            </p:nvSpPr>
            <p:spPr bwMode="auto">
              <a:xfrm>
                <a:off x="6552" y="3065"/>
                <a:ext cx="147" cy="85"/>
              </a:xfrm>
              <a:custGeom>
                <a:avLst/>
                <a:gdLst>
                  <a:gd name="T0" fmla="*/ 147 w 147"/>
                  <a:gd name="T1" fmla="*/ 51 h 85"/>
                  <a:gd name="T2" fmla="*/ 87 w 147"/>
                  <a:gd name="T3" fmla="*/ 85 h 85"/>
                  <a:gd name="T4" fmla="*/ 0 w 147"/>
                  <a:gd name="T5" fmla="*/ 34 h 85"/>
                  <a:gd name="T6" fmla="*/ 59 w 147"/>
                  <a:gd name="T7" fmla="*/ 0 h 85"/>
                  <a:gd name="T8" fmla="*/ 147 w 147"/>
                  <a:gd name="T9" fmla="*/ 51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85">
                    <a:moveTo>
                      <a:pt x="147" y="51"/>
                    </a:moveTo>
                    <a:lnTo>
                      <a:pt x="87" y="85"/>
                    </a:lnTo>
                    <a:lnTo>
                      <a:pt x="0" y="34"/>
                    </a:lnTo>
                    <a:lnTo>
                      <a:pt x="59" y="0"/>
                    </a:lnTo>
                    <a:lnTo>
                      <a:pt x="147" y="51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1" name="Freeform: Shape 980" descr="c179d80c-e191-47c4-a314-26189252c826"/>
              <p:cNvSpPr/>
              <p:nvPr/>
            </p:nvSpPr>
            <p:spPr bwMode="auto">
              <a:xfrm>
                <a:off x="6639" y="3115"/>
                <a:ext cx="60" cy="44"/>
              </a:xfrm>
              <a:custGeom>
                <a:avLst/>
                <a:gdLst>
                  <a:gd name="T0" fmla="*/ 60 w 60"/>
                  <a:gd name="T1" fmla="*/ 0 h 44"/>
                  <a:gd name="T2" fmla="*/ 60 w 60"/>
                  <a:gd name="T3" fmla="*/ 9 h 44"/>
                  <a:gd name="T4" fmla="*/ 0 w 60"/>
                  <a:gd name="T5" fmla="*/ 44 h 44"/>
                  <a:gd name="T6" fmla="*/ 0 w 60"/>
                  <a:gd name="T7" fmla="*/ 35 h 44"/>
                  <a:gd name="T8" fmla="*/ 60 w 60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4">
                    <a:moveTo>
                      <a:pt x="60" y="0"/>
                    </a:moveTo>
                    <a:lnTo>
                      <a:pt x="60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2" name="Freeform: Shape 981" descr="9a4e9582-6e6d-4d5a-a9f0-cb4597701a39"/>
              <p:cNvSpPr/>
              <p:nvPr/>
            </p:nvSpPr>
            <p:spPr bwMode="auto">
              <a:xfrm>
                <a:off x="6552" y="3099"/>
                <a:ext cx="87" cy="60"/>
              </a:xfrm>
              <a:custGeom>
                <a:avLst/>
                <a:gdLst>
                  <a:gd name="T0" fmla="*/ 87 w 87"/>
                  <a:gd name="T1" fmla="*/ 51 h 60"/>
                  <a:gd name="T2" fmla="*/ 87 w 87"/>
                  <a:gd name="T3" fmla="*/ 60 h 60"/>
                  <a:gd name="T4" fmla="*/ 0 w 87"/>
                  <a:gd name="T5" fmla="*/ 9 h 60"/>
                  <a:gd name="T6" fmla="*/ 0 w 87"/>
                  <a:gd name="T7" fmla="*/ 0 h 60"/>
                  <a:gd name="T8" fmla="*/ 87 w 87"/>
                  <a:gd name="T9" fmla="*/ 51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60">
                    <a:moveTo>
                      <a:pt x="87" y="51"/>
                    </a:moveTo>
                    <a:lnTo>
                      <a:pt x="87" y="60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87" y="51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3" name="Freeform: Shape 982" descr="fd04a116-3fa8-4801-a4dd-5f0b42ddce9c"/>
              <p:cNvSpPr/>
              <p:nvPr/>
            </p:nvSpPr>
            <p:spPr bwMode="auto">
              <a:xfrm>
                <a:off x="5784" y="2716"/>
                <a:ext cx="114" cy="66"/>
              </a:xfrm>
              <a:custGeom>
                <a:avLst/>
                <a:gdLst>
                  <a:gd name="T0" fmla="*/ 114 w 114"/>
                  <a:gd name="T1" fmla="*/ 33 h 66"/>
                  <a:gd name="T2" fmla="*/ 57 w 114"/>
                  <a:gd name="T3" fmla="*/ 66 h 66"/>
                  <a:gd name="T4" fmla="*/ 0 w 114"/>
                  <a:gd name="T5" fmla="*/ 33 h 66"/>
                  <a:gd name="T6" fmla="*/ 57 w 114"/>
                  <a:gd name="T7" fmla="*/ 0 h 66"/>
                  <a:gd name="T8" fmla="*/ 114 w 114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6">
                    <a:moveTo>
                      <a:pt x="114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4" name="Freeform: Shape 983" descr="ca7a233d-f9a9-4637-a82e-055ac146446e"/>
              <p:cNvSpPr/>
              <p:nvPr/>
            </p:nvSpPr>
            <p:spPr bwMode="auto">
              <a:xfrm>
                <a:off x="5841" y="2749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5" name="Freeform: Shape 984" descr="6a8534e4-9d89-4ad8-8cd7-00795af5c493"/>
              <p:cNvSpPr/>
              <p:nvPr/>
            </p:nvSpPr>
            <p:spPr bwMode="auto">
              <a:xfrm>
                <a:off x="5784" y="2749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6" name="Freeform: Shape 985" descr="a23b2120-ef5b-455f-965d-0e2001becd77"/>
              <p:cNvSpPr/>
              <p:nvPr/>
            </p:nvSpPr>
            <p:spPr bwMode="auto">
              <a:xfrm>
                <a:off x="5647" y="2637"/>
                <a:ext cx="116" cy="66"/>
              </a:xfrm>
              <a:custGeom>
                <a:avLst/>
                <a:gdLst>
                  <a:gd name="T0" fmla="*/ 116 w 116"/>
                  <a:gd name="T1" fmla="*/ 33 h 66"/>
                  <a:gd name="T2" fmla="*/ 59 w 116"/>
                  <a:gd name="T3" fmla="*/ 66 h 66"/>
                  <a:gd name="T4" fmla="*/ 0 w 116"/>
                  <a:gd name="T5" fmla="*/ 33 h 66"/>
                  <a:gd name="T6" fmla="*/ 58 w 116"/>
                  <a:gd name="T7" fmla="*/ 0 h 66"/>
                  <a:gd name="T8" fmla="*/ 116 w 116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6" y="33"/>
                    </a:moveTo>
                    <a:lnTo>
                      <a:pt x="59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6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7" name="Freeform: Shape 986" descr="a2d83694-25d5-45eb-96a1-971e8d668af1"/>
              <p:cNvSpPr/>
              <p:nvPr/>
            </p:nvSpPr>
            <p:spPr bwMode="auto">
              <a:xfrm>
                <a:off x="5706" y="2670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8" name="Freeform: Shape 987" descr="871442d1-bc97-46ea-ab13-05f5a176298c"/>
              <p:cNvSpPr/>
              <p:nvPr/>
            </p:nvSpPr>
            <p:spPr bwMode="auto">
              <a:xfrm>
                <a:off x="5647" y="2670"/>
                <a:ext cx="59" cy="42"/>
              </a:xfrm>
              <a:custGeom>
                <a:avLst/>
                <a:gdLst>
                  <a:gd name="T0" fmla="*/ 59 w 59"/>
                  <a:gd name="T1" fmla="*/ 33 h 42"/>
                  <a:gd name="T2" fmla="*/ 59 w 59"/>
                  <a:gd name="T3" fmla="*/ 42 h 42"/>
                  <a:gd name="T4" fmla="*/ 0 w 59"/>
                  <a:gd name="T5" fmla="*/ 9 h 42"/>
                  <a:gd name="T6" fmla="*/ 0 w 59"/>
                  <a:gd name="T7" fmla="*/ 0 h 42"/>
                  <a:gd name="T8" fmla="*/ 59 w 59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2">
                    <a:moveTo>
                      <a:pt x="59" y="33"/>
                    </a:moveTo>
                    <a:lnTo>
                      <a:pt x="59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9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9" name="Freeform: Shape 988" descr="f4282163-0250-4141-aa34-600c815e6791"/>
              <p:cNvSpPr/>
              <p:nvPr/>
            </p:nvSpPr>
            <p:spPr bwMode="auto">
              <a:xfrm>
                <a:off x="5684" y="2657"/>
                <a:ext cx="114" cy="67"/>
              </a:xfrm>
              <a:custGeom>
                <a:avLst/>
                <a:gdLst>
                  <a:gd name="T0" fmla="*/ 114 w 114"/>
                  <a:gd name="T1" fmla="*/ 34 h 67"/>
                  <a:gd name="T2" fmla="*/ 57 w 114"/>
                  <a:gd name="T3" fmla="*/ 67 h 67"/>
                  <a:gd name="T4" fmla="*/ 0 w 114"/>
                  <a:gd name="T5" fmla="*/ 34 h 67"/>
                  <a:gd name="T6" fmla="*/ 57 w 114"/>
                  <a:gd name="T7" fmla="*/ 0 h 67"/>
                  <a:gd name="T8" fmla="*/ 114 w 114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4"/>
                    </a:moveTo>
                    <a:lnTo>
                      <a:pt x="57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4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0" name="Freeform: Shape 989" descr="5a4708a3-5a61-42f5-86fb-c35fb52d2958"/>
              <p:cNvSpPr/>
              <p:nvPr/>
            </p:nvSpPr>
            <p:spPr bwMode="auto">
              <a:xfrm>
                <a:off x="5741" y="2691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1" name="Freeform: Shape 990" descr="48eea15e-b59f-4118-8818-9af2110cf57a"/>
              <p:cNvSpPr/>
              <p:nvPr/>
            </p:nvSpPr>
            <p:spPr bwMode="auto">
              <a:xfrm>
                <a:off x="5683" y="2691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1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1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2" name="Freeform: Shape 991" descr="71bcf9be-8171-45c9-8ee9-5d971ec2d9ac"/>
              <p:cNvSpPr/>
              <p:nvPr/>
            </p:nvSpPr>
            <p:spPr bwMode="auto">
              <a:xfrm>
                <a:off x="5868" y="2765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3" name="Freeform: Shape 992" descr="9568ac00-3de4-413e-903f-24d6a0174aa0"/>
              <p:cNvSpPr/>
              <p:nvPr/>
            </p:nvSpPr>
            <p:spPr bwMode="auto">
              <a:xfrm>
                <a:off x="5926" y="2798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4" name="Freeform: Shape 993" descr="31f3ca9e-0115-4e91-a231-0ba3038443e5"/>
              <p:cNvSpPr/>
              <p:nvPr/>
            </p:nvSpPr>
            <p:spPr bwMode="auto">
              <a:xfrm>
                <a:off x="5868" y="2798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5" name="Freeform: Shape 994" descr="2d2e6454-ed5d-4e21-a215-50d29ee5c2a1"/>
              <p:cNvSpPr/>
              <p:nvPr/>
            </p:nvSpPr>
            <p:spPr bwMode="auto">
              <a:xfrm>
                <a:off x="5959" y="2818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6" name="Freeform: Shape 995" descr="ab4f6e54-1976-41a8-89be-8f04e7a8d63b"/>
              <p:cNvSpPr/>
              <p:nvPr/>
            </p:nvSpPr>
            <p:spPr bwMode="auto">
              <a:xfrm>
                <a:off x="6016" y="2851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0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7" name="Freeform: Shape 996" descr="e619b739-c979-47e6-8fb9-2a7b33f46e0b"/>
              <p:cNvSpPr/>
              <p:nvPr/>
            </p:nvSpPr>
            <p:spPr bwMode="auto">
              <a:xfrm>
                <a:off x="5959" y="2851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8" name="Freeform: Shape 997" descr="454c7b57-df6c-4a25-9ec3-38068a38c910"/>
              <p:cNvSpPr/>
              <p:nvPr/>
            </p:nvSpPr>
            <p:spPr bwMode="auto">
              <a:xfrm>
                <a:off x="6050" y="2871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9" name="Freeform: Shape 998" descr="e3b30804-a71a-48cb-b6b0-5e5b2689a0d7"/>
              <p:cNvSpPr/>
              <p:nvPr/>
            </p:nvSpPr>
            <p:spPr bwMode="auto">
              <a:xfrm>
                <a:off x="6107" y="2904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0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0" name="Freeform: Shape 999" descr="3242ed97-bd23-4fcd-9cd1-702b04c4601f"/>
              <p:cNvSpPr/>
              <p:nvPr/>
            </p:nvSpPr>
            <p:spPr bwMode="auto">
              <a:xfrm>
                <a:off x="6050" y="2904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1" name="Freeform: Shape 1000" descr="c40ae9d9-bb86-499b-87ef-9e3745f3c557"/>
              <p:cNvSpPr/>
              <p:nvPr/>
            </p:nvSpPr>
            <p:spPr bwMode="auto">
              <a:xfrm>
                <a:off x="6141" y="2923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2" name="Freeform: Shape 1001" descr="cd4c900f-6867-4acc-b7b4-0bd5b4073522"/>
              <p:cNvSpPr/>
              <p:nvPr/>
            </p:nvSpPr>
            <p:spPr bwMode="auto">
              <a:xfrm>
                <a:off x="6199" y="2957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3" name="Freeform: Shape 1002" descr="37e28f5e-1951-4390-b866-4c95a53f57fc"/>
              <p:cNvSpPr/>
              <p:nvPr/>
            </p:nvSpPr>
            <p:spPr bwMode="auto">
              <a:xfrm>
                <a:off x="6141" y="2957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4" name="Freeform: Shape 1003" descr="29cee6d5-0adc-4d3d-8a2c-af44481564a1"/>
              <p:cNvSpPr/>
              <p:nvPr/>
            </p:nvSpPr>
            <p:spPr bwMode="auto">
              <a:xfrm>
                <a:off x="6235" y="2978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5" name="Freeform: Shape 1004" descr="368cac08-e5f7-4dff-9b0d-7032bbe571fb"/>
              <p:cNvSpPr/>
              <p:nvPr/>
            </p:nvSpPr>
            <p:spPr bwMode="auto">
              <a:xfrm>
                <a:off x="6293" y="3011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6" name="Freeform: Shape 1005" descr="490985ab-471f-47e7-8919-aa44e6fd547d"/>
              <p:cNvSpPr/>
              <p:nvPr/>
            </p:nvSpPr>
            <p:spPr bwMode="auto">
              <a:xfrm>
                <a:off x="6235" y="3011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7" name="Freeform: Shape 1006" descr="58af41da-c22c-496a-adbb-e80c7c6fd4a8"/>
              <p:cNvSpPr/>
              <p:nvPr/>
            </p:nvSpPr>
            <p:spPr bwMode="auto">
              <a:xfrm>
                <a:off x="6322" y="302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8" name="Freeform: Shape 1007" descr="0a423ac7-7707-478a-8063-80173ceb1927"/>
              <p:cNvSpPr/>
              <p:nvPr/>
            </p:nvSpPr>
            <p:spPr bwMode="auto">
              <a:xfrm>
                <a:off x="6379" y="3062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1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1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9" name="Freeform: Shape 1008" descr="8d862cd0-c95d-4037-953f-0ef771d8fbc4"/>
              <p:cNvSpPr/>
              <p:nvPr/>
            </p:nvSpPr>
            <p:spPr bwMode="auto">
              <a:xfrm>
                <a:off x="6322" y="3062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7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0" name="Freeform: Shape 1009" descr="142b3ffa-6257-4ae3-8636-bff95213f03c"/>
              <p:cNvSpPr/>
              <p:nvPr/>
            </p:nvSpPr>
            <p:spPr bwMode="auto">
              <a:xfrm>
                <a:off x="6408" y="3079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1" name="Freeform: Shape 1010" descr="155fea28-3c7e-429a-ba42-e0e882748baa"/>
              <p:cNvSpPr/>
              <p:nvPr/>
            </p:nvSpPr>
            <p:spPr bwMode="auto">
              <a:xfrm>
                <a:off x="6466" y="3112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2" name="Freeform: Shape 1011" descr="8ef451c5-5a8e-49ad-8ab6-2a6914f34ad0"/>
              <p:cNvSpPr/>
              <p:nvPr/>
            </p:nvSpPr>
            <p:spPr bwMode="auto">
              <a:xfrm>
                <a:off x="6408" y="3112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3" name="Freeform: Shape 1012" descr="7852a9fc-49b9-42ed-9596-d5cb31244809"/>
              <p:cNvSpPr/>
              <p:nvPr/>
            </p:nvSpPr>
            <p:spPr bwMode="auto">
              <a:xfrm>
                <a:off x="6499" y="3132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4" name="Freeform: Shape 1013" descr="ca0e9053-569f-4cf6-9778-be71733fd4e5"/>
              <p:cNvSpPr/>
              <p:nvPr/>
            </p:nvSpPr>
            <p:spPr bwMode="auto">
              <a:xfrm>
                <a:off x="6556" y="3165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3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5" name="Freeform: Shape 1014" descr="5086fff2-6bea-4b92-b284-ffdc6eeaf949"/>
              <p:cNvSpPr/>
              <p:nvPr/>
            </p:nvSpPr>
            <p:spPr bwMode="auto">
              <a:xfrm>
                <a:off x="6499" y="3165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6" name="Freeform: Shape 1015" descr="6ba1bb11-b4d8-4280-96e9-8601d8730265"/>
              <p:cNvSpPr/>
              <p:nvPr/>
            </p:nvSpPr>
            <p:spPr bwMode="auto">
              <a:xfrm>
                <a:off x="5560" y="2687"/>
                <a:ext cx="170" cy="98"/>
              </a:xfrm>
              <a:custGeom>
                <a:avLst/>
                <a:gdLst>
                  <a:gd name="T0" fmla="*/ 170 w 170"/>
                  <a:gd name="T1" fmla="*/ 65 h 98"/>
                  <a:gd name="T2" fmla="*/ 112 w 170"/>
                  <a:gd name="T3" fmla="*/ 98 h 98"/>
                  <a:gd name="T4" fmla="*/ 0 w 170"/>
                  <a:gd name="T5" fmla="*/ 33 h 98"/>
                  <a:gd name="T6" fmla="*/ 57 w 170"/>
                  <a:gd name="T7" fmla="*/ 0 h 98"/>
                  <a:gd name="T8" fmla="*/ 170 w 170"/>
                  <a:gd name="T9" fmla="*/ 65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98">
                    <a:moveTo>
                      <a:pt x="170" y="65"/>
                    </a:moveTo>
                    <a:lnTo>
                      <a:pt x="112" y="98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70" y="6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7" name="Freeform: Shape 1016" descr="2fbdbe6b-0ddd-4c04-af19-ecf15dbcaf0d"/>
              <p:cNvSpPr/>
              <p:nvPr/>
            </p:nvSpPr>
            <p:spPr bwMode="auto">
              <a:xfrm>
                <a:off x="5672" y="2752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3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8" name="Freeform: Shape 1017" descr="06e28f48-d776-4812-92fa-fb72b5d4ba45"/>
              <p:cNvSpPr/>
              <p:nvPr/>
            </p:nvSpPr>
            <p:spPr bwMode="auto">
              <a:xfrm>
                <a:off x="5560" y="2720"/>
                <a:ext cx="112" cy="74"/>
              </a:xfrm>
              <a:custGeom>
                <a:avLst/>
                <a:gdLst>
                  <a:gd name="T0" fmla="*/ 112 w 112"/>
                  <a:gd name="T1" fmla="*/ 65 h 74"/>
                  <a:gd name="T2" fmla="*/ 112 w 112"/>
                  <a:gd name="T3" fmla="*/ 74 h 74"/>
                  <a:gd name="T4" fmla="*/ 0 w 112"/>
                  <a:gd name="T5" fmla="*/ 9 h 74"/>
                  <a:gd name="T6" fmla="*/ 0 w 112"/>
                  <a:gd name="T7" fmla="*/ 0 h 74"/>
                  <a:gd name="T8" fmla="*/ 112 w 112"/>
                  <a:gd name="T9" fmla="*/ 65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" h="74">
                    <a:moveTo>
                      <a:pt x="112" y="65"/>
                    </a:moveTo>
                    <a:lnTo>
                      <a:pt x="112" y="7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112" y="6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9" name="Freeform: Shape 1018" descr="0ee25623-3d08-49fe-9483-b8fac028d90b"/>
              <p:cNvSpPr/>
              <p:nvPr/>
            </p:nvSpPr>
            <p:spPr bwMode="auto">
              <a:xfrm>
                <a:off x="5719" y="2780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0" name="Freeform: Shape 1019" descr="6a582ab4-0309-489f-806e-3a45d1fc8fb9"/>
              <p:cNvSpPr/>
              <p:nvPr/>
            </p:nvSpPr>
            <p:spPr bwMode="auto">
              <a:xfrm>
                <a:off x="5777" y="2813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1" name="Freeform: Shape 1020" descr="a23b6f4a-50b1-470a-a942-ae9055c0183c"/>
              <p:cNvSpPr/>
              <p:nvPr/>
            </p:nvSpPr>
            <p:spPr bwMode="auto">
              <a:xfrm>
                <a:off x="5719" y="2813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2" name="Freeform: Shape 1021" descr="161b3725-b118-4a31-9d7f-4ccba1b341ed"/>
              <p:cNvSpPr/>
              <p:nvPr/>
            </p:nvSpPr>
            <p:spPr bwMode="auto">
              <a:xfrm>
                <a:off x="5630" y="2728"/>
                <a:ext cx="116" cy="67"/>
              </a:xfrm>
              <a:custGeom>
                <a:avLst/>
                <a:gdLst>
                  <a:gd name="T0" fmla="*/ 116 w 116"/>
                  <a:gd name="T1" fmla="*/ 34 h 67"/>
                  <a:gd name="T2" fmla="*/ 59 w 116"/>
                  <a:gd name="T3" fmla="*/ 67 h 67"/>
                  <a:gd name="T4" fmla="*/ 0 w 116"/>
                  <a:gd name="T5" fmla="*/ 34 h 67"/>
                  <a:gd name="T6" fmla="*/ 58 w 116"/>
                  <a:gd name="T7" fmla="*/ 0 h 67"/>
                  <a:gd name="T8" fmla="*/ 116 w 116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6" y="34"/>
                    </a:moveTo>
                    <a:lnTo>
                      <a:pt x="59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6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3" name="Freeform: Shape 1022" descr="b65306ae-c55a-4b95-981e-1b377459fcc3"/>
              <p:cNvSpPr/>
              <p:nvPr/>
            </p:nvSpPr>
            <p:spPr bwMode="auto">
              <a:xfrm>
                <a:off x="5689" y="2762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4" name="Freeform: Shape 1023" descr="95dd0909-0084-47ab-9878-800d94c8402f"/>
              <p:cNvSpPr/>
              <p:nvPr/>
            </p:nvSpPr>
            <p:spPr bwMode="auto">
              <a:xfrm>
                <a:off x="5630" y="2762"/>
                <a:ext cx="59" cy="41"/>
              </a:xfrm>
              <a:custGeom>
                <a:avLst/>
                <a:gdLst>
                  <a:gd name="T0" fmla="*/ 59 w 59"/>
                  <a:gd name="T1" fmla="*/ 33 h 41"/>
                  <a:gd name="T2" fmla="*/ 59 w 59"/>
                  <a:gd name="T3" fmla="*/ 41 h 41"/>
                  <a:gd name="T4" fmla="*/ 0 w 59"/>
                  <a:gd name="T5" fmla="*/ 8 h 41"/>
                  <a:gd name="T6" fmla="*/ 0 w 59"/>
                  <a:gd name="T7" fmla="*/ 0 h 41"/>
                  <a:gd name="T8" fmla="*/ 59 w 59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1">
                    <a:moveTo>
                      <a:pt x="59" y="33"/>
                    </a:moveTo>
                    <a:lnTo>
                      <a:pt x="59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9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5" name="Freeform: Shape 1024" descr="47d3ae06-cef6-47c0-9440-1f75a87c49c1"/>
              <p:cNvSpPr/>
              <p:nvPr/>
            </p:nvSpPr>
            <p:spPr bwMode="auto">
              <a:xfrm>
                <a:off x="5814" y="2834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7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6" name="Freeform: Shape 1025" descr="c454cb07-9144-4916-80a3-1e1a68bc367f"/>
              <p:cNvSpPr/>
              <p:nvPr/>
            </p:nvSpPr>
            <p:spPr bwMode="auto">
              <a:xfrm>
                <a:off x="5871" y="2867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4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7" name="Freeform: Shape 1026" descr="e0ee9f2b-562f-4025-95d6-f9ebedec2faa"/>
              <p:cNvSpPr/>
              <p:nvPr/>
            </p:nvSpPr>
            <p:spPr bwMode="auto">
              <a:xfrm>
                <a:off x="5814" y="2867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8" name="Freeform: Shape 1027" descr="d98bed73-123b-4b97-9f71-6c454c559de8"/>
              <p:cNvSpPr/>
              <p:nvPr/>
            </p:nvSpPr>
            <p:spPr bwMode="auto">
              <a:xfrm>
                <a:off x="5906" y="288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9" name="Freeform: Shape 1028" descr="884378dd-aa8f-49b7-9820-8e8e5919ce6c"/>
              <p:cNvSpPr/>
              <p:nvPr/>
            </p:nvSpPr>
            <p:spPr bwMode="auto">
              <a:xfrm>
                <a:off x="5963" y="2922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1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1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0" name="Freeform: Shape 1029" descr="3905c28f-de04-46c2-9e1a-693f6d791946"/>
              <p:cNvSpPr/>
              <p:nvPr/>
            </p:nvSpPr>
            <p:spPr bwMode="auto">
              <a:xfrm>
                <a:off x="5906" y="2921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7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1" name="Freeform: Shape 1030" descr="659315df-3c34-447c-8365-8d4598ee142d"/>
              <p:cNvSpPr/>
              <p:nvPr/>
            </p:nvSpPr>
            <p:spPr bwMode="auto">
              <a:xfrm>
                <a:off x="5992" y="293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2" name="Freeform: Shape 1031" descr="7d31a796-0bed-4a72-8888-dd1cd7740de9"/>
              <p:cNvSpPr/>
              <p:nvPr/>
            </p:nvSpPr>
            <p:spPr bwMode="auto">
              <a:xfrm>
                <a:off x="6049" y="2972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1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1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3" name="Freeform: Shape 1032" descr="bac6b4af-7975-4545-a11d-0ed70c13bc7d"/>
              <p:cNvSpPr/>
              <p:nvPr/>
            </p:nvSpPr>
            <p:spPr bwMode="auto">
              <a:xfrm>
                <a:off x="5992" y="2972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7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4" name="Freeform: Shape 1033" descr="10e36435-384c-4e44-b615-ae9d8138e47a"/>
              <p:cNvSpPr/>
              <p:nvPr/>
            </p:nvSpPr>
            <p:spPr bwMode="auto">
              <a:xfrm>
                <a:off x="6081" y="2990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8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5" name="Freeform: Shape 1034" descr="9ae51c81-24a8-47ef-996b-c1c4f1bb714b"/>
              <p:cNvSpPr/>
              <p:nvPr/>
            </p:nvSpPr>
            <p:spPr bwMode="auto">
              <a:xfrm>
                <a:off x="6139" y="3023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6" name="Freeform: Shape 1035" descr="c923b0c2-a1f0-42b7-ab25-3f41c279a3b0"/>
              <p:cNvSpPr/>
              <p:nvPr/>
            </p:nvSpPr>
            <p:spPr bwMode="auto">
              <a:xfrm>
                <a:off x="6081" y="3023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7" name="Freeform: Shape 1036" descr="940f97f0-db31-421d-a858-18f9c31baea1"/>
              <p:cNvSpPr/>
              <p:nvPr/>
            </p:nvSpPr>
            <p:spPr bwMode="auto">
              <a:xfrm>
                <a:off x="6175" y="3044"/>
                <a:ext cx="114" cy="67"/>
              </a:xfrm>
              <a:custGeom>
                <a:avLst/>
                <a:gdLst>
                  <a:gd name="T0" fmla="*/ 114 w 114"/>
                  <a:gd name="T1" fmla="*/ 33 h 67"/>
                  <a:gd name="T2" fmla="*/ 57 w 114"/>
                  <a:gd name="T3" fmla="*/ 67 h 67"/>
                  <a:gd name="T4" fmla="*/ 0 w 114"/>
                  <a:gd name="T5" fmla="*/ 33 h 67"/>
                  <a:gd name="T6" fmla="*/ 57 w 114"/>
                  <a:gd name="T7" fmla="*/ 0 h 67"/>
                  <a:gd name="T8" fmla="*/ 114 w 114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8" name="Freeform: Shape 1037" descr="e8b4ea93-a3ab-4dc4-acf5-b81a9f22ab77"/>
              <p:cNvSpPr/>
              <p:nvPr/>
            </p:nvSpPr>
            <p:spPr bwMode="auto">
              <a:xfrm>
                <a:off x="6232" y="3077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9" name="Freeform: Shape 1038" descr="71f7f73f-dd72-4849-9f3e-436fd7858cfc"/>
              <p:cNvSpPr/>
              <p:nvPr/>
            </p:nvSpPr>
            <p:spPr bwMode="auto">
              <a:xfrm>
                <a:off x="6175" y="3077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0" name="Freeform: Shape 1039" descr="039fd364-19fd-423a-b7af-53204a922d6f"/>
              <p:cNvSpPr/>
              <p:nvPr/>
            </p:nvSpPr>
            <p:spPr bwMode="auto">
              <a:xfrm>
                <a:off x="6267" y="309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1" name="Freeform: Shape 1040" descr="d2e0a20d-40f1-4b32-9b93-7fcf50a10cb6"/>
              <p:cNvSpPr/>
              <p:nvPr/>
            </p:nvSpPr>
            <p:spPr bwMode="auto">
              <a:xfrm>
                <a:off x="6325" y="3132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2" name="Freeform: Shape 1041" descr="cac58713-8377-4586-88dc-7e6013f24c73"/>
              <p:cNvSpPr/>
              <p:nvPr/>
            </p:nvSpPr>
            <p:spPr bwMode="auto">
              <a:xfrm>
                <a:off x="6267" y="3132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3" name="Freeform: Shape 1042" descr="db55880c-04d9-4d16-afde-0a5fa8dd6078"/>
              <p:cNvSpPr/>
              <p:nvPr/>
            </p:nvSpPr>
            <p:spPr bwMode="auto">
              <a:xfrm>
                <a:off x="6354" y="3149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8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4" name="Freeform: Shape 1043" descr="fe13248f-95f2-45f3-aa01-b85ccaa80c1e"/>
              <p:cNvSpPr/>
              <p:nvPr/>
            </p:nvSpPr>
            <p:spPr bwMode="auto">
              <a:xfrm>
                <a:off x="6412" y="3182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5" name="Freeform: Shape 1044" descr="4085450f-a49e-41cb-b243-6942c4462666"/>
              <p:cNvSpPr/>
              <p:nvPr/>
            </p:nvSpPr>
            <p:spPr bwMode="auto">
              <a:xfrm>
                <a:off x="6354" y="3182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6" name="Freeform: Shape 1045" descr="9c5732ea-7a7c-4551-a1ac-18c546572b6c"/>
              <p:cNvSpPr/>
              <p:nvPr/>
            </p:nvSpPr>
            <p:spPr bwMode="auto">
              <a:xfrm>
                <a:off x="6412" y="3182"/>
                <a:ext cx="115" cy="66"/>
              </a:xfrm>
              <a:custGeom>
                <a:avLst/>
                <a:gdLst>
                  <a:gd name="T0" fmla="*/ 115 w 115"/>
                  <a:gd name="T1" fmla="*/ 34 h 66"/>
                  <a:gd name="T2" fmla="*/ 58 w 115"/>
                  <a:gd name="T3" fmla="*/ 66 h 66"/>
                  <a:gd name="T4" fmla="*/ 0 w 115"/>
                  <a:gd name="T5" fmla="*/ 34 h 66"/>
                  <a:gd name="T6" fmla="*/ 57 w 115"/>
                  <a:gd name="T7" fmla="*/ 0 h 66"/>
                  <a:gd name="T8" fmla="*/ 115 w 115"/>
                  <a:gd name="T9" fmla="*/ 3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4"/>
                    </a:moveTo>
                    <a:lnTo>
                      <a:pt x="58" y="66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7" name="Freeform: Shape 1046" descr="227b3c9d-a523-4b9f-b674-870e41eeaa69"/>
              <p:cNvSpPr/>
              <p:nvPr/>
            </p:nvSpPr>
            <p:spPr bwMode="auto">
              <a:xfrm>
                <a:off x="6470" y="3216"/>
                <a:ext cx="57" cy="40"/>
              </a:xfrm>
              <a:custGeom>
                <a:avLst/>
                <a:gdLst>
                  <a:gd name="T0" fmla="*/ 57 w 57"/>
                  <a:gd name="T1" fmla="*/ 0 h 40"/>
                  <a:gd name="T2" fmla="*/ 57 w 57"/>
                  <a:gd name="T3" fmla="*/ 8 h 40"/>
                  <a:gd name="T4" fmla="*/ 0 w 57"/>
                  <a:gd name="T5" fmla="*/ 40 h 40"/>
                  <a:gd name="T6" fmla="*/ 0 w 57"/>
                  <a:gd name="T7" fmla="*/ 32 h 40"/>
                  <a:gd name="T8" fmla="*/ 57 w 57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7" y="0"/>
                    </a:moveTo>
                    <a:lnTo>
                      <a:pt x="57" y="8"/>
                    </a:lnTo>
                    <a:lnTo>
                      <a:pt x="0" y="40"/>
                    </a:lnTo>
                    <a:lnTo>
                      <a:pt x="0" y="32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8" name="Freeform: Shape 1047" descr="56114da5-b3f0-4473-bdcd-dd8a0054dd39"/>
              <p:cNvSpPr/>
              <p:nvPr/>
            </p:nvSpPr>
            <p:spPr bwMode="auto">
              <a:xfrm>
                <a:off x="6412" y="3216"/>
                <a:ext cx="58" cy="40"/>
              </a:xfrm>
              <a:custGeom>
                <a:avLst/>
                <a:gdLst>
                  <a:gd name="T0" fmla="*/ 58 w 58"/>
                  <a:gd name="T1" fmla="*/ 32 h 40"/>
                  <a:gd name="T2" fmla="*/ 58 w 58"/>
                  <a:gd name="T3" fmla="*/ 40 h 40"/>
                  <a:gd name="T4" fmla="*/ 0 w 58"/>
                  <a:gd name="T5" fmla="*/ 8 h 40"/>
                  <a:gd name="T6" fmla="*/ 0 w 58"/>
                  <a:gd name="T7" fmla="*/ 0 h 40"/>
                  <a:gd name="T8" fmla="*/ 58 w 58"/>
                  <a:gd name="T9" fmla="*/ 3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8" y="32"/>
                    </a:moveTo>
                    <a:lnTo>
                      <a:pt x="58" y="40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9" name="Freeform: Shape 1048" descr="844a0d03-3697-4cd7-b98e-8d79654651ba"/>
              <p:cNvSpPr/>
              <p:nvPr/>
            </p:nvSpPr>
            <p:spPr bwMode="auto">
              <a:xfrm>
                <a:off x="5465" y="2741"/>
                <a:ext cx="169" cy="98"/>
              </a:xfrm>
              <a:custGeom>
                <a:avLst/>
                <a:gdLst>
                  <a:gd name="T0" fmla="*/ 169 w 169"/>
                  <a:gd name="T1" fmla="*/ 65 h 98"/>
                  <a:gd name="T2" fmla="*/ 112 w 169"/>
                  <a:gd name="T3" fmla="*/ 98 h 98"/>
                  <a:gd name="T4" fmla="*/ 0 w 169"/>
                  <a:gd name="T5" fmla="*/ 33 h 98"/>
                  <a:gd name="T6" fmla="*/ 57 w 169"/>
                  <a:gd name="T7" fmla="*/ 0 h 98"/>
                  <a:gd name="T8" fmla="*/ 169 w 169"/>
                  <a:gd name="T9" fmla="*/ 65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" h="98">
                    <a:moveTo>
                      <a:pt x="169" y="65"/>
                    </a:moveTo>
                    <a:lnTo>
                      <a:pt x="112" y="98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69" y="6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0" name="Freeform: Shape 1049" descr="7c3676e7-d518-4bbf-8e9f-c8ce344c1eef"/>
              <p:cNvSpPr/>
              <p:nvPr/>
            </p:nvSpPr>
            <p:spPr bwMode="auto">
              <a:xfrm>
                <a:off x="5577" y="2806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1" name="Freeform: Shape 1050" descr="b06b0431-0c49-445d-b63e-cc489233f41c"/>
              <p:cNvSpPr/>
              <p:nvPr/>
            </p:nvSpPr>
            <p:spPr bwMode="auto">
              <a:xfrm>
                <a:off x="5465" y="2774"/>
                <a:ext cx="112" cy="74"/>
              </a:xfrm>
              <a:custGeom>
                <a:avLst/>
                <a:gdLst>
                  <a:gd name="T0" fmla="*/ 112 w 112"/>
                  <a:gd name="T1" fmla="*/ 65 h 74"/>
                  <a:gd name="T2" fmla="*/ 112 w 112"/>
                  <a:gd name="T3" fmla="*/ 74 h 74"/>
                  <a:gd name="T4" fmla="*/ 0 w 112"/>
                  <a:gd name="T5" fmla="*/ 9 h 74"/>
                  <a:gd name="T6" fmla="*/ 0 w 112"/>
                  <a:gd name="T7" fmla="*/ 0 h 74"/>
                  <a:gd name="T8" fmla="*/ 112 w 112"/>
                  <a:gd name="T9" fmla="*/ 65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" h="74">
                    <a:moveTo>
                      <a:pt x="112" y="65"/>
                    </a:moveTo>
                    <a:lnTo>
                      <a:pt x="112" y="7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112" y="6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2" name="Freeform: Shape 1051" descr="5211c2aa-4cad-4632-aad6-d7c8fd704255"/>
              <p:cNvSpPr/>
              <p:nvPr/>
            </p:nvSpPr>
            <p:spPr bwMode="auto">
              <a:xfrm>
                <a:off x="5655" y="2852"/>
                <a:ext cx="116" cy="67"/>
              </a:xfrm>
              <a:custGeom>
                <a:avLst/>
                <a:gdLst>
                  <a:gd name="T0" fmla="*/ 116 w 116"/>
                  <a:gd name="T1" fmla="*/ 33 h 67"/>
                  <a:gd name="T2" fmla="*/ 59 w 116"/>
                  <a:gd name="T3" fmla="*/ 67 h 67"/>
                  <a:gd name="T4" fmla="*/ 0 w 116"/>
                  <a:gd name="T5" fmla="*/ 33 h 67"/>
                  <a:gd name="T6" fmla="*/ 59 w 116"/>
                  <a:gd name="T7" fmla="*/ 0 h 67"/>
                  <a:gd name="T8" fmla="*/ 116 w 116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6" y="33"/>
                    </a:moveTo>
                    <a:lnTo>
                      <a:pt x="59" y="67"/>
                    </a:lnTo>
                    <a:lnTo>
                      <a:pt x="0" y="33"/>
                    </a:lnTo>
                    <a:lnTo>
                      <a:pt x="59" y="0"/>
                    </a:lnTo>
                    <a:lnTo>
                      <a:pt x="116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3" name="Freeform: Shape 1052" descr="3b9a5134-8f0c-40d4-8173-80097f827b0c"/>
              <p:cNvSpPr/>
              <p:nvPr/>
            </p:nvSpPr>
            <p:spPr bwMode="auto">
              <a:xfrm>
                <a:off x="5714" y="2885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4" name="Freeform: Shape 1053" descr="382f8f1c-8851-42ee-9e71-ed1ba255029c"/>
              <p:cNvSpPr/>
              <p:nvPr/>
            </p:nvSpPr>
            <p:spPr bwMode="auto">
              <a:xfrm>
                <a:off x="5655" y="2885"/>
                <a:ext cx="59" cy="42"/>
              </a:xfrm>
              <a:custGeom>
                <a:avLst/>
                <a:gdLst>
                  <a:gd name="T0" fmla="*/ 59 w 59"/>
                  <a:gd name="T1" fmla="*/ 34 h 42"/>
                  <a:gd name="T2" fmla="*/ 59 w 59"/>
                  <a:gd name="T3" fmla="*/ 42 h 42"/>
                  <a:gd name="T4" fmla="*/ 0 w 59"/>
                  <a:gd name="T5" fmla="*/ 9 h 42"/>
                  <a:gd name="T6" fmla="*/ 0 w 59"/>
                  <a:gd name="T7" fmla="*/ 0 h 42"/>
                  <a:gd name="T8" fmla="*/ 59 w 59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2">
                    <a:moveTo>
                      <a:pt x="59" y="34"/>
                    </a:moveTo>
                    <a:lnTo>
                      <a:pt x="59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9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5" name="Freeform: Shape 1054" descr="6b1af917-d6bc-4f8b-a8b5-cfc8dad33a57"/>
              <p:cNvSpPr/>
              <p:nvPr/>
            </p:nvSpPr>
            <p:spPr bwMode="auto">
              <a:xfrm>
                <a:off x="5536" y="2782"/>
                <a:ext cx="114" cy="67"/>
              </a:xfrm>
              <a:custGeom>
                <a:avLst/>
                <a:gdLst>
                  <a:gd name="T0" fmla="*/ 114 w 114"/>
                  <a:gd name="T1" fmla="*/ 34 h 67"/>
                  <a:gd name="T2" fmla="*/ 57 w 114"/>
                  <a:gd name="T3" fmla="*/ 67 h 67"/>
                  <a:gd name="T4" fmla="*/ 0 w 114"/>
                  <a:gd name="T5" fmla="*/ 34 h 67"/>
                  <a:gd name="T6" fmla="*/ 57 w 114"/>
                  <a:gd name="T7" fmla="*/ 0 h 67"/>
                  <a:gd name="T8" fmla="*/ 114 w 114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4"/>
                    </a:moveTo>
                    <a:lnTo>
                      <a:pt x="57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4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6" name="Freeform: Shape 1055" descr="f2c278c7-d697-4008-8e47-2b5c13a31777"/>
              <p:cNvSpPr/>
              <p:nvPr/>
            </p:nvSpPr>
            <p:spPr bwMode="auto">
              <a:xfrm>
                <a:off x="5593" y="2816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7" name="Freeform: Shape 1056" descr="979cfe62-b28a-43db-abda-2f317848a949"/>
              <p:cNvSpPr/>
              <p:nvPr/>
            </p:nvSpPr>
            <p:spPr bwMode="auto">
              <a:xfrm>
                <a:off x="5536" y="2816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8" name="Freeform: Shape 1057" descr="bd6a3cfd-9da9-462a-8a02-b298abf73c9c"/>
              <p:cNvSpPr/>
              <p:nvPr/>
            </p:nvSpPr>
            <p:spPr bwMode="auto">
              <a:xfrm>
                <a:off x="5564" y="2799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9" name="Freeform: Shape 1058" descr="896338ca-c42d-433d-9f2d-1b77be69bac9"/>
              <p:cNvSpPr/>
              <p:nvPr/>
            </p:nvSpPr>
            <p:spPr bwMode="auto">
              <a:xfrm>
                <a:off x="5622" y="2832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0" name="Freeform: Shape 1059" descr="70a9a4e0-a028-4722-be8d-2bfa937d4696"/>
              <p:cNvSpPr/>
              <p:nvPr/>
            </p:nvSpPr>
            <p:spPr bwMode="auto">
              <a:xfrm>
                <a:off x="5564" y="2832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1" name="Freeform: Shape 1060" descr="d52cbaf3-9552-4080-8d18-7e60a25a9c6d"/>
              <p:cNvSpPr/>
              <p:nvPr/>
            </p:nvSpPr>
            <p:spPr bwMode="auto">
              <a:xfrm>
                <a:off x="5751" y="2907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2" name="Freeform: Shape 1061" descr="b7075146-2765-4eac-817b-ecf510246206"/>
              <p:cNvSpPr/>
              <p:nvPr/>
            </p:nvSpPr>
            <p:spPr bwMode="auto">
              <a:xfrm>
                <a:off x="5808" y="2940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8 h 42"/>
                  <a:gd name="T4" fmla="*/ 0 w 58"/>
                  <a:gd name="T5" fmla="*/ 42 h 42"/>
                  <a:gd name="T6" fmla="*/ 0 w 58"/>
                  <a:gd name="T7" fmla="*/ 33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3" name="Freeform: Shape 1062" descr="30147d3d-f51d-407a-a662-41ae75eeb63e"/>
              <p:cNvSpPr/>
              <p:nvPr/>
            </p:nvSpPr>
            <p:spPr bwMode="auto">
              <a:xfrm>
                <a:off x="5751" y="2940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4" name="Freeform: Shape 1063" descr="3c355e13-a177-40f5-b9f1-48ca85d3ecbd"/>
              <p:cNvSpPr/>
              <p:nvPr/>
            </p:nvSpPr>
            <p:spPr bwMode="auto">
              <a:xfrm>
                <a:off x="5847" y="2963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5" name="Freeform: Shape 1064" descr="3b0bbbf2-13d2-4d70-92e7-63558fcb903a"/>
              <p:cNvSpPr/>
              <p:nvPr/>
            </p:nvSpPr>
            <p:spPr bwMode="auto">
              <a:xfrm>
                <a:off x="5905" y="2996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6" name="Freeform: Shape 1065" descr="35d179c9-e251-442f-a641-616a7449b100"/>
              <p:cNvSpPr/>
              <p:nvPr/>
            </p:nvSpPr>
            <p:spPr bwMode="auto">
              <a:xfrm>
                <a:off x="5847" y="2996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7" name="Freeform: Shape 1066" descr="37b314b5-5054-4b28-bdd6-66587cce984c"/>
              <p:cNvSpPr/>
              <p:nvPr/>
            </p:nvSpPr>
            <p:spPr bwMode="auto">
              <a:xfrm>
                <a:off x="5939" y="3017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8" name="Freeform: Shape 1067" descr="3c863d0a-d734-49fd-b8c2-e9314bc71fcd"/>
              <p:cNvSpPr/>
              <p:nvPr/>
            </p:nvSpPr>
            <p:spPr bwMode="auto">
              <a:xfrm>
                <a:off x="5997" y="3050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9" name="Freeform: Shape 1068" descr="c02f514a-3b9d-48f0-89c4-c4336bb3c560"/>
              <p:cNvSpPr/>
              <p:nvPr/>
            </p:nvSpPr>
            <p:spPr bwMode="auto">
              <a:xfrm>
                <a:off x="5939" y="3050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0" name="Freeform: Shape 1069" descr="00e954e9-8f43-42d3-8e6a-f48b42592429"/>
              <p:cNvSpPr/>
              <p:nvPr/>
            </p:nvSpPr>
            <p:spPr bwMode="auto">
              <a:xfrm>
                <a:off x="6036" y="3074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1" name="Freeform: Shape 1070" descr="7041ed52-7083-4707-8e9b-010694b44668"/>
              <p:cNvSpPr/>
              <p:nvPr/>
            </p:nvSpPr>
            <p:spPr bwMode="auto">
              <a:xfrm>
                <a:off x="6094" y="3107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2" name="Freeform: Shape 1071" descr="7f0c629c-9523-4e26-a42d-ef2c77b0c7c9"/>
              <p:cNvSpPr/>
              <p:nvPr/>
            </p:nvSpPr>
            <p:spPr bwMode="auto">
              <a:xfrm>
                <a:off x="6036" y="3107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3" name="Freeform: Shape 1072" descr="0c9cdb2e-26d1-4788-8a71-afa1ca7f83a7"/>
              <p:cNvSpPr/>
              <p:nvPr/>
            </p:nvSpPr>
            <p:spPr bwMode="auto">
              <a:xfrm>
                <a:off x="6130" y="3127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7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4" name="Freeform: Shape 1073" descr="0e5694af-fd50-4ec7-ad2e-85476e829df2"/>
              <p:cNvSpPr/>
              <p:nvPr/>
            </p:nvSpPr>
            <p:spPr bwMode="auto">
              <a:xfrm>
                <a:off x="6187" y="3161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0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5" name="Freeform: Shape 1074" descr="c6386ed2-6fdf-4a4a-98c2-9d4224234241"/>
              <p:cNvSpPr/>
              <p:nvPr/>
            </p:nvSpPr>
            <p:spPr bwMode="auto">
              <a:xfrm>
                <a:off x="6130" y="3160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6" name="Freeform: Shape 1075" descr="ac95a691-510d-40f2-aae2-2af2ff97d2f1"/>
              <p:cNvSpPr/>
              <p:nvPr/>
            </p:nvSpPr>
            <p:spPr bwMode="auto">
              <a:xfrm>
                <a:off x="6230" y="3186"/>
                <a:ext cx="115" cy="65"/>
              </a:xfrm>
              <a:custGeom>
                <a:avLst/>
                <a:gdLst>
                  <a:gd name="T0" fmla="*/ 115 w 115"/>
                  <a:gd name="T1" fmla="*/ 33 h 65"/>
                  <a:gd name="T2" fmla="*/ 57 w 115"/>
                  <a:gd name="T3" fmla="*/ 65 h 65"/>
                  <a:gd name="T4" fmla="*/ 0 w 115"/>
                  <a:gd name="T5" fmla="*/ 33 h 65"/>
                  <a:gd name="T6" fmla="*/ 57 w 115"/>
                  <a:gd name="T7" fmla="*/ 0 h 65"/>
                  <a:gd name="T8" fmla="*/ 115 w 115"/>
                  <a:gd name="T9" fmla="*/ 33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5">
                    <a:moveTo>
                      <a:pt x="115" y="33"/>
                    </a:moveTo>
                    <a:lnTo>
                      <a:pt x="57" y="65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7" name="Freeform: Shape 1076" descr="d7cbecea-6b0c-430b-bdf9-7dda1725a23e"/>
              <p:cNvSpPr/>
              <p:nvPr/>
            </p:nvSpPr>
            <p:spPr bwMode="auto">
              <a:xfrm>
                <a:off x="6287" y="3219"/>
                <a:ext cx="58" cy="40"/>
              </a:xfrm>
              <a:custGeom>
                <a:avLst/>
                <a:gdLst>
                  <a:gd name="T0" fmla="*/ 58 w 58"/>
                  <a:gd name="T1" fmla="*/ 0 h 40"/>
                  <a:gd name="T2" fmla="*/ 58 w 58"/>
                  <a:gd name="T3" fmla="*/ 7 h 40"/>
                  <a:gd name="T4" fmla="*/ 0 w 58"/>
                  <a:gd name="T5" fmla="*/ 40 h 40"/>
                  <a:gd name="T6" fmla="*/ 0 w 58"/>
                  <a:gd name="T7" fmla="*/ 32 h 40"/>
                  <a:gd name="T8" fmla="*/ 58 w 58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8" y="0"/>
                    </a:moveTo>
                    <a:lnTo>
                      <a:pt x="58" y="7"/>
                    </a:lnTo>
                    <a:lnTo>
                      <a:pt x="0" y="40"/>
                    </a:lnTo>
                    <a:lnTo>
                      <a:pt x="0" y="32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8" name="Freeform: Shape 1077" descr="78cf5a39-036c-48b3-bec0-1d9cfbcc3874"/>
              <p:cNvSpPr/>
              <p:nvPr/>
            </p:nvSpPr>
            <p:spPr bwMode="auto">
              <a:xfrm>
                <a:off x="6230" y="3219"/>
                <a:ext cx="57" cy="40"/>
              </a:xfrm>
              <a:custGeom>
                <a:avLst/>
                <a:gdLst>
                  <a:gd name="T0" fmla="*/ 57 w 57"/>
                  <a:gd name="T1" fmla="*/ 32 h 40"/>
                  <a:gd name="T2" fmla="*/ 57 w 57"/>
                  <a:gd name="T3" fmla="*/ 40 h 40"/>
                  <a:gd name="T4" fmla="*/ 0 w 57"/>
                  <a:gd name="T5" fmla="*/ 7 h 40"/>
                  <a:gd name="T6" fmla="*/ 0 w 57"/>
                  <a:gd name="T7" fmla="*/ 0 h 40"/>
                  <a:gd name="T8" fmla="*/ 57 w 57"/>
                  <a:gd name="T9" fmla="*/ 3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7" y="32"/>
                    </a:moveTo>
                    <a:lnTo>
                      <a:pt x="57" y="40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57" y="3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9" name="Freeform: Shape 1078" descr="66c839b1-763a-4748-b812-ba6f1d0c3376"/>
              <p:cNvSpPr/>
              <p:nvPr/>
            </p:nvSpPr>
            <p:spPr bwMode="auto">
              <a:xfrm>
                <a:off x="6260" y="3203"/>
                <a:ext cx="115" cy="66"/>
              </a:xfrm>
              <a:custGeom>
                <a:avLst/>
                <a:gdLst>
                  <a:gd name="T0" fmla="*/ 115 w 115"/>
                  <a:gd name="T1" fmla="*/ 32 h 66"/>
                  <a:gd name="T2" fmla="*/ 57 w 115"/>
                  <a:gd name="T3" fmla="*/ 66 h 66"/>
                  <a:gd name="T4" fmla="*/ 0 w 115"/>
                  <a:gd name="T5" fmla="*/ 32 h 66"/>
                  <a:gd name="T6" fmla="*/ 57 w 115"/>
                  <a:gd name="T7" fmla="*/ 0 h 66"/>
                  <a:gd name="T8" fmla="*/ 115 w 115"/>
                  <a:gd name="T9" fmla="*/ 32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2"/>
                    </a:moveTo>
                    <a:lnTo>
                      <a:pt x="57" y="66"/>
                    </a:lnTo>
                    <a:lnTo>
                      <a:pt x="0" y="32"/>
                    </a:lnTo>
                    <a:lnTo>
                      <a:pt x="57" y="0"/>
                    </a:lnTo>
                    <a:lnTo>
                      <a:pt x="115" y="3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0" name="Freeform: Shape 1079" descr="0eaf6129-8e0e-48bf-bc09-d1fb88b99668"/>
              <p:cNvSpPr/>
              <p:nvPr/>
            </p:nvSpPr>
            <p:spPr bwMode="auto">
              <a:xfrm>
                <a:off x="6317" y="3235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4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1" name="Freeform: Shape 1080" descr="af842b29-5296-4556-a8e1-de603144b368"/>
              <p:cNvSpPr/>
              <p:nvPr/>
            </p:nvSpPr>
            <p:spPr bwMode="auto">
              <a:xfrm>
                <a:off x="6260" y="3235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2" name="Freeform: Shape 1081" descr="9b661dc7-7092-4a28-ab08-384866deff3f"/>
              <p:cNvSpPr/>
              <p:nvPr/>
            </p:nvSpPr>
            <p:spPr bwMode="auto">
              <a:xfrm>
                <a:off x="6317" y="3235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3" name="Freeform: Shape 1082" descr="ba49bae1-29cf-47f0-badf-126b04fe4fa1"/>
              <p:cNvSpPr/>
              <p:nvPr/>
            </p:nvSpPr>
            <p:spPr bwMode="auto">
              <a:xfrm>
                <a:off x="6375" y="3269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4" name="Freeform: Shape 1083" descr="3cc47458-3570-4c42-a2b3-beb77f72d5b1"/>
              <p:cNvSpPr/>
              <p:nvPr/>
            </p:nvSpPr>
            <p:spPr bwMode="auto">
              <a:xfrm>
                <a:off x="6317" y="3269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5" name="Freeform: Shape 1084" descr="02ba4034-1721-496f-ab83-1e68bb1cc9e7"/>
              <p:cNvSpPr/>
              <p:nvPr/>
            </p:nvSpPr>
            <p:spPr bwMode="auto">
              <a:xfrm>
                <a:off x="5445" y="2855"/>
                <a:ext cx="114" cy="66"/>
              </a:xfrm>
              <a:custGeom>
                <a:avLst/>
                <a:gdLst>
                  <a:gd name="T0" fmla="*/ 114 w 114"/>
                  <a:gd name="T1" fmla="*/ 33 h 66"/>
                  <a:gd name="T2" fmla="*/ 57 w 114"/>
                  <a:gd name="T3" fmla="*/ 66 h 66"/>
                  <a:gd name="T4" fmla="*/ 0 w 114"/>
                  <a:gd name="T5" fmla="*/ 33 h 66"/>
                  <a:gd name="T6" fmla="*/ 57 w 114"/>
                  <a:gd name="T7" fmla="*/ 0 h 66"/>
                  <a:gd name="T8" fmla="*/ 114 w 114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6">
                    <a:moveTo>
                      <a:pt x="114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6" name="Freeform: Shape 1085" descr="206ac80d-ce0b-4ea9-b098-e14b05568318"/>
              <p:cNvSpPr/>
              <p:nvPr/>
            </p:nvSpPr>
            <p:spPr bwMode="auto">
              <a:xfrm>
                <a:off x="5502" y="2888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7" name="Freeform: Shape 1086" descr="fe794031-50dd-4494-841f-4e2b87ff14b1"/>
              <p:cNvSpPr/>
              <p:nvPr/>
            </p:nvSpPr>
            <p:spPr bwMode="auto">
              <a:xfrm>
                <a:off x="5445" y="2888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8" name="Freeform: Shape 1087" descr="a0b1aeff-fd87-4a31-9d90-2efb22aba90a"/>
              <p:cNvSpPr/>
              <p:nvPr/>
            </p:nvSpPr>
            <p:spPr bwMode="auto">
              <a:xfrm>
                <a:off x="5358" y="2804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9" name="Freeform: Shape 1088" descr="6d5b8fc7-f15c-4ce8-b03f-7b1931e9a693"/>
              <p:cNvSpPr/>
              <p:nvPr/>
            </p:nvSpPr>
            <p:spPr bwMode="auto">
              <a:xfrm>
                <a:off x="5416" y="2838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0" name="Freeform: Shape 1089" descr="f2ccfa84-f945-4379-bb7c-29addba53e3d"/>
              <p:cNvSpPr/>
              <p:nvPr/>
            </p:nvSpPr>
            <p:spPr bwMode="auto">
              <a:xfrm>
                <a:off x="5358" y="2838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1" name="Freeform: Shape 1090" descr="02c86c02-7639-42cc-9648-2d59d9e0db5d"/>
              <p:cNvSpPr/>
              <p:nvPr/>
            </p:nvSpPr>
            <p:spPr bwMode="auto">
              <a:xfrm>
                <a:off x="5645" y="2972"/>
                <a:ext cx="116" cy="66"/>
              </a:xfrm>
              <a:custGeom>
                <a:avLst/>
                <a:gdLst>
                  <a:gd name="T0" fmla="*/ 116 w 116"/>
                  <a:gd name="T1" fmla="*/ 33 h 66"/>
                  <a:gd name="T2" fmla="*/ 59 w 116"/>
                  <a:gd name="T3" fmla="*/ 66 h 66"/>
                  <a:gd name="T4" fmla="*/ 0 w 116"/>
                  <a:gd name="T5" fmla="*/ 33 h 66"/>
                  <a:gd name="T6" fmla="*/ 58 w 116"/>
                  <a:gd name="T7" fmla="*/ 0 h 66"/>
                  <a:gd name="T8" fmla="*/ 116 w 116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6" y="33"/>
                    </a:moveTo>
                    <a:lnTo>
                      <a:pt x="59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6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2" name="Freeform: Shape 1091" descr="dc5ab096-1d02-444f-9643-3f021df0ef64"/>
              <p:cNvSpPr/>
              <p:nvPr/>
            </p:nvSpPr>
            <p:spPr bwMode="auto">
              <a:xfrm>
                <a:off x="5704" y="3005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3" name="Freeform: Shape 1092" descr="ed1bf75e-f5dd-47d8-b096-96c3d607317d"/>
              <p:cNvSpPr/>
              <p:nvPr/>
            </p:nvSpPr>
            <p:spPr bwMode="auto">
              <a:xfrm>
                <a:off x="5645" y="3005"/>
                <a:ext cx="59" cy="41"/>
              </a:xfrm>
              <a:custGeom>
                <a:avLst/>
                <a:gdLst>
                  <a:gd name="T0" fmla="*/ 59 w 59"/>
                  <a:gd name="T1" fmla="*/ 33 h 41"/>
                  <a:gd name="T2" fmla="*/ 59 w 59"/>
                  <a:gd name="T3" fmla="*/ 41 h 41"/>
                  <a:gd name="T4" fmla="*/ 0 w 59"/>
                  <a:gd name="T5" fmla="*/ 8 h 41"/>
                  <a:gd name="T6" fmla="*/ 0 w 59"/>
                  <a:gd name="T7" fmla="*/ 0 h 41"/>
                  <a:gd name="T8" fmla="*/ 59 w 59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1">
                    <a:moveTo>
                      <a:pt x="59" y="33"/>
                    </a:moveTo>
                    <a:lnTo>
                      <a:pt x="59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9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4" name="Freeform: Shape 1093" descr="6a144f1b-8373-4a81-8cd4-f26fc81b0523"/>
              <p:cNvSpPr/>
              <p:nvPr/>
            </p:nvSpPr>
            <p:spPr bwMode="auto">
              <a:xfrm>
                <a:off x="5938" y="3142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5" name="Freeform: Shape 1094" descr="2176d828-bb1c-4210-9f60-15f29545989a"/>
              <p:cNvSpPr/>
              <p:nvPr/>
            </p:nvSpPr>
            <p:spPr bwMode="auto">
              <a:xfrm>
                <a:off x="5996" y="3175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6" name="Freeform: Shape 1095" descr="a16b4cce-27ca-437b-9e8f-24574f37ae0b"/>
              <p:cNvSpPr/>
              <p:nvPr/>
            </p:nvSpPr>
            <p:spPr bwMode="auto">
              <a:xfrm>
                <a:off x="5938" y="3175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7" name="Freeform: Shape 1096" descr="2c347f5f-31d0-46bc-9c01-e16e315dfbee"/>
              <p:cNvSpPr/>
              <p:nvPr/>
            </p:nvSpPr>
            <p:spPr bwMode="auto">
              <a:xfrm>
                <a:off x="6024" y="3192"/>
                <a:ext cx="115" cy="65"/>
              </a:xfrm>
              <a:custGeom>
                <a:avLst/>
                <a:gdLst>
                  <a:gd name="T0" fmla="*/ 115 w 115"/>
                  <a:gd name="T1" fmla="*/ 32 h 65"/>
                  <a:gd name="T2" fmla="*/ 58 w 115"/>
                  <a:gd name="T3" fmla="*/ 65 h 65"/>
                  <a:gd name="T4" fmla="*/ 0 w 115"/>
                  <a:gd name="T5" fmla="*/ 32 h 65"/>
                  <a:gd name="T6" fmla="*/ 58 w 115"/>
                  <a:gd name="T7" fmla="*/ 0 h 65"/>
                  <a:gd name="T8" fmla="*/ 115 w 115"/>
                  <a:gd name="T9" fmla="*/ 3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5">
                    <a:moveTo>
                      <a:pt x="115" y="32"/>
                    </a:moveTo>
                    <a:lnTo>
                      <a:pt x="58" y="65"/>
                    </a:lnTo>
                    <a:lnTo>
                      <a:pt x="0" y="32"/>
                    </a:lnTo>
                    <a:lnTo>
                      <a:pt x="58" y="0"/>
                    </a:lnTo>
                    <a:lnTo>
                      <a:pt x="115" y="3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8" name="Freeform: Shape 1097" descr="33735e50-27ab-4c17-b5a5-56831bb51229"/>
              <p:cNvSpPr/>
              <p:nvPr/>
            </p:nvSpPr>
            <p:spPr bwMode="auto">
              <a:xfrm>
                <a:off x="6082" y="3224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9" name="Freeform: Shape 1098" descr="81260376-5f1d-4d98-ada6-21f454c6b70c"/>
              <p:cNvSpPr/>
              <p:nvPr/>
            </p:nvSpPr>
            <p:spPr bwMode="auto">
              <a:xfrm>
                <a:off x="6024" y="3224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0" name="Freeform: Shape 1099" descr="e64515b9-361c-4f09-ad68-527c9461104b"/>
              <p:cNvSpPr/>
              <p:nvPr/>
            </p:nvSpPr>
            <p:spPr bwMode="auto">
              <a:xfrm>
                <a:off x="6113" y="3257"/>
                <a:ext cx="74" cy="43"/>
              </a:xfrm>
              <a:custGeom>
                <a:avLst/>
                <a:gdLst>
                  <a:gd name="T0" fmla="*/ 74 w 74"/>
                  <a:gd name="T1" fmla="*/ 21 h 43"/>
                  <a:gd name="T2" fmla="*/ 37 w 74"/>
                  <a:gd name="T3" fmla="*/ 43 h 43"/>
                  <a:gd name="T4" fmla="*/ 0 w 74"/>
                  <a:gd name="T5" fmla="*/ 21 h 43"/>
                  <a:gd name="T6" fmla="*/ 37 w 74"/>
                  <a:gd name="T7" fmla="*/ 0 h 43"/>
                  <a:gd name="T8" fmla="*/ 74 w 74"/>
                  <a:gd name="T9" fmla="*/ 21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43">
                    <a:moveTo>
                      <a:pt x="74" y="21"/>
                    </a:moveTo>
                    <a:lnTo>
                      <a:pt x="37" y="43"/>
                    </a:lnTo>
                    <a:lnTo>
                      <a:pt x="0" y="21"/>
                    </a:lnTo>
                    <a:lnTo>
                      <a:pt x="37" y="0"/>
                    </a:lnTo>
                    <a:lnTo>
                      <a:pt x="74" y="21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1" name="Freeform: Shape 1100" descr="410384ab-8d22-43b2-a9ec-3368c7f8e1ec"/>
              <p:cNvSpPr/>
              <p:nvPr/>
            </p:nvSpPr>
            <p:spPr bwMode="auto">
              <a:xfrm>
                <a:off x="6150" y="3278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6 h 27"/>
                  <a:gd name="T4" fmla="*/ 0 w 37"/>
                  <a:gd name="T5" fmla="*/ 27 h 27"/>
                  <a:gd name="T6" fmla="*/ 0 w 37"/>
                  <a:gd name="T7" fmla="*/ 22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6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2" name="Freeform: Shape 1101" descr="a9f90c4f-2ea1-48ab-a3d5-0851d10798a6"/>
              <p:cNvSpPr/>
              <p:nvPr/>
            </p:nvSpPr>
            <p:spPr bwMode="auto">
              <a:xfrm>
                <a:off x="6113" y="3278"/>
                <a:ext cx="37" cy="27"/>
              </a:xfrm>
              <a:custGeom>
                <a:avLst/>
                <a:gdLst>
                  <a:gd name="T0" fmla="*/ 37 w 37"/>
                  <a:gd name="T1" fmla="*/ 22 h 27"/>
                  <a:gd name="T2" fmla="*/ 37 w 37"/>
                  <a:gd name="T3" fmla="*/ 27 h 27"/>
                  <a:gd name="T4" fmla="*/ 0 w 37"/>
                  <a:gd name="T5" fmla="*/ 6 h 27"/>
                  <a:gd name="T6" fmla="*/ 0 w 37"/>
                  <a:gd name="T7" fmla="*/ 0 h 27"/>
                  <a:gd name="T8" fmla="*/ 37 w 37"/>
                  <a:gd name="T9" fmla="*/ 22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22"/>
                    </a:moveTo>
                    <a:lnTo>
                      <a:pt x="37" y="27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37" y="2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3" name="Freeform: Shape 1102" descr="ac6c06b7-0157-4ee0-a584-c24788a3dc90"/>
              <p:cNvSpPr/>
              <p:nvPr/>
            </p:nvSpPr>
            <p:spPr bwMode="auto">
              <a:xfrm>
                <a:off x="6172" y="3291"/>
                <a:ext cx="74" cy="43"/>
              </a:xfrm>
              <a:custGeom>
                <a:avLst/>
                <a:gdLst>
                  <a:gd name="T0" fmla="*/ 74 w 74"/>
                  <a:gd name="T1" fmla="*/ 22 h 43"/>
                  <a:gd name="T2" fmla="*/ 38 w 74"/>
                  <a:gd name="T3" fmla="*/ 43 h 43"/>
                  <a:gd name="T4" fmla="*/ 0 w 74"/>
                  <a:gd name="T5" fmla="*/ 22 h 43"/>
                  <a:gd name="T6" fmla="*/ 37 w 74"/>
                  <a:gd name="T7" fmla="*/ 0 h 43"/>
                  <a:gd name="T8" fmla="*/ 74 w 74"/>
                  <a:gd name="T9" fmla="*/ 2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43">
                    <a:moveTo>
                      <a:pt x="74" y="22"/>
                    </a:moveTo>
                    <a:lnTo>
                      <a:pt x="38" y="43"/>
                    </a:lnTo>
                    <a:lnTo>
                      <a:pt x="0" y="22"/>
                    </a:lnTo>
                    <a:lnTo>
                      <a:pt x="37" y="0"/>
                    </a:lnTo>
                    <a:lnTo>
                      <a:pt x="74" y="2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4" name="Freeform: Shape 1103" descr="3d375e97-afb4-480e-8633-b86dd3720652"/>
              <p:cNvSpPr/>
              <p:nvPr/>
            </p:nvSpPr>
            <p:spPr bwMode="auto">
              <a:xfrm>
                <a:off x="6209" y="3313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5 h 27"/>
                  <a:gd name="T4" fmla="*/ 0 w 37"/>
                  <a:gd name="T5" fmla="*/ 27 h 27"/>
                  <a:gd name="T6" fmla="*/ 1 w 37"/>
                  <a:gd name="T7" fmla="*/ 21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5"/>
                    </a:lnTo>
                    <a:lnTo>
                      <a:pt x="0" y="27"/>
                    </a:lnTo>
                    <a:lnTo>
                      <a:pt x="1" y="2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5" name="Freeform: Shape 1104" descr="c7f1eead-7f2e-45a8-919f-5002c7993aa3"/>
              <p:cNvSpPr/>
              <p:nvPr/>
            </p:nvSpPr>
            <p:spPr bwMode="auto">
              <a:xfrm>
                <a:off x="6172" y="3313"/>
                <a:ext cx="38" cy="27"/>
              </a:xfrm>
              <a:custGeom>
                <a:avLst/>
                <a:gdLst>
                  <a:gd name="T0" fmla="*/ 38 w 38"/>
                  <a:gd name="T1" fmla="*/ 21 h 27"/>
                  <a:gd name="T2" fmla="*/ 37 w 38"/>
                  <a:gd name="T3" fmla="*/ 27 h 27"/>
                  <a:gd name="T4" fmla="*/ 0 w 38"/>
                  <a:gd name="T5" fmla="*/ 5 h 27"/>
                  <a:gd name="T6" fmla="*/ 0 w 38"/>
                  <a:gd name="T7" fmla="*/ 0 h 27"/>
                  <a:gd name="T8" fmla="*/ 38 w 38"/>
                  <a:gd name="T9" fmla="*/ 2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7">
                    <a:moveTo>
                      <a:pt x="38" y="21"/>
                    </a:moveTo>
                    <a:lnTo>
                      <a:pt x="37" y="27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38" y="21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6" name="Freeform: Shape 1105" descr="a1c99aaf-df41-492d-8e5e-775ccac5d88c"/>
              <p:cNvSpPr/>
              <p:nvPr/>
            </p:nvSpPr>
            <p:spPr bwMode="auto">
              <a:xfrm>
                <a:off x="6221" y="3263"/>
                <a:ext cx="75" cy="43"/>
              </a:xfrm>
              <a:custGeom>
                <a:avLst/>
                <a:gdLst>
                  <a:gd name="T0" fmla="*/ 75 w 75"/>
                  <a:gd name="T1" fmla="*/ 21 h 43"/>
                  <a:gd name="T2" fmla="*/ 38 w 75"/>
                  <a:gd name="T3" fmla="*/ 43 h 43"/>
                  <a:gd name="T4" fmla="*/ 0 w 75"/>
                  <a:gd name="T5" fmla="*/ 21 h 43"/>
                  <a:gd name="T6" fmla="*/ 37 w 75"/>
                  <a:gd name="T7" fmla="*/ 0 h 43"/>
                  <a:gd name="T8" fmla="*/ 75 w 75"/>
                  <a:gd name="T9" fmla="*/ 21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43">
                    <a:moveTo>
                      <a:pt x="75" y="21"/>
                    </a:moveTo>
                    <a:lnTo>
                      <a:pt x="38" y="43"/>
                    </a:lnTo>
                    <a:lnTo>
                      <a:pt x="0" y="21"/>
                    </a:lnTo>
                    <a:lnTo>
                      <a:pt x="37" y="0"/>
                    </a:lnTo>
                    <a:lnTo>
                      <a:pt x="75" y="21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7" name="Freeform: Shape 1106" descr="86f24b08-1098-45fc-8e7f-087ca68bfe6a"/>
              <p:cNvSpPr/>
              <p:nvPr/>
            </p:nvSpPr>
            <p:spPr bwMode="auto">
              <a:xfrm>
                <a:off x="6259" y="3284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6 h 27"/>
                  <a:gd name="T4" fmla="*/ 0 w 37"/>
                  <a:gd name="T5" fmla="*/ 27 h 27"/>
                  <a:gd name="T6" fmla="*/ 0 w 37"/>
                  <a:gd name="T7" fmla="*/ 22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6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8" name="Freeform: Shape 1107" descr="db033cb2-b14f-4362-be2d-f04ccaa24756"/>
              <p:cNvSpPr/>
              <p:nvPr/>
            </p:nvSpPr>
            <p:spPr bwMode="auto">
              <a:xfrm>
                <a:off x="6221" y="3284"/>
                <a:ext cx="38" cy="27"/>
              </a:xfrm>
              <a:custGeom>
                <a:avLst/>
                <a:gdLst>
                  <a:gd name="T0" fmla="*/ 38 w 38"/>
                  <a:gd name="T1" fmla="*/ 22 h 27"/>
                  <a:gd name="T2" fmla="*/ 38 w 38"/>
                  <a:gd name="T3" fmla="*/ 27 h 27"/>
                  <a:gd name="T4" fmla="*/ 0 w 38"/>
                  <a:gd name="T5" fmla="*/ 6 h 27"/>
                  <a:gd name="T6" fmla="*/ 0 w 38"/>
                  <a:gd name="T7" fmla="*/ 0 h 27"/>
                  <a:gd name="T8" fmla="*/ 38 w 38"/>
                  <a:gd name="T9" fmla="*/ 22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7">
                    <a:moveTo>
                      <a:pt x="38" y="22"/>
                    </a:moveTo>
                    <a:lnTo>
                      <a:pt x="38" y="27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38" y="2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9" name="Freeform: Shape 1108" descr="9d36bbca-8807-42e9-83ec-2086be8a2366"/>
              <p:cNvSpPr/>
              <p:nvPr/>
            </p:nvSpPr>
            <p:spPr bwMode="auto">
              <a:xfrm>
                <a:off x="6231" y="3325"/>
                <a:ext cx="74" cy="43"/>
              </a:xfrm>
              <a:custGeom>
                <a:avLst/>
                <a:gdLst>
                  <a:gd name="T0" fmla="*/ 74 w 74"/>
                  <a:gd name="T1" fmla="*/ 22 h 43"/>
                  <a:gd name="T2" fmla="*/ 37 w 74"/>
                  <a:gd name="T3" fmla="*/ 43 h 43"/>
                  <a:gd name="T4" fmla="*/ 0 w 74"/>
                  <a:gd name="T5" fmla="*/ 22 h 43"/>
                  <a:gd name="T6" fmla="*/ 37 w 74"/>
                  <a:gd name="T7" fmla="*/ 0 h 43"/>
                  <a:gd name="T8" fmla="*/ 74 w 74"/>
                  <a:gd name="T9" fmla="*/ 2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43">
                    <a:moveTo>
                      <a:pt x="74" y="22"/>
                    </a:moveTo>
                    <a:lnTo>
                      <a:pt x="37" y="43"/>
                    </a:lnTo>
                    <a:lnTo>
                      <a:pt x="0" y="22"/>
                    </a:lnTo>
                    <a:lnTo>
                      <a:pt x="37" y="0"/>
                    </a:lnTo>
                    <a:lnTo>
                      <a:pt x="74" y="2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10" name="Freeform: Shape 1109" descr="d45a12a4-6acd-4a8c-b6d0-f4eeeca62d13"/>
              <p:cNvSpPr/>
              <p:nvPr/>
            </p:nvSpPr>
            <p:spPr bwMode="auto">
              <a:xfrm>
                <a:off x="6268" y="3347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5 h 27"/>
                  <a:gd name="T4" fmla="*/ 0 w 37"/>
                  <a:gd name="T5" fmla="*/ 27 h 27"/>
                  <a:gd name="T6" fmla="*/ 0 w 37"/>
                  <a:gd name="T7" fmla="*/ 21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5"/>
                    </a:lnTo>
                    <a:lnTo>
                      <a:pt x="0" y="27"/>
                    </a:lnTo>
                    <a:lnTo>
                      <a:pt x="0" y="2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9" name="Group 8" descr="260a25ee-3ace-432e-9f5b-73ca5c500b26"/>
            <p:cNvGrpSpPr/>
            <p:nvPr/>
          </p:nvGrpSpPr>
          <p:grpSpPr>
            <a:xfrm>
              <a:off x="9024938" y="2571750"/>
              <a:ext cx="2016125" cy="4100513"/>
              <a:chOff x="5533" y="1620"/>
              <a:chExt cx="1270" cy="2583"/>
            </a:xfrm>
          </p:grpSpPr>
          <p:sp>
            <p:nvSpPr>
              <p:cNvPr id="711" name="Freeform: Shape 710" descr="4a7873b4-c95c-4c0f-b2eb-42b28381180a"/>
              <p:cNvSpPr/>
              <p:nvPr/>
            </p:nvSpPr>
            <p:spPr bwMode="auto">
              <a:xfrm>
                <a:off x="6231" y="3347"/>
                <a:ext cx="37" cy="27"/>
              </a:xfrm>
              <a:custGeom>
                <a:avLst/>
                <a:gdLst>
                  <a:gd name="T0" fmla="*/ 37 w 37"/>
                  <a:gd name="T1" fmla="*/ 21 h 27"/>
                  <a:gd name="T2" fmla="*/ 37 w 37"/>
                  <a:gd name="T3" fmla="*/ 27 h 27"/>
                  <a:gd name="T4" fmla="*/ 0 w 37"/>
                  <a:gd name="T5" fmla="*/ 5 h 27"/>
                  <a:gd name="T6" fmla="*/ 0 w 37"/>
                  <a:gd name="T7" fmla="*/ 0 h 27"/>
                  <a:gd name="T8" fmla="*/ 37 w 37"/>
                  <a:gd name="T9" fmla="*/ 2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21"/>
                    </a:moveTo>
                    <a:lnTo>
                      <a:pt x="37" y="27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37" y="21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2" name="Freeform: Shape 711" descr="cd6d3dcc-cd06-443a-9c9b-78b42d9e12c4"/>
              <p:cNvSpPr/>
              <p:nvPr/>
            </p:nvSpPr>
            <p:spPr bwMode="auto">
              <a:xfrm>
                <a:off x="5533" y="2906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3" name="Freeform: Shape 712" descr="43f9d440-79c8-4171-af21-2a96a8cdff66"/>
              <p:cNvSpPr/>
              <p:nvPr/>
            </p:nvSpPr>
            <p:spPr bwMode="auto">
              <a:xfrm>
                <a:off x="5591" y="2940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4" name="Freeform: Shape 713" descr="61e53a25-a066-44c8-a221-0f53a895488a"/>
              <p:cNvSpPr/>
              <p:nvPr/>
            </p:nvSpPr>
            <p:spPr bwMode="auto">
              <a:xfrm>
                <a:off x="5533" y="2940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5" name="Freeform: Shape 714" descr="61974389-e6a0-4f44-8af8-99c05b83accc"/>
              <p:cNvSpPr/>
              <p:nvPr/>
            </p:nvSpPr>
            <p:spPr bwMode="auto">
              <a:xfrm>
                <a:off x="5549" y="2915"/>
                <a:ext cx="114" cy="67"/>
              </a:xfrm>
              <a:custGeom>
                <a:avLst/>
                <a:gdLst>
                  <a:gd name="T0" fmla="*/ 114 w 114"/>
                  <a:gd name="T1" fmla="*/ 33 h 67"/>
                  <a:gd name="T2" fmla="*/ 57 w 114"/>
                  <a:gd name="T3" fmla="*/ 67 h 67"/>
                  <a:gd name="T4" fmla="*/ 0 w 114"/>
                  <a:gd name="T5" fmla="*/ 33 h 67"/>
                  <a:gd name="T6" fmla="*/ 57 w 114"/>
                  <a:gd name="T7" fmla="*/ 0 h 67"/>
                  <a:gd name="T8" fmla="*/ 114 w 114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6" name="Freeform: Shape 715" descr="0b16bb3c-71dd-47f9-a9b1-d5e24c6b5d5c"/>
              <p:cNvSpPr/>
              <p:nvPr/>
            </p:nvSpPr>
            <p:spPr bwMode="auto">
              <a:xfrm>
                <a:off x="5606" y="2948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7" name="Freeform: Shape 716" descr="3ee00282-e22b-4308-87a8-710a8067fc2f"/>
              <p:cNvSpPr/>
              <p:nvPr/>
            </p:nvSpPr>
            <p:spPr bwMode="auto">
              <a:xfrm>
                <a:off x="5548" y="2948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1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1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8" name="Freeform: Shape 717" descr="f611fa66-d792-477b-a5c8-a88f0fa26c08"/>
              <p:cNvSpPr/>
              <p:nvPr/>
            </p:nvSpPr>
            <p:spPr bwMode="auto">
              <a:xfrm>
                <a:off x="5684" y="2993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7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9" name="Freeform: Shape 718" descr="cbdf19ff-b4d4-4303-92a2-8e99b76aae7f"/>
              <p:cNvSpPr/>
              <p:nvPr/>
            </p:nvSpPr>
            <p:spPr bwMode="auto">
              <a:xfrm>
                <a:off x="5741" y="3026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4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0" name="Freeform: Shape 719" descr="8fae2a85-2973-470b-97d0-09b8c0b18e9b"/>
              <p:cNvSpPr/>
              <p:nvPr/>
            </p:nvSpPr>
            <p:spPr bwMode="auto">
              <a:xfrm>
                <a:off x="5684" y="3026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1" name="Freeform: Shape 720" descr="a702f1e7-ea25-43b2-906b-df0a0335e964"/>
              <p:cNvSpPr/>
              <p:nvPr/>
            </p:nvSpPr>
            <p:spPr bwMode="auto">
              <a:xfrm>
                <a:off x="5741" y="3027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2" name="Freeform: Shape 721" descr="7567dffb-4249-4910-9761-461e4cd992f4"/>
              <p:cNvSpPr/>
              <p:nvPr/>
            </p:nvSpPr>
            <p:spPr bwMode="auto">
              <a:xfrm>
                <a:off x="5799" y="3060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3" name="Freeform: Shape 722" descr="c599d354-305a-4fe7-9382-32fe4aa12261"/>
              <p:cNvSpPr/>
              <p:nvPr/>
            </p:nvSpPr>
            <p:spPr bwMode="auto">
              <a:xfrm>
                <a:off x="5741" y="3060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4" name="Freeform: Shape 723" descr="6b034724-f7c4-451c-88f3-e207490aea2c"/>
              <p:cNvSpPr/>
              <p:nvPr/>
            </p:nvSpPr>
            <p:spPr bwMode="auto">
              <a:xfrm>
                <a:off x="5796" y="3058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5" name="Freeform: Shape 724" descr="6507fce7-162d-44ed-9b7d-3835be2b40f9"/>
              <p:cNvSpPr/>
              <p:nvPr/>
            </p:nvSpPr>
            <p:spPr bwMode="auto">
              <a:xfrm>
                <a:off x="5854" y="3091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6" name="Freeform: Shape 725" descr="98644ed4-6ff4-4a3b-88a7-9a4a9d02527b"/>
              <p:cNvSpPr/>
              <p:nvPr/>
            </p:nvSpPr>
            <p:spPr bwMode="auto">
              <a:xfrm>
                <a:off x="5796" y="3091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7" name="Freeform: Shape 726" descr="b5e53bc9-fd56-4e9e-930c-cf67ef8fa586"/>
              <p:cNvSpPr/>
              <p:nvPr/>
            </p:nvSpPr>
            <p:spPr bwMode="auto">
              <a:xfrm>
                <a:off x="5854" y="3091"/>
                <a:ext cx="114" cy="67"/>
              </a:xfrm>
              <a:custGeom>
                <a:avLst/>
                <a:gdLst>
                  <a:gd name="T0" fmla="*/ 114 w 114"/>
                  <a:gd name="T1" fmla="*/ 34 h 67"/>
                  <a:gd name="T2" fmla="*/ 57 w 114"/>
                  <a:gd name="T3" fmla="*/ 67 h 67"/>
                  <a:gd name="T4" fmla="*/ 0 w 114"/>
                  <a:gd name="T5" fmla="*/ 34 h 67"/>
                  <a:gd name="T6" fmla="*/ 57 w 114"/>
                  <a:gd name="T7" fmla="*/ 0 h 67"/>
                  <a:gd name="T8" fmla="*/ 114 w 114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4"/>
                    </a:moveTo>
                    <a:lnTo>
                      <a:pt x="57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4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8" name="Freeform: Shape 727" descr="97272e16-780d-46cd-a077-0d9b1cb98ec2"/>
              <p:cNvSpPr/>
              <p:nvPr/>
            </p:nvSpPr>
            <p:spPr bwMode="auto">
              <a:xfrm>
                <a:off x="5911" y="3125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9" name="Freeform: Shape 728" descr="d3d5b1bc-a416-4185-ae89-cf43a02308ef"/>
              <p:cNvSpPr/>
              <p:nvPr/>
            </p:nvSpPr>
            <p:spPr bwMode="auto">
              <a:xfrm>
                <a:off x="5854" y="3125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0" name="Freeform: Shape 729" descr="6314b089-b18a-46ba-b7ee-2c31efcc10f6"/>
              <p:cNvSpPr/>
              <p:nvPr/>
            </p:nvSpPr>
            <p:spPr bwMode="auto">
              <a:xfrm>
                <a:off x="5944" y="1660"/>
                <a:ext cx="19" cy="24"/>
              </a:xfrm>
              <a:custGeom>
                <a:avLst/>
                <a:gdLst>
                  <a:gd name="T0" fmla="*/ 10 w 19"/>
                  <a:gd name="T1" fmla="*/ 2 h 24"/>
                  <a:gd name="T2" fmla="*/ 18 w 19"/>
                  <a:gd name="T3" fmla="*/ 14 h 24"/>
                  <a:gd name="T4" fmla="*/ 12 w 19"/>
                  <a:gd name="T5" fmla="*/ 23 h 24"/>
                  <a:gd name="T6" fmla="*/ 10 w 19"/>
                  <a:gd name="T7" fmla="*/ 22 h 24"/>
                  <a:gd name="T8" fmla="*/ 2 w 19"/>
                  <a:gd name="T9" fmla="*/ 10 h 24"/>
                  <a:gd name="T10" fmla="*/ 7 w 19"/>
                  <a:gd name="T11" fmla="*/ 1 h 24"/>
                  <a:gd name="T12" fmla="*/ 10 w 19"/>
                  <a:gd name="T13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4">
                    <a:moveTo>
                      <a:pt x="10" y="2"/>
                    </a:moveTo>
                    <a:cubicBezTo>
                      <a:pt x="13" y="4"/>
                      <a:pt x="17" y="9"/>
                      <a:pt x="18" y="14"/>
                    </a:cubicBezTo>
                    <a:cubicBezTo>
                      <a:pt x="19" y="20"/>
                      <a:pt x="17" y="24"/>
                      <a:pt x="12" y="23"/>
                    </a:cubicBezTo>
                    <a:cubicBezTo>
                      <a:pt x="11" y="23"/>
                      <a:pt x="11" y="23"/>
                      <a:pt x="10" y="22"/>
                    </a:cubicBezTo>
                    <a:cubicBezTo>
                      <a:pt x="6" y="20"/>
                      <a:pt x="3" y="15"/>
                      <a:pt x="2" y="10"/>
                    </a:cubicBezTo>
                    <a:cubicBezTo>
                      <a:pt x="0" y="4"/>
                      <a:pt x="3" y="0"/>
                      <a:pt x="7" y="1"/>
                    </a:cubicBezTo>
                    <a:cubicBezTo>
                      <a:pt x="8" y="1"/>
                      <a:pt x="9" y="2"/>
                      <a:pt x="10" y="2"/>
                    </a:cubicBezTo>
                    <a:close/>
                  </a:path>
                </a:pathLst>
              </a:custGeom>
              <a:solidFill>
                <a:srgbClr val="FF61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1" name="Freeform: Shape 730" descr="8eb66e20-6509-4f10-a1d4-0d60f7585224"/>
              <p:cNvSpPr/>
              <p:nvPr/>
            </p:nvSpPr>
            <p:spPr bwMode="auto">
              <a:xfrm>
                <a:off x="5975" y="1678"/>
                <a:ext cx="19" cy="24"/>
              </a:xfrm>
              <a:custGeom>
                <a:avLst/>
                <a:gdLst>
                  <a:gd name="T0" fmla="*/ 9 w 19"/>
                  <a:gd name="T1" fmla="*/ 2 h 24"/>
                  <a:gd name="T2" fmla="*/ 18 w 19"/>
                  <a:gd name="T3" fmla="*/ 14 h 24"/>
                  <a:gd name="T4" fmla="*/ 12 w 19"/>
                  <a:gd name="T5" fmla="*/ 23 h 24"/>
                  <a:gd name="T6" fmla="*/ 9 w 19"/>
                  <a:gd name="T7" fmla="*/ 22 h 24"/>
                  <a:gd name="T8" fmla="*/ 1 w 19"/>
                  <a:gd name="T9" fmla="*/ 11 h 24"/>
                  <a:gd name="T10" fmla="*/ 7 w 19"/>
                  <a:gd name="T11" fmla="*/ 1 h 24"/>
                  <a:gd name="T12" fmla="*/ 9 w 19"/>
                  <a:gd name="T13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4">
                    <a:moveTo>
                      <a:pt x="9" y="2"/>
                    </a:moveTo>
                    <a:cubicBezTo>
                      <a:pt x="13" y="5"/>
                      <a:pt x="16" y="9"/>
                      <a:pt x="18" y="14"/>
                    </a:cubicBezTo>
                    <a:cubicBezTo>
                      <a:pt x="19" y="20"/>
                      <a:pt x="16" y="24"/>
                      <a:pt x="12" y="23"/>
                    </a:cubicBezTo>
                    <a:cubicBezTo>
                      <a:pt x="11" y="23"/>
                      <a:pt x="10" y="23"/>
                      <a:pt x="9" y="22"/>
                    </a:cubicBezTo>
                    <a:cubicBezTo>
                      <a:pt x="6" y="20"/>
                      <a:pt x="2" y="16"/>
                      <a:pt x="1" y="11"/>
                    </a:cubicBezTo>
                    <a:cubicBezTo>
                      <a:pt x="0" y="5"/>
                      <a:pt x="2" y="0"/>
                      <a:pt x="7" y="1"/>
                    </a:cubicBezTo>
                    <a:cubicBezTo>
                      <a:pt x="8" y="2"/>
                      <a:pt x="8" y="2"/>
                      <a:pt x="9" y="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2" name="Freeform: Shape 731" descr="f2c9cd83-a33c-4d2a-b1e2-e23063d47e5e"/>
              <p:cNvSpPr/>
              <p:nvPr/>
            </p:nvSpPr>
            <p:spPr bwMode="auto">
              <a:xfrm>
                <a:off x="6005" y="1697"/>
                <a:ext cx="19" cy="24"/>
              </a:xfrm>
              <a:custGeom>
                <a:avLst/>
                <a:gdLst>
                  <a:gd name="T0" fmla="*/ 10 w 19"/>
                  <a:gd name="T1" fmla="*/ 2 h 24"/>
                  <a:gd name="T2" fmla="*/ 18 w 19"/>
                  <a:gd name="T3" fmla="*/ 14 h 24"/>
                  <a:gd name="T4" fmla="*/ 12 w 19"/>
                  <a:gd name="T5" fmla="*/ 23 h 24"/>
                  <a:gd name="T6" fmla="*/ 10 w 19"/>
                  <a:gd name="T7" fmla="*/ 22 h 24"/>
                  <a:gd name="T8" fmla="*/ 2 w 19"/>
                  <a:gd name="T9" fmla="*/ 10 h 24"/>
                  <a:gd name="T10" fmla="*/ 7 w 19"/>
                  <a:gd name="T11" fmla="*/ 1 h 24"/>
                  <a:gd name="T12" fmla="*/ 10 w 19"/>
                  <a:gd name="T13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4">
                    <a:moveTo>
                      <a:pt x="10" y="2"/>
                    </a:moveTo>
                    <a:cubicBezTo>
                      <a:pt x="13" y="4"/>
                      <a:pt x="17" y="9"/>
                      <a:pt x="18" y="14"/>
                    </a:cubicBezTo>
                    <a:cubicBezTo>
                      <a:pt x="19" y="20"/>
                      <a:pt x="17" y="24"/>
                      <a:pt x="12" y="23"/>
                    </a:cubicBezTo>
                    <a:cubicBezTo>
                      <a:pt x="11" y="23"/>
                      <a:pt x="11" y="22"/>
                      <a:pt x="10" y="22"/>
                    </a:cubicBezTo>
                    <a:cubicBezTo>
                      <a:pt x="6" y="20"/>
                      <a:pt x="3" y="15"/>
                      <a:pt x="2" y="10"/>
                    </a:cubicBezTo>
                    <a:cubicBezTo>
                      <a:pt x="0" y="4"/>
                      <a:pt x="3" y="0"/>
                      <a:pt x="7" y="1"/>
                    </a:cubicBezTo>
                    <a:cubicBezTo>
                      <a:pt x="8" y="1"/>
                      <a:pt x="9" y="1"/>
                      <a:pt x="10" y="2"/>
                    </a:cubicBezTo>
                    <a:close/>
                  </a:path>
                </a:pathLst>
              </a:custGeom>
              <a:solidFill>
                <a:srgbClr val="28CA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3" name="Freeform: Shape 732" descr="418d03e7-33de-49b3-b5d5-ac733b7bbc1c"/>
              <p:cNvSpPr/>
              <p:nvPr/>
            </p:nvSpPr>
            <p:spPr bwMode="auto">
              <a:xfrm>
                <a:off x="5706" y="1620"/>
                <a:ext cx="1097" cy="1487"/>
              </a:xfrm>
              <a:custGeom>
                <a:avLst/>
                <a:gdLst>
                  <a:gd name="T0" fmla="*/ 3 w 1097"/>
                  <a:gd name="T1" fmla="*/ 42 h 1489"/>
                  <a:gd name="T2" fmla="*/ 0 w 1097"/>
                  <a:gd name="T3" fmla="*/ 850 h 1489"/>
                  <a:gd name="T4" fmla="*/ 17 w 1097"/>
                  <a:gd name="T5" fmla="*/ 879 h 1489"/>
                  <a:gd name="T6" fmla="*/ 1045 w 1097"/>
                  <a:gd name="T7" fmla="*/ 1476 h 1489"/>
                  <a:gd name="T8" fmla="*/ 1095 w 1097"/>
                  <a:gd name="T9" fmla="*/ 1448 h 1489"/>
                  <a:gd name="T10" fmla="*/ 1097 w 1097"/>
                  <a:gd name="T11" fmla="*/ 639 h 1489"/>
                  <a:gd name="T12" fmla="*/ 1081 w 1097"/>
                  <a:gd name="T13" fmla="*/ 610 h 1489"/>
                  <a:gd name="T14" fmla="*/ 53 w 1097"/>
                  <a:gd name="T15" fmla="*/ 13 h 1489"/>
                  <a:gd name="T16" fmla="*/ 3 w 1097"/>
                  <a:gd name="T17" fmla="*/ 42 h 1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97" h="1489">
                    <a:moveTo>
                      <a:pt x="3" y="42"/>
                    </a:moveTo>
                    <a:cubicBezTo>
                      <a:pt x="0" y="850"/>
                      <a:pt x="0" y="850"/>
                      <a:pt x="0" y="850"/>
                    </a:cubicBezTo>
                    <a:cubicBezTo>
                      <a:pt x="0" y="862"/>
                      <a:pt x="6" y="873"/>
                      <a:pt x="17" y="879"/>
                    </a:cubicBezTo>
                    <a:cubicBezTo>
                      <a:pt x="1045" y="1476"/>
                      <a:pt x="1045" y="1476"/>
                      <a:pt x="1045" y="1476"/>
                    </a:cubicBezTo>
                    <a:cubicBezTo>
                      <a:pt x="1067" y="1489"/>
                      <a:pt x="1095" y="1473"/>
                      <a:pt x="1095" y="1448"/>
                    </a:cubicBezTo>
                    <a:cubicBezTo>
                      <a:pt x="1097" y="639"/>
                      <a:pt x="1097" y="639"/>
                      <a:pt x="1097" y="639"/>
                    </a:cubicBezTo>
                    <a:cubicBezTo>
                      <a:pt x="1097" y="627"/>
                      <a:pt x="1091" y="616"/>
                      <a:pt x="1081" y="610"/>
                    </a:cubicBezTo>
                    <a:cubicBezTo>
                      <a:pt x="53" y="13"/>
                      <a:pt x="53" y="13"/>
                      <a:pt x="53" y="13"/>
                    </a:cubicBezTo>
                    <a:cubicBezTo>
                      <a:pt x="31" y="0"/>
                      <a:pt x="3" y="16"/>
                      <a:pt x="3" y="42"/>
                    </a:cubicBezTo>
                    <a:close/>
                  </a:path>
                </a:pathLst>
              </a:custGeom>
              <a:solidFill>
                <a:srgbClr val="F0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pic>
            <p:nvPicPr>
              <p:cNvPr id="734" name="Picture 733" descr="27e748f8-8678-487a-aefc-b444f1918e4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839" y="1897"/>
                <a:ext cx="849" cy="7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5" name="Freeform: Shape 734" descr="fc993dd4-fc75-4cfb-b872-37444ac39df2"/>
              <p:cNvSpPr/>
              <p:nvPr/>
            </p:nvSpPr>
            <p:spPr bwMode="auto">
              <a:xfrm>
                <a:off x="5834" y="1977"/>
                <a:ext cx="858" cy="514"/>
              </a:xfrm>
              <a:custGeom>
                <a:avLst/>
                <a:gdLst>
                  <a:gd name="T0" fmla="*/ 14 w 858"/>
                  <a:gd name="T1" fmla="*/ 39 h 514"/>
                  <a:gd name="T2" fmla="*/ 13 w 858"/>
                  <a:gd name="T3" fmla="*/ 37 h 514"/>
                  <a:gd name="T4" fmla="*/ 14 w 858"/>
                  <a:gd name="T5" fmla="*/ 39 h 514"/>
                  <a:gd name="T6" fmla="*/ 14 w 858"/>
                  <a:gd name="T7" fmla="*/ 39 h 514"/>
                  <a:gd name="T8" fmla="*/ 13 w 858"/>
                  <a:gd name="T9" fmla="*/ 37 h 514"/>
                  <a:gd name="T10" fmla="*/ 14 w 858"/>
                  <a:gd name="T11" fmla="*/ 39 h 514"/>
                  <a:gd name="T12" fmla="*/ 35 w 858"/>
                  <a:gd name="T13" fmla="*/ 28 h 514"/>
                  <a:gd name="T14" fmla="*/ 86 w 858"/>
                  <a:gd name="T15" fmla="*/ 16 h 514"/>
                  <a:gd name="T16" fmla="*/ 166 w 858"/>
                  <a:gd name="T17" fmla="*/ 48 h 514"/>
                  <a:gd name="T18" fmla="*/ 253 w 858"/>
                  <a:gd name="T19" fmla="*/ 181 h 514"/>
                  <a:gd name="T20" fmla="*/ 353 w 858"/>
                  <a:gd name="T21" fmla="*/ 331 h 514"/>
                  <a:gd name="T22" fmla="*/ 454 w 858"/>
                  <a:gd name="T23" fmla="*/ 368 h 514"/>
                  <a:gd name="T24" fmla="*/ 539 w 858"/>
                  <a:gd name="T25" fmla="*/ 344 h 514"/>
                  <a:gd name="T26" fmla="*/ 596 w 858"/>
                  <a:gd name="T27" fmla="*/ 318 h 514"/>
                  <a:gd name="T28" fmla="*/ 665 w 858"/>
                  <a:gd name="T29" fmla="*/ 306 h 514"/>
                  <a:gd name="T30" fmla="*/ 720 w 858"/>
                  <a:gd name="T31" fmla="*/ 315 h 514"/>
                  <a:gd name="T32" fmla="*/ 793 w 858"/>
                  <a:gd name="T33" fmla="*/ 374 h 514"/>
                  <a:gd name="T34" fmla="*/ 841 w 858"/>
                  <a:gd name="T35" fmla="*/ 507 h 514"/>
                  <a:gd name="T36" fmla="*/ 850 w 858"/>
                  <a:gd name="T37" fmla="*/ 513 h 514"/>
                  <a:gd name="T38" fmla="*/ 857 w 858"/>
                  <a:gd name="T39" fmla="*/ 504 h 514"/>
                  <a:gd name="T40" fmla="*/ 827 w 858"/>
                  <a:gd name="T41" fmla="*/ 402 h 514"/>
                  <a:gd name="T42" fmla="*/ 754 w 858"/>
                  <a:gd name="T43" fmla="*/ 314 h 514"/>
                  <a:gd name="T44" fmla="*/ 665 w 858"/>
                  <a:gd name="T45" fmla="*/ 290 h 514"/>
                  <a:gd name="T46" fmla="*/ 591 w 858"/>
                  <a:gd name="T47" fmla="*/ 302 h 514"/>
                  <a:gd name="T48" fmla="*/ 530 w 858"/>
                  <a:gd name="T49" fmla="*/ 330 h 514"/>
                  <a:gd name="T50" fmla="*/ 454 w 858"/>
                  <a:gd name="T51" fmla="*/ 352 h 514"/>
                  <a:gd name="T52" fmla="*/ 363 w 858"/>
                  <a:gd name="T53" fmla="*/ 318 h 514"/>
                  <a:gd name="T54" fmla="*/ 268 w 858"/>
                  <a:gd name="T55" fmla="*/ 175 h 514"/>
                  <a:gd name="T56" fmla="*/ 176 w 858"/>
                  <a:gd name="T57" fmla="*/ 35 h 514"/>
                  <a:gd name="T58" fmla="*/ 86 w 858"/>
                  <a:gd name="T59" fmla="*/ 0 h 514"/>
                  <a:gd name="T60" fmla="*/ 27 w 858"/>
                  <a:gd name="T61" fmla="*/ 13 h 514"/>
                  <a:gd name="T62" fmla="*/ 4 w 858"/>
                  <a:gd name="T63" fmla="*/ 27 h 514"/>
                  <a:gd name="T64" fmla="*/ 3 w 858"/>
                  <a:gd name="T65" fmla="*/ 38 h 514"/>
                  <a:gd name="T66" fmla="*/ 14 w 858"/>
                  <a:gd name="T67" fmla="*/ 3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858" h="514">
                    <a:moveTo>
                      <a:pt x="14" y="39"/>
                    </a:moveTo>
                    <a:cubicBezTo>
                      <a:pt x="13" y="37"/>
                      <a:pt x="13" y="37"/>
                      <a:pt x="13" y="37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3" y="37"/>
                      <a:pt x="13" y="37"/>
                      <a:pt x="13" y="37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4" y="39"/>
                      <a:pt x="22" y="33"/>
                      <a:pt x="35" y="28"/>
                    </a:cubicBezTo>
                    <a:cubicBezTo>
                      <a:pt x="47" y="22"/>
                      <a:pt x="65" y="16"/>
                      <a:pt x="86" y="16"/>
                    </a:cubicBezTo>
                    <a:cubicBezTo>
                      <a:pt x="110" y="16"/>
                      <a:pt x="137" y="24"/>
                      <a:pt x="166" y="48"/>
                    </a:cubicBezTo>
                    <a:cubicBezTo>
                      <a:pt x="195" y="72"/>
                      <a:pt x="225" y="113"/>
                      <a:pt x="253" y="181"/>
                    </a:cubicBezTo>
                    <a:cubicBezTo>
                      <a:pt x="284" y="256"/>
                      <a:pt x="318" y="303"/>
                      <a:pt x="353" y="331"/>
                    </a:cubicBezTo>
                    <a:cubicBezTo>
                      <a:pt x="389" y="359"/>
                      <a:pt x="424" y="368"/>
                      <a:pt x="454" y="368"/>
                    </a:cubicBezTo>
                    <a:cubicBezTo>
                      <a:pt x="498" y="368"/>
                      <a:pt x="531" y="349"/>
                      <a:pt x="539" y="344"/>
                    </a:cubicBezTo>
                    <a:cubicBezTo>
                      <a:pt x="554" y="334"/>
                      <a:pt x="574" y="325"/>
                      <a:pt x="596" y="318"/>
                    </a:cubicBezTo>
                    <a:cubicBezTo>
                      <a:pt x="617" y="310"/>
                      <a:pt x="641" y="306"/>
                      <a:pt x="665" y="306"/>
                    </a:cubicBezTo>
                    <a:cubicBezTo>
                      <a:pt x="683" y="306"/>
                      <a:pt x="702" y="309"/>
                      <a:pt x="720" y="315"/>
                    </a:cubicBezTo>
                    <a:cubicBezTo>
                      <a:pt x="746" y="325"/>
                      <a:pt x="771" y="343"/>
                      <a:pt x="793" y="374"/>
                    </a:cubicBezTo>
                    <a:cubicBezTo>
                      <a:pt x="814" y="404"/>
                      <a:pt x="831" y="447"/>
                      <a:pt x="841" y="507"/>
                    </a:cubicBezTo>
                    <a:cubicBezTo>
                      <a:pt x="842" y="511"/>
                      <a:pt x="846" y="514"/>
                      <a:pt x="850" y="513"/>
                    </a:cubicBezTo>
                    <a:cubicBezTo>
                      <a:pt x="855" y="512"/>
                      <a:pt x="858" y="508"/>
                      <a:pt x="857" y="504"/>
                    </a:cubicBezTo>
                    <a:cubicBezTo>
                      <a:pt x="850" y="463"/>
                      <a:pt x="840" y="429"/>
                      <a:pt x="827" y="402"/>
                    </a:cubicBezTo>
                    <a:cubicBezTo>
                      <a:pt x="808" y="360"/>
                      <a:pt x="782" y="332"/>
                      <a:pt x="754" y="314"/>
                    </a:cubicBezTo>
                    <a:cubicBezTo>
                      <a:pt x="726" y="297"/>
                      <a:pt x="695" y="290"/>
                      <a:pt x="665" y="290"/>
                    </a:cubicBezTo>
                    <a:cubicBezTo>
                      <a:pt x="639" y="290"/>
                      <a:pt x="614" y="295"/>
                      <a:pt x="591" y="302"/>
                    </a:cubicBezTo>
                    <a:cubicBezTo>
                      <a:pt x="568" y="310"/>
                      <a:pt x="547" y="320"/>
                      <a:pt x="530" y="330"/>
                    </a:cubicBezTo>
                    <a:cubicBezTo>
                      <a:pt x="524" y="335"/>
                      <a:pt x="493" y="352"/>
                      <a:pt x="454" y="352"/>
                    </a:cubicBezTo>
                    <a:cubicBezTo>
                      <a:pt x="427" y="352"/>
                      <a:pt x="396" y="344"/>
                      <a:pt x="363" y="318"/>
                    </a:cubicBezTo>
                    <a:cubicBezTo>
                      <a:pt x="331" y="292"/>
                      <a:pt x="298" y="248"/>
                      <a:pt x="268" y="175"/>
                    </a:cubicBezTo>
                    <a:cubicBezTo>
                      <a:pt x="239" y="105"/>
                      <a:pt x="208" y="62"/>
                      <a:pt x="176" y="35"/>
                    </a:cubicBezTo>
                    <a:cubicBezTo>
                      <a:pt x="145" y="9"/>
                      <a:pt x="113" y="0"/>
                      <a:pt x="86" y="0"/>
                    </a:cubicBezTo>
                    <a:cubicBezTo>
                      <a:pt x="62" y="0"/>
                      <a:pt x="42" y="7"/>
                      <a:pt x="27" y="13"/>
                    </a:cubicBezTo>
                    <a:cubicBezTo>
                      <a:pt x="13" y="20"/>
                      <a:pt x="5" y="26"/>
                      <a:pt x="4" y="27"/>
                    </a:cubicBezTo>
                    <a:cubicBezTo>
                      <a:pt x="1" y="29"/>
                      <a:pt x="0" y="34"/>
                      <a:pt x="3" y="38"/>
                    </a:cubicBezTo>
                    <a:cubicBezTo>
                      <a:pt x="6" y="41"/>
                      <a:pt x="11" y="42"/>
                      <a:pt x="14" y="39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pic>
            <p:nvPicPr>
              <p:cNvPr id="736" name="Picture 735" descr="01d58f7a-41ea-440c-9490-36d9cce04f6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839" y="2266"/>
                <a:ext cx="819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7" name="Freeform: Shape 736" descr="8d69d8d8-cf85-4a84-b7e5-b89b701e5800"/>
              <p:cNvSpPr>
                <a:spLocks noEditPoints="1"/>
              </p:cNvSpPr>
              <p:nvPr/>
            </p:nvSpPr>
            <p:spPr bwMode="auto">
              <a:xfrm>
                <a:off x="5610" y="2237"/>
                <a:ext cx="455" cy="1003"/>
              </a:xfrm>
              <a:custGeom>
                <a:avLst/>
                <a:gdLst>
                  <a:gd name="T0" fmla="*/ 442 w 454"/>
                  <a:gd name="T1" fmla="*/ 69 h 1005"/>
                  <a:gd name="T2" fmla="*/ 415 w 454"/>
                  <a:gd name="T3" fmla="*/ 146 h 1005"/>
                  <a:gd name="T4" fmla="*/ 304 w 454"/>
                  <a:gd name="T5" fmla="*/ 86 h 1005"/>
                  <a:gd name="T6" fmla="*/ 331 w 454"/>
                  <a:gd name="T7" fmla="*/ 10 h 1005"/>
                  <a:gd name="T8" fmla="*/ 327 w 454"/>
                  <a:gd name="T9" fmla="*/ 2 h 1005"/>
                  <a:gd name="T10" fmla="*/ 320 w 454"/>
                  <a:gd name="T11" fmla="*/ 4 h 1005"/>
                  <a:gd name="T12" fmla="*/ 1 w 454"/>
                  <a:gd name="T13" fmla="*/ 930 h 1005"/>
                  <a:gd name="T14" fmla="*/ 4 w 454"/>
                  <a:gd name="T15" fmla="*/ 938 h 1005"/>
                  <a:gd name="T16" fmla="*/ 11 w 454"/>
                  <a:gd name="T17" fmla="*/ 936 h 1005"/>
                  <a:gd name="T18" fmla="*/ 29 w 454"/>
                  <a:gd name="T19" fmla="*/ 886 h 1005"/>
                  <a:gd name="T20" fmla="*/ 140 w 454"/>
                  <a:gd name="T21" fmla="*/ 945 h 1005"/>
                  <a:gd name="T22" fmla="*/ 123 w 454"/>
                  <a:gd name="T23" fmla="*/ 996 h 1005"/>
                  <a:gd name="T24" fmla="*/ 126 w 454"/>
                  <a:gd name="T25" fmla="*/ 1003 h 1005"/>
                  <a:gd name="T26" fmla="*/ 133 w 454"/>
                  <a:gd name="T27" fmla="*/ 1001 h 1005"/>
                  <a:gd name="T28" fmla="*/ 453 w 454"/>
                  <a:gd name="T29" fmla="*/ 75 h 1005"/>
                  <a:gd name="T30" fmla="*/ 449 w 454"/>
                  <a:gd name="T31" fmla="*/ 67 h 1005"/>
                  <a:gd name="T32" fmla="*/ 442 w 454"/>
                  <a:gd name="T33" fmla="*/ 69 h 1005"/>
                  <a:gd name="T34" fmla="*/ 412 w 454"/>
                  <a:gd name="T35" fmla="*/ 156 h 1005"/>
                  <a:gd name="T36" fmla="*/ 376 w 454"/>
                  <a:gd name="T37" fmla="*/ 259 h 1005"/>
                  <a:gd name="T38" fmla="*/ 265 w 454"/>
                  <a:gd name="T39" fmla="*/ 199 h 1005"/>
                  <a:gd name="T40" fmla="*/ 301 w 454"/>
                  <a:gd name="T41" fmla="*/ 97 h 1005"/>
                  <a:gd name="T42" fmla="*/ 412 w 454"/>
                  <a:gd name="T43" fmla="*/ 156 h 1005"/>
                  <a:gd name="T44" fmla="*/ 110 w 454"/>
                  <a:gd name="T45" fmla="*/ 650 h 1005"/>
                  <a:gd name="T46" fmla="*/ 145 w 454"/>
                  <a:gd name="T47" fmla="*/ 548 h 1005"/>
                  <a:gd name="T48" fmla="*/ 256 w 454"/>
                  <a:gd name="T49" fmla="*/ 607 h 1005"/>
                  <a:gd name="T50" fmla="*/ 221 w 454"/>
                  <a:gd name="T51" fmla="*/ 710 h 1005"/>
                  <a:gd name="T52" fmla="*/ 110 w 454"/>
                  <a:gd name="T53" fmla="*/ 650 h 1005"/>
                  <a:gd name="T54" fmla="*/ 218 w 454"/>
                  <a:gd name="T55" fmla="*/ 720 h 1005"/>
                  <a:gd name="T56" fmla="*/ 182 w 454"/>
                  <a:gd name="T57" fmla="*/ 823 h 1005"/>
                  <a:gd name="T58" fmla="*/ 71 w 454"/>
                  <a:gd name="T59" fmla="*/ 763 h 1005"/>
                  <a:gd name="T60" fmla="*/ 106 w 454"/>
                  <a:gd name="T61" fmla="*/ 660 h 1005"/>
                  <a:gd name="T62" fmla="*/ 218 w 454"/>
                  <a:gd name="T63" fmla="*/ 720 h 1005"/>
                  <a:gd name="T64" fmla="*/ 149 w 454"/>
                  <a:gd name="T65" fmla="*/ 538 h 1005"/>
                  <a:gd name="T66" fmla="*/ 184 w 454"/>
                  <a:gd name="T67" fmla="*/ 435 h 1005"/>
                  <a:gd name="T68" fmla="*/ 295 w 454"/>
                  <a:gd name="T69" fmla="*/ 494 h 1005"/>
                  <a:gd name="T70" fmla="*/ 260 w 454"/>
                  <a:gd name="T71" fmla="*/ 597 h 1005"/>
                  <a:gd name="T72" fmla="*/ 149 w 454"/>
                  <a:gd name="T73" fmla="*/ 538 h 1005"/>
                  <a:gd name="T74" fmla="*/ 188 w 454"/>
                  <a:gd name="T75" fmla="*/ 425 h 1005"/>
                  <a:gd name="T76" fmla="*/ 223 w 454"/>
                  <a:gd name="T77" fmla="*/ 322 h 1005"/>
                  <a:gd name="T78" fmla="*/ 334 w 454"/>
                  <a:gd name="T79" fmla="*/ 381 h 1005"/>
                  <a:gd name="T80" fmla="*/ 299 w 454"/>
                  <a:gd name="T81" fmla="*/ 484 h 1005"/>
                  <a:gd name="T82" fmla="*/ 188 w 454"/>
                  <a:gd name="T83" fmla="*/ 425 h 1005"/>
                  <a:gd name="T84" fmla="*/ 226 w 454"/>
                  <a:gd name="T85" fmla="*/ 312 h 1005"/>
                  <a:gd name="T86" fmla="*/ 262 w 454"/>
                  <a:gd name="T87" fmla="*/ 209 h 1005"/>
                  <a:gd name="T88" fmla="*/ 373 w 454"/>
                  <a:gd name="T89" fmla="*/ 269 h 1005"/>
                  <a:gd name="T90" fmla="*/ 338 w 454"/>
                  <a:gd name="T91" fmla="*/ 371 h 1005"/>
                  <a:gd name="T92" fmla="*/ 226 w 454"/>
                  <a:gd name="T93" fmla="*/ 312 h 1005"/>
                  <a:gd name="T94" fmla="*/ 32 w 454"/>
                  <a:gd name="T95" fmla="*/ 876 h 1005"/>
                  <a:gd name="T96" fmla="*/ 68 w 454"/>
                  <a:gd name="T97" fmla="*/ 773 h 1005"/>
                  <a:gd name="T98" fmla="*/ 179 w 454"/>
                  <a:gd name="T99" fmla="*/ 833 h 1005"/>
                  <a:gd name="T100" fmla="*/ 143 w 454"/>
                  <a:gd name="T101" fmla="*/ 935 h 1005"/>
                  <a:gd name="T102" fmla="*/ 32 w 454"/>
                  <a:gd name="T103" fmla="*/ 876 h 1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53" h="1004">
                    <a:moveTo>
                      <a:pt x="442" y="69"/>
                    </a:moveTo>
                    <a:cubicBezTo>
                      <a:pt x="415" y="146"/>
                      <a:pt x="415" y="146"/>
                      <a:pt x="415" y="146"/>
                    </a:cubicBezTo>
                    <a:cubicBezTo>
                      <a:pt x="304" y="86"/>
                      <a:pt x="304" y="86"/>
                      <a:pt x="304" y="86"/>
                    </a:cubicBezTo>
                    <a:cubicBezTo>
                      <a:pt x="331" y="10"/>
                      <a:pt x="331" y="10"/>
                      <a:pt x="331" y="10"/>
                    </a:cubicBezTo>
                    <a:cubicBezTo>
                      <a:pt x="332" y="7"/>
                      <a:pt x="330" y="3"/>
                      <a:pt x="327" y="2"/>
                    </a:cubicBezTo>
                    <a:cubicBezTo>
                      <a:pt x="324" y="0"/>
                      <a:pt x="321" y="1"/>
                      <a:pt x="320" y="4"/>
                    </a:cubicBezTo>
                    <a:cubicBezTo>
                      <a:pt x="1" y="930"/>
                      <a:pt x="1" y="930"/>
                      <a:pt x="1" y="930"/>
                    </a:cubicBezTo>
                    <a:cubicBezTo>
                      <a:pt x="0" y="933"/>
                      <a:pt x="1" y="937"/>
                      <a:pt x="4" y="938"/>
                    </a:cubicBezTo>
                    <a:cubicBezTo>
                      <a:pt x="7" y="940"/>
                      <a:pt x="10" y="939"/>
                      <a:pt x="11" y="936"/>
                    </a:cubicBezTo>
                    <a:cubicBezTo>
                      <a:pt x="29" y="886"/>
                      <a:pt x="29" y="886"/>
                      <a:pt x="29" y="886"/>
                    </a:cubicBezTo>
                    <a:cubicBezTo>
                      <a:pt x="140" y="945"/>
                      <a:pt x="140" y="945"/>
                      <a:pt x="140" y="945"/>
                    </a:cubicBezTo>
                    <a:cubicBezTo>
                      <a:pt x="123" y="996"/>
                      <a:pt x="123" y="996"/>
                      <a:pt x="123" y="996"/>
                    </a:cubicBezTo>
                    <a:cubicBezTo>
                      <a:pt x="122" y="998"/>
                      <a:pt x="123" y="1002"/>
                      <a:pt x="126" y="1003"/>
                    </a:cubicBezTo>
                    <a:cubicBezTo>
                      <a:pt x="129" y="1005"/>
                      <a:pt x="132" y="1004"/>
                      <a:pt x="133" y="1001"/>
                    </a:cubicBezTo>
                    <a:cubicBezTo>
                      <a:pt x="453" y="75"/>
                      <a:pt x="453" y="75"/>
                      <a:pt x="453" y="75"/>
                    </a:cubicBezTo>
                    <a:cubicBezTo>
                      <a:pt x="454" y="72"/>
                      <a:pt x="452" y="68"/>
                      <a:pt x="449" y="67"/>
                    </a:cubicBezTo>
                    <a:cubicBezTo>
                      <a:pt x="446" y="65"/>
                      <a:pt x="443" y="66"/>
                      <a:pt x="442" y="69"/>
                    </a:cubicBezTo>
                    <a:close/>
                    <a:moveTo>
                      <a:pt x="412" y="156"/>
                    </a:moveTo>
                    <a:cubicBezTo>
                      <a:pt x="376" y="259"/>
                      <a:pt x="376" y="259"/>
                      <a:pt x="376" y="259"/>
                    </a:cubicBezTo>
                    <a:cubicBezTo>
                      <a:pt x="265" y="199"/>
                      <a:pt x="265" y="199"/>
                      <a:pt x="265" y="199"/>
                    </a:cubicBezTo>
                    <a:cubicBezTo>
                      <a:pt x="301" y="97"/>
                      <a:pt x="301" y="97"/>
                      <a:pt x="301" y="97"/>
                    </a:cubicBezTo>
                    <a:lnTo>
                      <a:pt x="412" y="156"/>
                    </a:lnTo>
                    <a:close/>
                    <a:moveTo>
                      <a:pt x="110" y="650"/>
                    </a:moveTo>
                    <a:cubicBezTo>
                      <a:pt x="145" y="548"/>
                      <a:pt x="145" y="548"/>
                      <a:pt x="145" y="548"/>
                    </a:cubicBezTo>
                    <a:cubicBezTo>
                      <a:pt x="256" y="607"/>
                      <a:pt x="256" y="607"/>
                      <a:pt x="256" y="607"/>
                    </a:cubicBezTo>
                    <a:cubicBezTo>
                      <a:pt x="221" y="710"/>
                      <a:pt x="221" y="710"/>
                      <a:pt x="221" y="710"/>
                    </a:cubicBezTo>
                    <a:lnTo>
                      <a:pt x="110" y="650"/>
                    </a:lnTo>
                    <a:close/>
                    <a:moveTo>
                      <a:pt x="218" y="720"/>
                    </a:moveTo>
                    <a:cubicBezTo>
                      <a:pt x="182" y="823"/>
                      <a:pt x="182" y="823"/>
                      <a:pt x="182" y="823"/>
                    </a:cubicBezTo>
                    <a:cubicBezTo>
                      <a:pt x="71" y="763"/>
                      <a:pt x="71" y="763"/>
                      <a:pt x="71" y="763"/>
                    </a:cubicBezTo>
                    <a:cubicBezTo>
                      <a:pt x="106" y="660"/>
                      <a:pt x="106" y="660"/>
                      <a:pt x="106" y="660"/>
                    </a:cubicBezTo>
                    <a:lnTo>
                      <a:pt x="218" y="720"/>
                    </a:lnTo>
                    <a:close/>
                    <a:moveTo>
                      <a:pt x="149" y="538"/>
                    </a:moveTo>
                    <a:cubicBezTo>
                      <a:pt x="184" y="435"/>
                      <a:pt x="184" y="435"/>
                      <a:pt x="184" y="435"/>
                    </a:cubicBezTo>
                    <a:cubicBezTo>
                      <a:pt x="295" y="494"/>
                      <a:pt x="295" y="494"/>
                      <a:pt x="295" y="494"/>
                    </a:cubicBezTo>
                    <a:cubicBezTo>
                      <a:pt x="260" y="597"/>
                      <a:pt x="260" y="597"/>
                      <a:pt x="260" y="597"/>
                    </a:cubicBezTo>
                    <a:lnTo>
                      <a:pt x="149" y="538"/>
                    </a:lnTo>
                    <a:close/>
                    <a:moveTo>
                      <a:pt x="188" y="425"/>
                    </a:moveTo>
                    <a:cubicBezTo>
                      <a:pt x="223" y="322"/>
                      <a:pt x="223" y="322"/>
                      <a:pt x="223" y="322"/>
                    </a:cubicBezTo>
                    <a:cubicBezTo>
                      <a:pt x="334" y="381"/>
                      <a:pt x="334" y="381"/>
                      <a:pt x="334" y="381"/>
                    </a:cubicBezTo>
                    <a:cubicBezTo>
                      <a:pt x="299" y="484"/>
                      <a:pt x="299" y="484"/>
                      <a:pt x="299" y="484"/>
                    </a:cubicBezTo>
                    <a:lnTo>
                      <a:pt x="188" y="425"/>
                    </a:lnTo>
                    <a:close/>
                    <a:moveTo>
                      <a:pt x="226" y="312"/>
                    </a:moveTo>
                    <a:cubicBezTo>
                      <a:pt x="262" y="209"/>
                      <a:pt x="262" y="209"/>
                      <a:pt x="262" y="209"/>
                    </a:cubicBezTo>
                    <a:cubicBezTo>
                      <a:pt x="373" y="269"/>
                      <a:pt x="373" y="269"/>
                      <a:pt x="373" y="269"/>
                    </a:cubicBezTo>
                    <a:cubicBezTo>
                      <a:pt x="338" y="371"/>
                      <a:pt x="338" y="371"/>
                      <a:pt x="338" y="371"/>
                    </a:cubicBezTo>
                    <a:lnTo>
                      <a:pt x="226" y="312"/>
                    </a:lnTo>
                    <a:close/>
                    <a:moveTo>
                      <a:pt x="32" y="876"/>
                    </a:moveTo>
                    <a:cubicBezTo>
                      <a:pt x="68" y="773"/>
                      <a:pt x="68" y="773"/>
                      <a:pt x="68" y="773"/>
                    </a:cubicBezTo>
                    <a:cubicBezTo>
                      <a:pt x="179" y="833"/>
                      <a:pt x="179" y="833"/>
                      <a:pt x="179" y="833"/>
                    </a:cubicBezTo>
                    <a:cubicBezTo>
                      <a:pt x="143" y="935"/>
                      <a:pt x="143" y="935"/>
                      <a:pt x="143" y="935"/>
                    </a:cubicBezTo>
                    <a:lnTo>
                      <a:pt x="32" y="876"/>
                    </a:lnTo>
                    <a:close/>
                  </a:path>
                </a:pathLst>
              </a:custGeom>
              <a:solidFill>
                <a:srgbClr val="5055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8" name="Freeform: Shape 737" descr="68feaf59-8a4e-483e-83cd-90fb23e6c57c"/>
              <p:cNvSpPr/>
              <p:nvPr/>
            </p:nvSpPr>
            <p:spPr bwMode="auto">
              <a:xfrm>
                <a:off x="5792" y="2251"/>
                <a:ext cx="69" cy="90"/>
              </a:xfrm>
              <a:custGeom>
                <a:avLst/>
                <a:gdLst>
                  <a:gd name="T0" fmla="*/ 53 w 69"/>
                  <a:gd name="T1" fmla="*/ 3 h 90"/>
                  <a:gd name="T2" fmla="*/ 5 w 69"/>
                  <a:gd name="T3" fmla="*/ 59 h 90"/>
                  <a:gd name="T4" fmla="*/ 11 w 69"/>
                  <a:gd name="T5" fmla="*/ 81 h 90"/>
                  <a:gd name="T6" fmla="*/ 67 w 69"/>
                  <a:gd name="T7" fmla="*/ 90 h 90"/>
                  <a:gd name="T8" fmla="*/ 69 w 69"/>
                  <a:gd name="T9" fmla="*/ 35 h 90"/>
                  <a:gd name="T10" fmla="*/ 53 w 69"/>
                  <a:gd name="T11" fmla="*/ 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9" h="90">
                    <a:moveTo>
                      <a:pt x="53" y="3"/>
                    </a:moveTo>
                    <a:cubicBezTo>
                      <a:pt x="53" y="3"/>
                      <a:pt x="37" y="0"/>
                      <a:pt x="5" y="59"/>
                    </a:cubicBezTo>
                    <a:cubicBezTo>
                      <a:pt x="1" y="66"/>
                      <a:pt x="0" y="77"/>
                      <a:pt x="11" y="81"/>
                    </a:cubicBezTo>
                    <a:cubicBezTo>
                      <a:pt x="22" y="85"/>
                      <a:pt x="67" y="90"/>
                      <a:pt x="67" y="90"/>
                    </a:cubicBezTo>
                    <a:cubicBezTo>
                      <a:pt x="69" y="35"/>
                      <a:pt x="69" y="35"/>
                      <a:pt x="69" y="35"/>
                    </a:cubicBezTo>
                    <a:lnTo>
                      <a:pt x="53" y="3"/>
                    </a:lnTo>
                    <a:close/>
                  </a:path>
                </a:pathLst>
              </a:custGeom>
              <a:solidFill>
                <a:srgbClr val="DBB2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9" name="Freeform: Shape 738" descr="09020aca-f054-4e58-a863-ccbf2a0cb923"/>
              <p:cNvSpPr/>
              <p:nvPr/>
            </p:nvSpPr>
            <p:spPr bwMode="auto">
              <a:xfrm>
                <a:off x="5808" y="2251"/>
                <a:ext cx="49" cy="59"/>
              </a:xfrm>
              <a:custGeom>
                <a:avLst/>
                <a:gdLst>
                  <a:gd name="T0" fmla="*/ 32 w 49"/>
                  <a:gd name="T1" fmla="*/ 0 h 59"/>
                  <a:gd name="T2" fmla="*/ 43 w 49"/>
                  <a:gd name="T3" fmla="*/ 3 h 59"/>
                  <a:gd name="T4" fmla="*/ 49 w 49"/>
                  <a:gd name="T5" fmla="*/ 26 h 59"/>
                  <a:gd name="T6" fmla="*/ 35 w 49"/>
                  <a:gd name="T7" fmla="*/ 56 h 59"/>
                  <a:gd name="T8" fmla="*/ 0 w 49"/>
                  <a:gd name="T9" fmla="*/ 41 h 59"/>
                  <a:gd name="T10" fmla="*/ 32 w 49"/>
                  <a:gd name="T11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9" h="59">
                    <a:moveTo>
                      <a:pt x="32" y="0"/>
                    </a:moveTo>
                    <a:cubicBezTo>
                      <a:pt x="33" y="0"/>
                      <a:pt x="42" y="2"/>
                      <a:pt x="43" y="3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45" y="40"/>
                      <a:pt x="35" y="56"/>
                      <a:pt x="35" y="56"/>
                    </a:cubicBezTo>
                    <a:cubicBezTo>
                      <a:pt x="17" y="59"/>
                      <a:pt x="5" y="48"/>
                      <a:pt x="0" y="41"/>
                    </a:cubicBezTo>
                    <a:cubicBezTo>
                      <a:pt x="15" y="5"/>
                      <a:pt x="21" y="2"/>
                      <a:pt x="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0" name="Freeform: Shape 739" descr="1d240d7b-ceed-470f-87ea-6d007f1848d8"/>
              <p:cNvSpPr/>
              <p:nvPr/>
            </p:nvSpPr>
            <p:spPr bwMode="auto">
              <a:xfrm>
                <a:off x="5800" y="2385"/>
                <a:ext cx="88" cy="180"/>
              </a:xfrm>
              <a:custGeom>
                <a:avLst/>
                <a:gdLst>
                  <a:gd name="T0" fmla="*/ 88 w 88"/>
                  <a:gd name="T1" fmla="*/ 9 h 181"/>
                  <a:gd name="T2" fmla="*/ 78 w 88"/>
                  <a:gd name="T3" fmla="*/ 111 h 181"/>
                  <a:gd name="T4" fmla="*/ 43 w 88"/>
                  <a:gd name="T5" fmla="*/ 153 h 181"/>
                  <a:gd name="T6" fmla="*/ 15 w 88"/>
                  <a:gd name="T7" fmla="*/ 181 h 181"/>
                  <a:gd name="T8" fmla="*/ 0 w 88"/>
                  <a:gd name="T9" fmla="*/ 151 h 181"/>
                  <a:gd name="T10" fmla="*/ 40 w 88"/>
                  <a:gd name="T11" fmla="*/ 106 h 181"/>
                  <a:gd name="T12" fmla="*/ 43 w 88"/>
                  <a:gd name="T13" fmla="*/ 19 h 181"/>
                  <a:gd name="T14" fmla="*/ 88 w 88"/>
                  <a:gd name="T15" fmla="*/ 9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8" h="181">
                    <a:moveTo>
                      <a:pt x="88" y="9"/>
                    </a:moveTo>
                    <a:cubicBezTo>
                      <a:pt x="87" y="16"/>
                      <a:pt x="83" y="87"/>
                      <a:pt x="78" y="111"/>
                    </a:cubicBezTo>
                    <a:cubicBezTo>
                      <a:pt x="74" y="128"/>
                      <a:pt x="43" y="153"/>
                      <a:pt x="43" y="153"/>
                    </a:cubicBezTo>
                    <a:cubicBezTo>
                      <a:pt x="33" y="162"/>
                      <a:pt x="15" y="181"/>
                      <a:pt x="15" y="181"/>
                    </a:cubicBezTo>
                    <a:cubicBezTo>
                      <a:pt x="9" y="155"/>
                      <a:pt x="2" y="153"/>
                      <a:pt x="0" y="151"/>
                    </a:cubicBezTo>
                    <a:cubicBezTo>
                      <a:pt x="0" y="151"/>
                      <a:pt x="18" y="130"/>
                      <a:pt x="40" y="106"/>
                    </a:cubicBezTo>
                    <a:cubicBezTo>
                      <a:pt x="52" y="94"/>
                      <a:pt x="43" y="48"/>
                      <a:pt x="43" y="19"/>
                    </a:cubicBezTo>
                    <a:cubicBezTo>
                      <a:pt x="43" y="9"/>
                      <a:pt x="88" y="0"/>
                      <a:pt x="88" y="9"/>
                    </a:cubicBezTo>
                    <a:close/>
                  </a:path>
                </a:pathLst>
              </a:custGeom>
              <a:solidFill>
                <a:srgbClr val="3769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1" name="Freeform: Shape 740" descr="8ff36da5-42c7-4b34-84d6-c9d5ea887343"/>
              <p:cNvSpPr/>
              <p:nvPr/>
            </p:nvSpPr>
            <p:spPr bwMode="auto">
              <a:xfrm>
                <a:off x="5778" y="2531"/>
                <a:ext cx="51" cy="77"/>
              </a:xfrm>
              <a:custGeom>
                <a:avLst/>
                <a:gdLst>
                  <a:gd name="T0" fmla="*/ 36 w 51"/>
                  <a:gd name="T1" fmla="*/ 21 h 77"/>
                  <a:gd name="T2" fmla="*/ 23 w 51"/>
                  <a:gd name="T3" fmla="*/ 1 h 77"/>
                  <a:gd name="T4" fmla="*/ 9 w 51"/>
                  <a:gd name="T5" fmla="*/ 8 h 77"/>
                  <a:gd name="T6" fmla="*/ 6 w 51"/>
                  <a:gd name="T7" fmla="*/ 24 h 77"/>
                  <a:gd name="T8" fmla="*/ 20 w 51"/>
                  <a:gd name="T9" fmla="*/ 46 h 77"/>
                  <a:gd name="T10" fmla="*/ 36 w 51"/>
                  <a:gd name="T11" fmla="*/ 70 h 77"/>
                  <a:gd name="T12" fmla="*/ 47 w 51"/>
                  <a:gd name="T13" fmla="*/ 65 h 77"/>
                  <a:gd name="T14" fmla="*/ 45 w 51"/>
                  <a:gd name="T15" fmla="*/ 27 h 77"/>
                  <a:gd name="T16" fmla="*/ 36 w 51"/>
                  <a:gd name="T17" fmla="*/ 21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1" h="77">
                    <a:moveTo>
                      <a:pt x="36" y="21"/>
                    </a:moveTo>
                    <a:cubicBezTo>
                      <a:pt x="36" y="21"/>
                      <a:pt x="34" y="0"/>
                      <a:pt x="23" y="1"/>
                    </a:cubicBezTo>
                    <a:cubicBezTo>
                      <a:pt x="20" y="1"/>
                      <a:pt x="13" y="5"/>
                      <a:pt x="9" y="8"/>
                    </a:cubicBezTo>
                    <a:cubicBezTo>
                      <a:pt x="7" y="10"/>
                      <a:pt x="0" y="16"/>
                      <a:pt x="6" y="24"/>
                    </a:cubicBezTo>
                    <a:cubicBezTo>
                      <a:pt x="9" y="29"/>
                      <a:pt x="15" y="36"/>
                      <a:pt x="20" y="46"/>
                    </a:cubicBezTo>
                    <a:cubicBezTo>
                      <a:pt x="25" y="55"/>
                      <a:pt x="33" y="68"/>
                      <a:pt x="36" y="70"/>
                    </a:cubicBezTo>
                    <a:cubicBezTo>
                      <a:pt x="43" y="75"/>
                      <a:pt x="51" y="77"/>
                      <a:pt x="47" y="65"/>
                    </a:cubicBezTo>
                    <a:cubicBezTo>
                      <a:pt x="44" y="55"/>
                      <a:pt x="39" y="34"/>
                      <a:pt x="45" y="27"/>
                    </a:cubicBezTo>
                    <a:cubicBezTo>
                      <a:pt x="49" y="22"/>
                      <a:pt x="36" y="21"/>
                      <a:pt x="36" y="21"/>
                    </a:cubicBezTo>
                    <a:close/>
                  </a:path>
                </a:pathLst>
              </a:custGeom>
              <a:solidFill>
                <a:srgbClr val="F769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2" name="Freeform: Shape 741" descr="1d78420a-5a66-4e66-9e01-534adacf2e84"/>
              <p:cNvSpPr/>
              <p:nvPr/>
            </p:nvSpPr>
            <p:spPr bwMode="auto">
              <a:xfrm>
                <a:off x="5779" y="2540"/>
                <a:ext cx="47" cy="66"/>
              </a:xfrm>
              <a:custGeom>
                <a:avLst/>
                <a:gdLst>
                  <a:gd name="T0" fmla="*/ 47 w 47"/>
                  <a:gd name="T1" fmla="*/ 63 h 66"/>
                  <a:gd name="T2" fmla="*/ 39 w 47"/>
                  <a:gd name="T3" fmla="*/ 52 h 66"/>
                  <a:gd name="T4" fmla="*/ 24 w 47"/>
                  <a:gd name="T5" fmla="*/ 26 h 66"/>
                  <a:gd name="T6" fmla="*/ 11 w 47"/>
                  <a:gd name="T7" fmla="*/ 3 h 66"/>
                  <a:gd name="T8" fmla="*/ 7 w 47"/>
                  <a:gd name="T9" fmla="*/ 0 h 66"/>
                  <a:gd name="T10" fmla="*/ 5 w 47"/>
                  <a:gd name="T11" fmla="*/ 15 h 66"/>
                  <a:gd name="T12" fmla="*/ 19 w 47"/>
                  <a:gd name="T13" fmla="*/ 37 h 66"/>
                  <a:gd name="T14" fmla="*/ 35 w 47"/>
                  <a:gd name="T15" fmla="*/ 61 h 66"/>
                  <a:gd name="T16" fmla="*/ 47 w 47"/>
                  <a:gd name="T17" fmla="*/ 6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7" h="66">
                    <a:moveTo>
                      <a:pt x="47" y="63"/>
                    </a:moveTo>
                    <a:cubicBezTo>
                      <a:pt x="46" y="59"/>
                      <a:pt x="41" y="55"/>
                      <a:pt x="39" y="52"/>
                    </a:cubicBezTo>
                    <a:cubicBezTo>
                      <a:pt x="36" y="48"/>
                      <a:pt x="26" y="32"/>
                      <a:pt x="24" y="26"/>
                    </a:cubicBezTo>
                    <a:cubicBezTo>
                      <a:pt x="21" y="20"/>
                      <a:pt x="19" y="9"/>
                      <a:pt x="11" y="3"/>
                    </a:cubicBezTo>
                    <a:cubicBezTo>
                      <a:pt x="10" y="1"/>
                      <a:pt x="8" y="1"/>
                      <a:pt x="7" y="0"/>
                    </a:cubicBezTo>
                    <a:cubicBezTo>
                      <a:pt x="4" y="3"/>
                      <a:pt x="0" y="9"/>
                      <a:pt x="5" y="15"/>
                    </a:cubicBezTo>
                    <a:cubicBezTo>
                      <a:pt x="8" y="20"/>
                      <a:pt x="14" y="27"/>
                      <a:pt x="19" y="37"/>
                    </a:cubicBezTo>
                    <a:cubicBezTo>
                      <a:pt x="24" y="46"/>
                      <a:pt x="32" y="59"/>
                      <a:pt x="35" y="61"/>
                    </a:cubicBezTo>
                    <a:cubicBezTo>
                      <a:pt x="40" y="65"/>
                      <a:pt x="45" y="66"/>
                      <a:pt x="47" y="63"/>
                    </a:cubicBezTo>
                    <a:close/>
                  </a:path>
                </a:pathLst>
              </a:custGeom>
              <a:solidFill>
                <a:srgbClr val="FA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3" name="Freeform: Shape 742" descr="97308b9b-9e1b-42b2-bac0-e62257565cdf"/>
              <p:cNvSpPr/>
              <p:nvPr/>
            </p:nvSpPr>
            <p:spPr bwMode="auto">
              <a:xfrm>
                <a:off x="5781" y="2544"/>
                <a:ext cx="42" cy="62"/>
              </a:xfrm>
              <a:custGeom>
                <a:avLst/>
                <a:gdLst>
                  <a:gd name="T0" fmla="*/ 42 w 42"/>
                  <a:gd name="T1" fmla="*/ 61 h 62"/>
                  <a:gd name="T2" fmla="*/ 42 w 42"/>
                  <a:gd name="T3" fmla="*/ 60 h 62"/>
                  <a:gd name="T4" fmla="*/ 19 w 42"/>
                  <a:gd name="T5" fmla="*/ 25 h 62"/>
                  <a:gd name="T6" fmla="*/ 4 w 42"/>
                  <a:gd name="T7" fmla="*/ 1 h 62"/>
                  <a:gd name="T8" fmla="*/ 2 w 42"/>
                  <a:gd name="T9" fmla="*/ 0 h 62"/>
                  <a:gd name="T10" fmla="*/ 3 w 42"/>
                  <a:gd name="T11" fmla="*/ 11 h 62"/>
                  <a:gd name="T12" fmla="*/ 15 w 42"/>
                  <a:gd name="T13" fmla="*/ 38 h 62"/>
                  <a:gd name="T14" fmla="*/ 26 w 42"/>
                  <a:gd name="T15" fmla="*/ 54 h 62"/>
                  <a:gd name="T16" fmla="*/ 42 w 42"/>
                  <a:gd name="T17" fmla="*/ 6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" h="62">
                    <a:moveTo>
                      <a:pt x="42" y="61"/>
                    </a:moveTo>
                    <a:cubicBezTo>
                      <a:pt x="42" y="60"/>
                      <a:pt x="42" y="60"/>
                      <a:pt x="42" y="60"/>
                    </a:cubicBezTo>
                    <a:cubicBezTo>
                      <a:pt x="40" y="56"/>
                      <a:pt x="24" y="38"/>
                      <a:pt x="19" y="25"/>
                    </a:cubicBezTo>
                    <a:cubicBezTo>
                      <a:pt x="14" y="12"/>
                      <a:pt x="14" y="5"/>
                      <a:pt x="4" y="1"/>
                    </a:cubicBezTo>
                    <a:cubicBezTo>
                      <a:pt x="4" y="0"/>
                      <a:pt x="3" y="0"/>
                      <a:pt x="2" y="0"/>
                    </a:cubicBezTo>
                    <a:cubicBezTo>
                      <a:pt x="1" y="3"/>
                      <a:pt x="0" y="7"/>
                      <a:pt x="3" y="11"/>
                    </a:cubicBezTo>
                    <a:cubicBezTo>
                      <a:pt x="6" y="16"/>
                      <a:pt x="14" y="27"/>
                      <a:pt x="15" y="38"/>
                    </a:cubicBezTo>
                    <a:cubicBezTo>
                      <a:pt x="17" y="46"/>
                      <a:pt x="23" y="52"/>
                      <a:pt x="26" y="54"/>
                    </a:cubicBezTo>
                    <a:cubicBezTo>
                      <a:pt x="29" y="57"/>
                      <a:pt x="39" y="62"/>
                      <a:pt x="42" y="61"/>
                    </a:cubicBezTo>
                    <a:close/>
                  </a:path>
                </a:pathLst>
              </a:custGeom>
              <a:solidFill>
                <a:srgbClr val="8195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4" name="Freeform: Shape 743" descr="ec178bb7-9fff-4ad4-b905-b4698ae0414a"/>
              <p:cNvSpPr/>
              <p:nvPr/>
            </p:nvSpPr>
            <p:spPr bwMode="auto">
              <a:xfrm>
                <a:off x="5951" y="2259"/>
                <a:ext cx="28" cy="55"/>
              </a:xfrm>
              <a:custGeom>
                <a:avLst/>
                <a:gdLst>
                  <a:gd name="T0" fmla="*/ 4 w 28"/>
                  <a:gd name="T1" fmla="*/ 34 h 55"/>
                  <a:gd name="T2" fmla="*/ 1 w 28"/>
                  <a:gd name="T3" fmla="*/ 17 h 55"/>
                  <a:gd name="T4" fmla="*/ 5 w 28"/>
                  <a:gd name="T5" fmla="*/ 12 h 55"/>
                  <a:gd name="T6" fmla="*/ 10 w 28"/>
                  <a:gd name="T7" fmla="*/ 12 h 55"/>
                  <a:gd name="T8" fmla="*/ 15 w 28"/>
                  <a:gd name="T9" fmla="*/ 2 h 55"/>
                  <a:gd name="T10" fmla="*/ 22 w 28"/>
                  <a:gd name="T11" fmla="*/ 5 h 55"/>
                  <a:gd name="T12" fmla="*/ 27 w 28"/>
                  <a:gd name="T13" fmla="*/ 23 h 55"/>
                  <a:gd name="T14" fmla="*/ 16 w 28"/>
                  <a:gd name="T15" fmla="*/ 48 h 55"/>
                  <a:gd name="T16" fmla="*/ 4 w 28"/>
                  <a:gd name="T17" fmla="*/ 34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55">
                    <a:moveTo>
                      <a:pt x="4" y="34"/>
                    </a:moveTo>
                    <a:cubicBezTo>
                      <a:pt x="4" y="34"/>
                      <a:pt x="0" y="21"/>
                      <a:pt x="1" y="17"/>
                    </a:cubicBezTo>
                    <a:cubicBezTo>
                      <a:pt x="2" y="13"/>
                      <a:pt x="3" y="13"/>
                      <a:pt x="5" y="12"/>
                    </a:cubicBezTo>
                    <a:cubicBezTo>
                      <a:pt x="6" y="11"/>
                      <a:pt x="10" y="12"/>
                      <a:pt x="10" y="12"/>
                    </a:cubicBezTo>
                    <a:cubicBezTo>
                      <a:pt x="10" y="12"/>
                      <a:pt x="14" y="2"/>
                      <a:pt x="15" y="2"/>
                    </a:cubicBezTo>
                    <a:cubicBezTo>
                      <a:pt x="16" y="2"/>
                      <a:pt x="20" y="0"/>
                      <a:pt x="22" y="5"/>
                    </a:cubicBezTo>
                    <a:cubicBezTo>
                      <a:pt x="28" y="17"/>
                      <a:pt x="27" y="23"/>
                      <a:pt x="27" y="23"/>
                    </a:cubicBezTo>
                    <a:cubicBezTo>
                      <a:pt x="27" y="23"/>
                      <a:pt x="19" y="45"/>
                      <a:pt x="16" y="48"/>
                    </a:cubicBezTo>
                    <a:cubicBezTo>
                      <a:pt x="10" y="55"/>
                      <a:pt x="4" y="34"/>
                      <a:pt x="4" y="34"/>
                    </a:cubicBez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5" name="Freeform: Shape 744" descr="078d19e9-f4e6-4855-b34d-273ce67a07fa"/>
              <p:cNvSpPr/>
              <p:nvPr/>
            </p:nvSpPr>
            <p:spPr bwMode="auto">
              <a:xfrm>
                <a:off x="5846" y="2227"/>
                <a:ext cx="35" cy="49"/>
              </a:xfrm>
              <a:custGeom>
                <a:avLst/>
                <a:gdLst>
                  <a:gd name="T0" fmla="*/ 0 w 35"/>
                  <a:gd name="T1" fmla="*/ 29 h 49"/>
                  <a:gd name="T2" fmla="*/ 12 w 35"/>
                  <a:gd name="T3" fmla="*/ 6 h 49"/>
                  <a:gd name="T4" fmla="*/ 35 w 35"/>
                  <a:gd name="T5" fmla="*/ 9 h 49"/>
                  <a:gd name="T6" fmla="*/ 29 w 35"/>
                  <a:gd name="T7" fmla="*/ 38 h 49"/>
                  <a:gd name="T8" fmla="*/ 0 w 35"/>
                  <a:gd name="T9" fmla="*/ 2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49">
                    <a:moveTo>
                      <a:pt x="0" y="29"/>
                    </a:moveTo>
                    <a:cubicBezTo>
                      <a:pt x="0" y="29"/>
                      <a:pt x="8" y="19"/>
                      <a:pt x="12" y="6"/>
                    </a:cubicBezTo>
                    <a:cubicBezTo>
                      <a:pt x="13" y="0"/>
                      <a:pt x="35" y="9"/>
                      <a:pt x="35" y="9"/>
                    </a:cubicBezTo>
                    <a:cubicBezTo>
                      <a:pt x="35" y="9"/>
                      <a:pt x="32" y="26"/>
                      <a:pt x="29" y="38"/>
                    </a:cubicBezTo>
                    <a:cubicBezTo>
                      <a:pt x="26" y="49"/>
                      <a:pt x="3" y="34"/>
                      <a:pt x="0" y="29"/>
                    </a:cubicBez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6" name="Freeform: Shape 745" descr="d8b910d8-f89c-4c57-a2b4-7602d9514a7c"/>
              <p:cNvSpPr/>
              <p:nvPr/>
            </p:nvSpPr>
            <p:spPr bwMode="auto">
              <a:xfrm>
                <a:off x="5881" y="2581"/>
                <a:ext cx="71" cy="42"/>
              </a:xfrm>
              <a:custGeom>
                <a:avLst/>
                <a:gdLst>
                  <a:gd name="T0" fmla="*/ 6 w 71"/>
                  <a:gd name="T1" fmla="*/ 13 h 42"/>
                  <a:gd name="T2" fmla="*/ 0 w 71"/>
                  <a:gd name="T3" fmla="*/ 26 h 42"/>
                  <a:gd name="T4" fmla="*/ 2 w 71"/>
                  <a:gd name="T5" fmla="*/ 38 h 42"/>
                  <a:gd name="T6" fmla="*/ 16 w 71"/>
                  <a:gd name="T7" fmla="*/ 41 h 42"/>
                  <a:gd name="T8" fmla="*/ 33 w 71"/>
                  <a:gd name="T9" fmla="*/ 35 h 42"/>
                  <a:gd name="T10" fmla="*/ 46 w 71"/>
                  <a:gd name="T11" fmla="*/ 32 h 42"/>
                  <a:gd name="T12" fmla="*/ 71 w 71"/>
                  <a:gd name="T13" fmla="*/ 18 h 42"/>
                  <a:gd name="T14" fmla="*/ 70 w 71"/>
                  <a:gd name="T15" fmla="*/ 8 h 42"/>
                  <a:gd name="T16" fmla="*/ 32 w 71"/>
                  <a:gd name="T17" fmla="*/ 10 h 42"/>
                  <a:gd name="T18" fmla="*/ 6 w 71"/>
                  <a:gd name="T19" fmla="*/ 1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1" h="42">
                    <a:moveTo>
                      <a:pt x="6" y="13"/>
                    </a:moveTo>
                    <a:cubicBezTo>
                      <a:pt x="6" y="13"/>
                      <a:pt x="0" y="18"/>
                      <a:pt x="0" y="26"/>
                    </a:cubicBezTo>
                    <a:cubicBezTo>
                      <a:pt x="0" y="34"/>
                      <a:pt x="0" y="37"/>
                      <a:pt x="2" y="38"/>
                    </a:cubicBezTo>
                    <a:cubicBezTo>
                      <a:pt x="4" y="40"/>
                      <a:pt x="11" y="42"/>
                      <a:pt x="16" y="41"/>
                    </a:cubicBezTo>
                    <a:cubicBezTo>
                      <a:pt x="21" y="41"/>
                      <a:pt x="29" y="36"/>
                      <a:pt x="33" y="35"/>
                    </a:cubicBezTo>
                    <a:cubicBezTo>
                      <a:pt x="36" y="33"/>
                      <a:pt x="34" y="34"/>
                      <a:pt x="46" y="32"/>
                    </a:cubicBezTo>
                    <a:cubicBezTo>
                      <a:pt x="64" y="28"/>
                      <a:pt x="69" y="22"/>
                      <a:pt x="71" y="18"/>
                    </a:cubicBezTo>
                    <a:cubicBezTo>
                      <a:pt x="71" y="16"/>
                      <a:pt x="71" y="9"/>
                      <a:pt x="70" y="8"/>
                    </a:cubicBezTo>
                    <a:cubicBezTo>
                      <a:pt x="59" y="0"/>
                      <a:pt x="36" y="15"/>
                      <a:pt x="32" y="10"/>
                    </a:cubicBezTo>
                    <a:cubicBezTo>
                      <a:pt x="27" y="5"/>
                      <a:pt x="6" y="13"/>
                      <a:pt x="6" y="13"/>
                    </a:cubicBezTo>
                    <a:close/>
                  </a:path>
                </a:pathLst>
              </a:custGeom>
              <a:solidFill>
                <a:srgbClr val="FA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7" name="Freeform: Shape 746" descr="837ea7c8-a293-48aa-bb3d-8b6374b564a4"/>
              <p:cNvSpPr/>
              <p:nvPr/>
            </p:nvSpPr>
            <p:spPr bwMode="auto">
              <a:xfrm>
                <a:off x="5881" y="2584"/>
                <a:ext cx="72" cy="34"/>
              </a:xfrm>
              <a:custGeom>
                <a:avLst/>
                <a:gdLst>
                  <a:gd name="T0" fmla="*/ 5 w 72"/>
                  <a:gd name="T1" fmla="*/ 5 h 34"/>
                  <a:gd name="T2" fmla="*/ 0 w 72"/>
                  <a:gd name="T3" fmla="*/ 18 h 34"/>
                  <a:gd name="T4" fmla="*/ 2 w 72"/>
                  <a:gd name="T5" fmla="*/ 31 h 34"/>
                  <a:gd name="T6" fmla="*/ 15 w 72"/>
                  <a:gd name="T7" fmla="*/ 33 h 34"/>
                  <a:gd name="T8" fmla="*/ 26 w 72"/>
                  <a:gd name="T9" fmla="*/ 30 h 34"/>
                  <a:gd name="T10" fmla="*/ 43 w 72"/>
                  <a:gd name="T11" fmla="*/ 26 h 34"/>
                  <a:gd name="T12" fmla="*/ 71 w 72"/>
                  <a:gd name="T13" fmla="*/ 9 h 34"/>
                  <a:gd name="T14" fmla="*/ 55 w 72"/>
                  <a:gd name="T15" fmla="*/ 1 h 34"/>
                  <a:gd name="T16" fmla="*/ 31 w 72"/>
                  <a:gd name="T17" fmla="*/ 2 h 34"/>
                  <a:gd name="T18" fmla="*/ 5 w 72"/>
                  <a:gd name="T19" fmla="*/ 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2" h="34">
                    <a:moveTo>
                      <a:pt x="5" y="5"/>
                    </a:moveTo>
                    <a:cubicBezTo>
                      <a:pt x="5" y="5"/>
                      <a:pt x="1" y="9"/>
                      <a:pt x="0" y="18"/>
                    </a:cubicBezTo>
                    <a:cubicBezTo>
                      <a:pt x="0" y="24"/>
                      <a:pt x="0" y="29"/>
                      <a:pt x="2" y="31"/>
                    </a:cubicBezTo>
                    <a:cubicBezTo>
                      <a:pt x="4" y="32"/>
                      <a:pt x="9" y="34"/>
                      <a:pt x="15" y="33"/>
                    </a:cubicBezTo>
                    <a:cubicBezTo>
                      <a:pt x="19" y="33"/>
                      <a:pt x="23" y="32"/>
                      <a:pt x="26" y="30"/>
                    </a:cubicBezTo>
                    <a:cubicBezTo>
                      <a:pt x="31" y="28"/>
                      <a:pt x="34" y="28"/>
                      <a:pt x="43" y="26"/>
                    </a:cubicBezTo>
                    <a:cubicBezTo>
                      <a:pt x="57" y="23"/>
                      <a:pt x="70" y="15"/>
                      <a:pt x="71" y="9"/>
                    </a:cubicBezTo>
                    <a:cubicBezTo>
                      <a:pt x="72" y="5"/>
                      <a:pt x="66" y="0"/>
                      <a:pt x="55" y="1"/>
                    </a:cubicBezTo>
                    <a:cubicBezTo>
                      <a:pt x="40" y="3"/>
                      <a:pt x="34" y="3"/>
                      <a:pt x="31" y="2"/>
                    </a:cubicBezTo>
                    <a:cubicBezTo>
                      <a:pt x="24" y="0"/>
                      <a:pt x="5" y="5"/>
                      <a:pt x="5" y="5"/>
                    </a:cubicBezTo>
                    <a:close/>
                  </a:path>
                </a:pathLst>
              </a:custGeom>
              <a:solidFill>
                <a:srgbClr val="F769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8" name="Freeform: Shape 747" descr="1515966c-dfbf-4ca7-b371-1214a260993f"/>
              <p:cNvSpPr/>
              <p:nvPr/>
            </p:nvSpPr>
            <p:spPr bwMode="auto">
              <a:xfrm>
                <a:off x="5849" y="2333"/>
                <a:ext cx="87" cy="277"/>
              </a:xfrm>
              <a:custGeom>
                <a:avLst/>
                <a:gdLst>
                  <a:gd name="T0" fmla="*/ 46 w 87"/>
                  <a:gd name="T1" fmla="*/ 50 h 278"/>
                  <a:gd name="T2" fmla="*/ 83 w 87"/>
                  <a:gd name="T3" fmla="*/ 151 h 278"/>
                  <a:gd name="T4" fmla="*/ 82 w 87"/>
                  <a:gd name="T5" fmla="*/ 192 h 278"/>
                  <a:gd name="T6" fmla="*/ 67 w 87"/>
                  <a:gd name="T7" fmla="*/ 258 h 278"/>
                  <a:gd name="T8" fmla="*/ 56 w 87"/>
                  <a:gd name="T9" fmla="*/ 272 h 278"/>
                  <a:gd name="T10" fmla="*/ 32 w 87"/>
                  <a:gd name="T11" fmla="*/ 267 h 278"/>
                  <a:gd name="T12" fmla="*/ 38 w 87"/>
                  <a:gd name="T13" fmla="*/ 223 h 278"/>
                  <a:gd name="T14" fmla="*/ 49 w 87"/>
                  <a:gd name="T15" fmla="*/ 173 h 278"/>
                  <a:gd name="T16" fmla="*/ 4 w 87"/>
                  <a:gd name="T17" fmla="*/ 83 h 278"/>
                  <a:gd name="T18" fmla="*/ 46 w 87"/>
                  <a:gd name="T19" fmla="*/ 5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7" h="278">
                    <a:moveTo>
                      <a:pt x="46" y="50"/>
                    </a:moveTo>
                    <a:cubicBezTo>
                      <a:pt x="75" y="119"/>
                      <a:pt x="84" y="154"/>
                      <a:pt x="83" y="151"/>
                    </a:cubicBezTo>
                    <a:cubicBezTo>
                      <a:pt x="86" y="158"/>
                      <a:pt x="87" y="173"/>
                      <a:pt x="82" y="192"/>
                    </a:cubicBezTo>
                    <a:cubicBezTo>
                      <a:pt x="75" y="216"/>
                      <a:pt x="66" y="260"/>
                      <a:pt x="67" y="258"/>
                    </a:cubicBezTo>
                    <a:cubicBezTo>
                      <a:pt x="66" y="259"/>
                      <a:pt x="66" y="265"/>
                      <a:pt x="56" y="272"/>
                    </a:cubicBezTo>
                    <a:cubicBezTo>
                      <a:pt x="47" y="278"/>
                      <a:pt x="30" y="278"/>
                      <a:pt x="32" y="267"/>
                    </a:cubicBezTo>
                    <a:cubicBezTo>
                      <a:pt x="32" y="267"/>
                      <a:pt x="34" y="245"/>
                      <a:pt x="38" y="223"/>
                    </a:cubicBezTo>
                    <a:cubicBezTo>
                      <a:pt x="43" y="200"/>
                      <a:pt x="50" y="177"/>
                      <a:pt x="49" y="173"/>
                    </a:cubicBezTo>
                    <a:cubicBezTo>
                      <a:pt x="47" y="148"/>
                      <a:pt x="12" y="108"/>
                      <a:pt x="4" y="83"/>
                    </a:cubicBezTo>
                    <a:cubicBezTo>
                      <a:pt x="0" y="73"/>
                      <a:pt x="25" y="0"/>
                      <a:pt x="46" y="50"/>
                    </a:cubicBezTo>
                    <a:close/>
                  </a:path>
                </a:pathLst>
              </a:custGeom>
              <a:solidFill>
                <a:srgbClr val="4F81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9" name="Freeform: Shape 748" descr="28328d8e-f50c-4b23-9297-69f74cba4e99"/>
              <p:cNvSpPr/>
              <p:nvPr/>
            </p:nvSpPr>
            <p:spPr bwMode="auto">
              <a:xfrm>
                <a:off x="5853" y="2186"/>
                <a:ext cx="49" cy="63"/>
              </a:xfrm>
              <a:custGeom>
                <a:avLst/>
                <a:gdLst>
                  <a:gd name="T0" fmla="*/ 31 w 49"/>
                  <a:gd name="T1" fmla="*/ 0 h 63"/>
                  <a:gd name="T2" fmla="*/ 49 w 49"/>
                  <a:gd name="T3" fmla="*/ 0 h 63"/>
                  <a:gd name="T4" fmla="*/ 47 w 49"/>
                  <a:gd name="T5" fmla="*/ 47 h 63"/>
                  <a:gd name="T6" fmla="*/ 37 w 49"/>
                  <a:gd name="T7" fmla="*/ 63 h 63"/>
                  <a:gd name="T8" fmla="*/ 14 w 49"/>
                  <a:gd name="T9" fmla="*/ 56 h 63"/>
                  <a:gd name="T10" fmla="*/ 4 w 49"/>
                  <a:gd name="T11" fmla="*/ 34 h 63"/>
                  <a:gd name="T12" fmla="*/ 0 w 49"/>
                  <a:gd name="T13" fmla="*/ 3 h 63"/>
                  <a:gd name="T14" fmla="*/ 31 w 49"/>
                  <a:gd name="T15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" h="62">
                    <a:moveTo>
                      <a:pt x="31" y="0"/>
                    </a:moveTo>
                    <a:cubicBezTo>
                      <a:pt x="49" y="0"/>
                      <a:pt x="49" y="0"/>
                      <a:pt x="49" y="0"/>
                    </a:cubicBezTo>
                    <a:cubicBezTo>
                      <a:pt x="47" y="47"/>
                      <a:pt x="47" y="47"/>
                      <a:pt x="47" y="47"/>
                    </a:cubicBezTo>
                    <a:cubicBezTo>
                      <a:pt x="46" y="60"/>
                      <a:pt x="41" y="63"/>
                      <a:pt x="37" y="63"/>
                    </a:cubicBezTo>
                    <a:cubicBezTo>
                      <a:pt x="28" y="63"/>
                      <a:pt x="19" y="59"/>
                      <a:pt x="14" y="56"/>
                    </a:cubicBezTo>
                    <a:cubicBezTo>
                      <a:pt x="5" y="51"/>
                      <a:pt x="4" y="35"/>
                      <a:pt x="4" y="34"/>
                    </a:cubicBezTo>
                    <a:cubicBezTo>
                      <a:pt x="0" y="3"/>
                      <a:pt x="0" y="3"/>
                      <a:pt x="0" y="3"/>
                    </a:cubicBez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0" name="Freeform: Shape 749" descr="b56a0520-3eef-435a-a4c7-ff808f925f04"/>
              <p:cNvSpPr/>
              <p:nvPr/>
            </p:nvSpPr>
            <p:spPr bwMode="auto">
              <a:xfrm>
                <a:off x="5844" y="2170"/>
                <a:ext cx="60" cy="70"/>
              </a:xfrm>
              <a:custGeom>
                <a:avLst/>
                <a:gdLst>
                  <a:gd name="T0" fmla="*/ 60 w 60"/>
                  <a:gd name="T1" fmla="*/ 11 h 70"/>
                  <a:gd name="T2" fmla="*/ 57 w 60"/>
                  <a:gd name="T3" fmla="*/ 23 h 70"/>
                  <a:gd name="T4" fmla="*/ 50 w 60"/>
                  <a:gd name="T5" fmla="*/ 44 h 70"/>
                  <a:gd name="T6" fmla="*/ 47 w 60"/>
                  <a:gd name="T7" fmla="*/ 50 h 70"/>
                  <a:gd name="T8" fmla="*/ 37 w 60"/>
                  <a:gd name="T9" fmla="*/ 46 h 70"/>
                  <a:gd name="T10" fmla="*/ 27 w 60"/>
                  <a:gd name="T11" fmla="*/ 62 h 70"/>
                  <a:gd name="T12" fmla="*/ 13 w 60"/>
                  <a:gd name="T13" fmla="*/ 66 h 70"/>
                  <a:gd name="T14" fmla="*/ 8 w 60"/>
                  <a:gd name="T15" fmla="*/ 51 h 70"/>
                  <a:gd name="T16" fmla="*/ 4 w 60"/>
                  <a:gd name="T17" fmla="*/ 13 h 70"/>
                  <a:gd name="T18" fmla="*/ 37 w 60"/>
                  <a:gd name="T19" fmla="*/ 2 h 70"/>
                  <a:gd name="T20" fmla="*/ 60 w 60"/>
                  <a:gd name="T21" fmla="*/ 11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0" h="70">
                    <a:moveTo>
                      <a:pt x="60" y="11"/>
                    </a:moveTo>
                    <a:cubicBezTo>
                      <a:pt x="59" y="15"/>
                      <a:pt x="58" y="24"/>
                      <a:pt x="57" y="23"/>
                    </a:cubicBezTo>
                    <a:cubicBezTo>
                      <a:pt x="47" y="18"/>
                      <a:pt x="50" y="39"/>
                      <a:pt x="50" y="44"/>
                    </a:cubicBezTo>
                    <a:cubicBezTo>
                      <a:pt x="50" y="44"/>
                      <a:pt x="49" y="51"/>
                      <a:pt x="47" y="50"/>
                    </a:cubicBezTo>
                    <a:cubicBezTo>
                      <a:pt x="45" y="50"/>
                      <a:pt x="46" y="31"/>
                      <a:pt x="37" y="46"/>
                    </a:cubicBezTo>
                    <a:cubicBezTo>
                      <a:pt x="37" y="46"/>
                      <a:pt x="31" y="58"/>
                      <a:pt x="27" y="62"/>
                    </a:cubicBezTo>
                    <a:cubicBezTo>
                      <a:pt x="18" y="70"/>
                      <a:pt x="12" y="66"/>
                      <a:pt x="13" y="66"/>
                    </a:cubicBezTo>
                    <a:cubicBezTo>
                      <a:pt x="13" y="67"/>
                      <a:pt x="11" y="61"/>
                      <a:pt x="8" y="51"/>
                    </a:cubicBezTo>
                    <a:cubicBezTo>
                      <a:pt x="3" y="31"/>
                      <a:pt x="0" y="21"/>
                      <a:pt x="4" y="13"/>
                    </a:cubicBezTo>
                    <a:cubicBezTo>
                      <a:pt x="9" y="4"/>
                      <a:pt x="24" y="0"/>
                      <a:pt x="37" y="2"/>
                    </a:cubicBezTo>
                    <a:cubicBezTo>
                      <a:pt x="47" y="4"/>
                      <a:pt x="60" y="11"/>
                      <a:pt x="60" y="11"/>
                    </a:cubicBezTo>
                    <a:close/>
                  </a:path>
                </a:pathLst>
              </a:custGeom>
              <a:solidFill>
                <a:srgbClr val="CE78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1" name="Freeform: Shape 750" descr="105066ca-9756-4994-b76b-508188b58dbb"/>
              <p:cNvSpPr/>
              <p:nvPr/>
            </p:nvSpPr>
            <p:spPr bwMode="auto">
              <a:xfrm>
                <a:off x="5884" y="2210"/>
                <a:ext cx="5" cy="14"/>
              </a:xfrm>
              <a:custGeom>
                <a:avLst/>
                <a:gdLst>
                  <a:gd name="T0" fmla="*/ 5 w 5"/>
                  <a:gd name="T1" fmla="*/ 0 h 14"/>
                  <a:gd name="T2" fmla="*/ 1 w 5"/>
                  <a:gd name="T3" fmla="*/ 5 h 14"/>
                  <a:gd name="T4" fmla="*/ 2 w 5"/>
                  <a:gd name="T5" fmla="*/ 12 h 14"/>
                  <a:gd name="T6" fmla="*/ 5 w 5"/>
                  <a:gd name="T7" fmla="*/ 14 h 14"/>
                  <a:gd name="T8" fmla="*/ 5 w 5"/>
                  <a:gd name="T9" fmla="*/ 5 h 14"/>
                  <a:gd name="T10" fmla="*/ 5 w 5"/>
                  <a:gd name="T11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14">
                    <a:moveTo>
                      <a:pt x="5" y="0"/>
                    </a:moveTo>
                    <a:cubicBezTo>
                      <a:pt x="5" y="0"/>
                      <a:pt x="2" y="1"/>
                      <a:pt x="1" y="5"/>
                    </a:cubicBezTo>
                    <a:cubicBezTo>
                      <a:pt x="0" y="8"/>
                      <a:pt x="1" y="11"/>
                      <a:pt x="2" y="12"/>
                    </a:cubicBezTo>
                    <a:cubicBezTo>
                      <a:pt x="4" y="13"/>
                      <a:pt x="5" y="14"/>
                      <a:pt x="5" y="14"/>
                    </a:cubicBezTo>
                    <a:cubicBezTo>
                      <a:pt x="5" y="14"/>
                      <a:pt x="5" y="6"/>
                      <a:pt x="5" y="5"/>
                    </a:cubicBezTo>
                    <a:cubicBezTo>
                      <a:pt x="5" y="4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EFC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2" name="Freeform: Shape 751" descr="b9d8a9db-911b-412a-958a-4e1c05d02a96"/>
              <p:cNvSpPr/>
              <p:nvPr/>
            </p:nvSpPr>
            <p:spPr bwMode="auto">
              <a:xfrm>
                <a:off x="5887" y="2208"/>
                <a:ext cx="6" cy="18"/>
              </a:xfrm>
              <a:custGeom>
                <a:avLst/>
                <a:gdLst>
                  <a:gd name="T0" fmla="*/ 4 w 6"/>
                  <a:gd name="T1" fmla="*/ 0 h 18"/>
                  <a:gd name="T2" fmla="*/ 5 w 6"/>
                  <a:gd name="T3" fmla="*/ 3 h 18"/>
                  <a:gd name="T4" fmla="*/ 3 w 6"/>
                  <a:gd name="T5" fmla="*/ 10 h 18"/>
                  <a:gd name="T6" fmla="*/ 4 w 6"/>
                  <a:gd name="T7" fmla="*/ 16 h 18"/>
                  <a:gd name="T8" fmla="*/ 1 w 6"/>
                  <a:gd name="T9" fmla="*/ 16 h 18"/>
                  <a:gd name="T10" fmla="*/ 0 w 6"/>
                  <a:gd name="T11" fmla="*/ 8 h 18"/>
                  <a:gd name="T12" fmla="*/ 4 w 6"/>
                  <a:gd name="T13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8">
                    <a:moveTo>
                      <a:pt x="4" y="0"/>
                    </a:moveTo>
                    <a:cubicBezTo>
                      <a:pt x="4" y="0"/>
                      <a:pt x="6" y="0"/>
                      <a:pt x="5" y="3"/>
                    </a:cubicBezTo>
                    <a:cubicBezTo>
                      <a:pt x="3" y="6"/>
                      <a:pt x="3" y="8"/>
                      <a:pt x="3" y="10"/>
                    </a:cubicBezTo>
                    <a:cubicBezTo>
                      <a:pt x="3" y="12"/>
                      <a:pt x="4" y="16"/>
                      <a:pt x="4" y="16"/>
                    </a:cubicBezTo>
                    <a:cubicBezTo>
                      <a:pt x="4" y="16"/>
                      <a:pt x="3" y="18"/>
                      <a:pt x="1" y="16"/>
                    </a:cubicBezTo>
                    <a:cubicBezTo>
                      <a:pt x="1" y="14"/>
                      <a:pt x="0" y="12"/>
                      <a:pt x="0" y="8"/>
                    </a:cubicBezTo>
                    <a:cubicBezTo>
                      <a:pt x="0" y="7"/>
                      <a:pt x="2" y="0"/>
                      <a:pt x="4" y="0"/>
                    </a:cubicBezTo>
                    <a:close/>
                  </a:path>
                </a:pathLst>
              </a:custGeom>
              <a:solidFill>
                <a:srgbClr val="F7DD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3" name="Freeform: Shape 752" descr="3ddb149c-2740-4de5-9398-2b9e0504d729"/>
              <p:cNvSpPr/>
              <p:nvPr/>
            </p:nvSpPr>
            <p:spPr bwMode="auto">
              <a:xfrm>
                <a:off x="5825" y="2250"/>
                <a:ext cx="90" cy="206"/>
              </a:xfrm>
              <a:custGeom>
                <a:avLst/>
                <a:gdLst>
                  <a:gd name="T0" fmla="*/ 15 w 90"/>
                  <a:gd name="T1" fmla="*/ 165 h 206"/>
                  <a:gd name="T2" fmla="*/ 8 w 90"/>
                  <a:gd name="T3" fmla="*/ 93 h 206"/>
                  <a:gd name="T4" fmla="*/ 0 w 90"/>
                  <a:gd name="T5" fmla="*/ 36 h 206"/>
                  <a:gd name="T6" fmla="*/ 11 w 90"/>
                  <a:gd name="T7" fmla="*/ 2 h 206"/>
                  <a:gd name="T8" fmla="*/ 28 w 90"/>
                  <a:gd name="T9" fmla="*/ 3 h 206"/>
                  <a:gd name="T10" fmla="*/ 69 w 90"/>
                  <a:gd name="T11" fmla="*/ 26 h 206"/>
                  <a:gd name="T12" fmla="*/ 78 w 90"/>
                  <a:gd name="T13" fmla="*/ 65 h 206"/>
                  <a:gd name="T14" fmla="*/ 77 w 90"/>
                  <a:gd name="T15" fmla="*/ 124 h 206"/>
                  <a:gd name="T16" fmla="*/ 90 w 90"/>
                  <a:gd name="T17" fmla="*/ 181 h 206"/>
                  <a:gd name="T18" fmla="*/ 15 w 90"/>
                  <a:gd name="T19" fmla="*/ 165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0" h="206">
                    <a:moveTo>
                      <a:pt x="15" y="165"/>
                    </a:moveTo>
                    <a:cubicBezTo>
                      <a:pt x="13" y="148"/>
                      <a:pt x="10" y="106"/>
                      <a:pt x="8" y="93"/>
                    </a:cubicBezTo>
                    <a:cubicBezTo>
                      <a:pt x="5" y="77"/>
                      <a:pt x="0" y="51"/>
                      <a:pt x="0" y="36"/>
                    </a:cubicBezTo>
                    <a:cubicBezTo>
                      <a:pt x="1" y="18"/>
                      <a:pt x="3" y="7"/>
                      <a:pt x="11" y="2"/>
                    </a:cubicBezTo>
                    <a:cubicBezTo>
                      <a:pt x="14" y="0"/>
                      <a:pt x="23" y="2"/>
                      <a:pt x="28" y="3"/>
                    </a:cubicBezTo>
                    <a:cubicBezTo>
                      <a:pt x="47" y="10"/>
                      <a:pt x="64" y="19"/>
                      <a:pt x="69" y="26"/>
                    </a:cubicBezTo>
                    <a:cubicBezTo>
                      <a:pt x="78" y="40"/>
                      <a:pt x="77" y="57"/>
                      <a:pt x="78" y="65"/>
                    </a:cubicBezTo>
                    <a:cubicBezTo>
                      <a:pt x="79" y="75"/>
                      <a:pt x="76" y="108"/>
                      <a:pt x="77" y="124"/>
                    </a:cubicBezTo>
                    <a:cubicBezTo>
                      <a:pt x="79" y="154"/>
                      <a:pt x="88" y="175"/>
                      <a:pt x="90" y="181"/>
                    </a:cubicBezTo>
                    <a:cubicBezTo>
                      <a:pt x="90" y="181"/>
                      <a:pt x="22" y="206"/>
                      <a:pt x="15" y="16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4" name="Freeform: Shape 753" descr="653bf5aa-c6a9-4a99-b260-ba3460d45c96"/>
              <p:cNvSpPr/>
              <p:nvPr/>
            </p:nvSpPr>
            <p:spPr bwMode="auto">
              <a:xfrm>
                <a:off x="5863" y="2269"/>
                <a:ext cx="108" cy="82"/>
              </a:xfrm>
              <a:custGeom>
                <a:avLst/>
                <a:gdLst>
                  <a:gd name="T0" fmla="*/ 18 w 108"/>
                  <a:gd name="T1" fmla="*/ 3 h 82"/>
                  <a:gd name="T2" fmla="*/ 39 w 108"/>
                  <a:gd name="T3" fmla="*/ 18 h 82"/>
                  <a:gd name="T4" fmla="*/ 63 w 108"/>
                  <a:gd name="T5" fmla="*/ 47 h 82"/>
                  <a:gd name="T6" fmla="*/ 71 w 108"/>
                  <a:gd name="T7" fmla="*/ 51 h 82"/>
                  <a:gd name="T8" fmla="*/ 97 w 108"/>
                  <a:gd name="T9" fmla="*/ 18 h 82"/>
                  <a:gd name="T10" fmla="*/ 104 w 108"/>
                  <a:gd name="T11" fmla="*/ 19 h 82"/>
                  <a:gd name="T12" fmla="*/ 108 w 108"/>
                  <a:gd name="T13" fmla="*/ 29 h 82"/>
                  <a:gd name="T14" fmla="*/ 76 w 108"/>
                  <a:gd name="T15" fmla="*/ 78 h 82"/>
                  <a:gd name="T16" fmla="*/ 59 w 108"/>
                  <a:gd name="T17" fmla="*/ 76 h 82"/>
                  <a:gd name="T18" fmla="*/ 12 w 108"/>
                  <a:gd name="T19" fmla="*/ 30 h 82"/>
                  <a:gd name="T20" fmla="*/ 18 w 108"/>
                  <a:gd name="T21" fmla="*/ 3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8" h="82">
                    <a:moveTo>
                      <a:pt x="18" y="3"/>
                    </a:moveTo>
                    <a:cubicBezTo>
                      <a:pt x="18" y="3"/>
                      <a:pt x="24" y="0"/>
                      <a:pt x="39" y="18"/>
                    </a:cubicBezTo>
                    <a:cubicBezTo>
                      <a:pt x="51" y="33"/>
                      <a:pt x="58" y="41"/>
                      <a:pt x="63" y="47"/>
                    </a:cubicBezTo>
                    <a:cubicBezTo>
                      <a:pt x="66" y="51"/>
                      <a:pt x="69" y="53"/>
                      <a:pt x="71" y="51"/>
                    </a:cubicBezTo>
                    <a:cubicBezTo>
                      <a:pt x="83" y="43"/>
                      <a:pt x="97" y="18"/>
                      <a:pt x="97" y="18"/>
                    </a:cubicBezTo>
                    <a:cubicBezTo>
                      <a:pt x="97" y="18"/>
                      <a:pt x="101" y="14"/>
                      <a:pt x="104" y="19"/>
                    </a:cubicBezTo>
                    <a:cubicBezTo>
                      <a:pt x="108" y="25"/>
                      <a:pt x="108" y="29"/>
                      <a:pt x="108" y="29"/>
                    </a:cubicBezTo>
                    <a:cubicBezTo>
                      <a:pt x="108" y="29"/>
                      <a:pt x="95" y="69"/>
                      <a:pt x="76" y="78"/>
                    </a:cubicBezTo>
                    <a:cubicBezTo>
                      <a:pt x="69" y="81"/>
                      <a:pt x="67" y="82"/>
                      <a:pt x="59" y="76"/>
                    </a:cubicBezTo>
                    <a:cubicBezTo>
                      <a:pt x="39" y="60"/>
                      <a:pt x="12" y="30"/>
                      <a:pt x="12" y="30"/>
                    </a:cubicBezTo>
                    <a:cubicBezTo>
                      <a:pt x="12" y="30"/>
                      <a:pt x="0" y="10"/>
                      <a:pt x="18" y="3"/>
                    </a:cubicBez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5" name="Freeform: Shape 754" descr="52c436af-efca-4f2d-80f5-d13e8ccd7a5c"/>
              <p:cNvSpPr/>
              <p:nvPr/>
            </p:nvSpPr>
            <p:spPr bwMode="auto">
              <a:xfrm>
                <a:off x="5862" y="2270"/>
                <a:ext cx="55" cy="57"/>
              </a:xfrm>
              <a:custGeom>
                <a:avLst/>
                <a:gdLst>
                  <a:gd name="T0" fmla="*/ 19 w 55"/>
                  <a:gd name="T1" fmla="*/ 2 h 57"/>
                  <a:gd name="T2" fmla="*/ 44 w 55"/>
                  <a:gd name="T3" fmla="*/ 19 h 57"/>
                  <a:gd name="T4" fmla="*/ 55 w 55"/>
                  <a:gd name="T5" fmla="*/ 34 h 57"/>
                  <a:gd name="T6" fmla="*/ 31 w 55"/>
                  <a:gd name="T7" fmla="*/ 57 h 57"/>
                  <a:gd name="T8" fmla="*/ 13 w 55"/>
                  <a:gd name="T9" fmla="*/ 29 h 57"/>
                  <a:gd name="T10" fmla="*/ 19 w 55"/>
                  <a:gd name="T11" fmla="*/ 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" h="57">
                    <a:moveTo>
                      <a:pt x="19" y="2"/>
                    </a:moveTo>
                    <a:cubicBezTo>
                      <a:pt x="26" y="0"/>
                      <a:pt x="32" y="4"/>
                      <a:pt x="44" y="19"/>
                    </a:cubicBezTo>
                    <a:cubicBezTo>
                      <a:pt x="49" y="25"/>
                      <a:pt x="52" y="30"/>
                      <a:pt x="55" y="34"/>
                    </a:cubicBezTo>
                    <a:cubicBezTo>
                      <a:pt x="51" y="44"/>
                      <a:pt x="38" y="53"/>
                      <a:pt x="31" y="57"/>
                    </a:cubicBezTo>
                    <a:cubicBezTo>
                      <a:pt x="18" y="44"/>
                      <a:pt x="13" y="29"/>
                      <a:pt x="13" y="29"/>
                    </a:cubicBezTo>
                    <a:cubicBezTo>
                      <a:pt x="13" y="29"/>
                      <a:pt x="0" y="6"/>
                      <a:pt x="19" y="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6" name="Freeform: Shape 755" descr="c7c1a677-1bb7-42cd-b86b-21b83ea8e804"/>
              <p:cNvSpPr/>
              <p:nvPr/>
            </p:nvSpPr>
            <p:spPr bwMode="auto">
              <a:xfrm>
                <a:off x="5995" y="3871"/>
                <a:ext cx="169" cy="241"/>
              </a:xfrm>
              <a:custGeom>
                <a:avLst/>
                <a:gdLst>
                  <a:gd name="T0" fmla="*/ 169 w 169"/>
                  <a:gd name="T1" fmla="*/ 96 h 241"/>
                  <a:gd name="T2" fmla="*/ 169 w 169"/>
                  <a:gd name="T3" fmla="*/ 241 h 241"/>
                  <a:gd name="T4" fmla="*/ 0 w 169"/>
                  <a:gd name="T5" fmla="*/ 143 h 241"/>
                  <a:gd name="T6" fmla="*/ 1 w 169"/>
                  <a:gd name="T7" fmla="*/ 0 h 241"/>
                  <a:gd name="T8" fmla="*/ 169 w 169"/>
                  <a:gd name="T9" fmla="*/ 96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" h="241">
                    <a:moveTo>
                      <a:pt x="169" y="96"/>
                    </a:moveTo>
                    <a:lnTo>
                      <a:pt x="169" y="241"/>
                    </a:lnTo>
                    <a:lnTo>
                      <a:pt x="0" y="143"/>
                    </a:lnTo>
                    <a:lnTo>
                      <a:pt x="1" y="0"/>
                    </a:lnTo>
                    <a:lnTo>
                      <a:pt x="169" y="96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7" name="Freeform: Shape 756" descr="a99805bf-ef51-46cb-9429-e1f350b7ed3d"/>
              <p:cNvSpPr/>
              <p:nvPr/>
            </p:nvSpPr>
            <p:spPr bwMode="auto">
              <a:xfrm>
                <a:off x="6164" y="3890"/>
                <a:ext cx="134" cy="222"/>
              </a:xfrm>
              <a:custGeom>
                <a:avLst/>
                <a:gdLst>
                  <a:gd name="T0" fmla="*/ 0 w 134"/>
                  <a:gd name="T1" fmla="*/ 77 h 222"/>
                  <a:gd name="T2" fmla="*/ 134 w 134"/>
                  <a:gd name="T3" fmla="*/ 0 h 222"/>
                  <a:gd name="T4" fmla="*/ 134 w 134"/>
                  <a:gd name="T5" fmla="*/ 144 h 222"/>
                  <a:gd name="T6" fmla="*/ 0 w 134"/>
                  <a:gd name="T7" fmla="*/ 222 h 222"/>
                  <a:gd name="T8" fmla="*/ 0 w 134"/>
                  <a:gd name="T9" fmla="*/ 77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221">
                    <a:moveTo>
                      <a:pt x="0" y="77"/>
                    </a:moveTo>
                    <a:lnTo>
                      <a:pt x="134" y="0"/>
                    </a:lnTo>
                    <a:lnTo>
                      <a:pt x="134" y="144"/>
                    </a:lnTo>
                    <a:lnTo>
                      <a:pt x="0" y="222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8" name="Freeform: Shape 757" descr="26f41d1b-238f-4964-89d9-c1985933f430"/>
              <p:cNvSpPr/>
              <p:nvPr/>
            </p:nvSpPr>
            <p:spPr bwMode="auto">
              <a:xfrm>
                <a:off x="5996" y="3793"/>
                <a:ext cx="302" cy="174"/>
              </a:xfrm>
              <a:custGeom>
                <a:avLst/>
                <a:gdLst>
                  <a:gd name="T0" fmla="*/ 0 w 302"/>
                  <a:gd name="T1" fmla="*/ 78 h 174"/>
                  <a:gd name="T2" fmla="*/ 134 w 302"/>
                  <a:gd name="T3" fmla="*/ 0 h 174"/>
                  <a:gd name="T4" fmla="*/ 302 w 302"/>
                  <a:gd name="T5" fmla="*/ 97 h 174"/>
                  <a:gd name="T6" fmla="*/ 168 w 302"/>
                  <a:gd name="T7" fmla="*/ 174 h 174"/>
                  <a:gd name="T8" fmla="*/ 0 w 302"/>
                  <a:gd name="T9" fmla="*/ 78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2" h="174">
                    <a:moveTo>
                      <a:pt x="0" y="78"/>
                    </a:moveTo>
                    <a:lnTo>
                      <a:pt x="134" y="0"/>
                    </a:lnTo>
                    <a:lnTo>
                      <a:pt x="302" y="97"/>
                    </a:lnTo>
                    <a:lnTo>
                      <a:pt x="168" y="174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9" name="Freeform: Shape 758" descr="9170c3b9-a7c6-4657-ba14-46e0940ea7d1"/>
              <p:cNvSpPr/>
              <p:nvPr/>
            </p:nvSpPr>
            <p:spPr bwMode="auto">
              <a:xfrm>
                <a:off x="5867" y="3951"/>
                <a:ext cx="236" cy="252"/>
              </a:xfrm>
              <a:custGeom>
                <a:avLst/>
                <a:gdLst>
                  <a:gd name="T0" fmla="*/ 32 w 236"/>
                  <a:gd name="T1" fmla="*/ 72 h 252"/>
                  <a:gd name="T2" fmla="*/ 36 w 236"/>
                  <a:gd name="T3" fmla="*/ 140 h 252"/>
                  <a:gd name="T4" fmla="*/ 92 w 236"/>
                  <a:gd name="T5" fmla="*/ 184 h 252"/>
                  <a:gd name="T6" fmla="*/ 160 w 236"/>
                  <a:gd name="T7" fmla="*/ 228 h 252"/>
                  <a:gd name="T8" fmla="*/ 194 w 236"/>
                  <a:gd name="T9" fmla="*/ 128 h 252"/>
                  <a:gd name="T10" fmla="*/ 148 w 236"/>
                  <a:gd name="T11" fmla="*/ 92 h 252"/>
                  <a:gd name="T12" fmla="*/ 32 w 236"/>
                  <a:gd name="T13" fmla="*/ 7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6" h="251">
                    <a:moveTo>
                      <a:pt x="32" y="72"/>
                    </a:moveTo>
                    <a:cubicBezTo>
                      <a:pt x="32" y="72"/>
                      <a:pt x="0" y="120"/>
                      <a:pt x="36" y="140"/>
                    </a:cubicBezTo>
                    <a:cubicBezTo>
                      <a:pt x="72" y="160"/>
                      <a:pt x="84" y="156"/>
                      <a:pt x="92" y="184"/>
                    </a:cubicBezTo>
                    <a:cubicBezTo>
                      <a:pt x="100" y="212"/>
                      <a:pt x="104" y="252"/>
                      <a:pt x="160" y="228"/>
                    </a:cubicBezTo>
                    <a:cubicBezTo>
                      <a:pt x="216" y="204"/>
                      <a:pt x="236" y="140"/>
                      <a:pt x="194" y="128"/>
                    </a:cubicBezTo>
                    <a:cubicBezTo>
                      <a:pt x="152" y="116"/>
                      <a:pt x="148" y="92"/>
                      <a:pt x="148" y="92"/>
                    </a:cubicBezTo>
                    <a:cubicBezTo>
                      <a:pt x="148" y="92"/>
                      <a:pt x="72" y="0"/>
                      <a:pt x="32" y="72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0" name="Freeform: Shape 759" descr="755dc3c8-ab18-4a8e-9388-6e819c5015ae"/>
              <p:cNvSpPr/>
              <p:nvPr/>
            </p:nvSpPr>
            <p:spPr bwMode="auto">
              <a:xfrm>
                <a:off x="5922" y="4033"/>
                <a:ext cx="85" cy="46"/>
              </a:xfrm>
              <a:custGeom>
                <a:avLst/>
                <a:gdLst>
                  <a:gd name="T0" fmla="*/ 43 w 85"/>
                  <a:gd name="T1" fmla="*/ 5 h 46"/>
                  <a:gd name="T2" fmla="*/ 36 w 85"/>
                  <a:gd name="T3" fmla="*/ 12 h 46"/>
                  <a:gd name="T4" fmla="*/ 1 w 85"/>
                  <a:gd name="T5" fmla="*/ 35 h 46"/>
                  <a:gd name="T6" fmla="*/ 1 w 85"/>
                  <a:gd name="T7" fmla="*/ 40 h 46"/>
                  <a:gd name="T8" fmla="*/ 2 w 85"/>
                  <a:gd name="T9" fmla="*/ 42 h 46"/>
                  <a:gd name="T10" fmla="*/ 14 w 85"/>
                  <a:gd name="T11" fmla="*/ 46 h 46"/>
                  <a:gd name="T12" fmla="*/ 44 w 85"/>
                  <a:gd name="T13" fmla="*/ 39 h 46"/>
                  <a:gd name="T14" fmla="*/ 81 w 85"/>
                  <a:gd name="T15" fmla="*/ 28 h 46"/>
                  <a:gd name="T16" fmla="*/ 84 w 85"/>
                  <a:gd name="T17" fmla="*/ 17 h 46"/>
                  <a:gd name="T18" fmla="*/ 83 w 85"/>
                  <a:gd name="T19" fmla="*/ 0 h 46"/>
                  <a:gd name="T20" fmla="*/ 43 w 85"/>
                  <a:gd name="T21" fmla="*/ 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46">
                    <a:moveTo>
                      <a:pt x="43" y="5"/>
                    </a:moveTo>
                    <a:cubicBezTo>
                      <a:pt x="36" y="12"/>
                      <a:pt x="36" y="12"/>
                      <a:pt x="36" y="12"/>
                    </a:cubicBezTo>
                    <a:cubicBezTo>
                      <a:pt x="36" y="12"/>
                      <a:pt x="1" y="32"/>
                      <a:pt x="1" y="35"/>
                    </a:cubicBezTo>
                    <a:cubicBezTo>
                      <a:pt x="0" y="35"/>
                      <a:pt x="1" y="37"/>
                      <a:pt x="1" y="40"/>
                    </a:cubicBezTo>
                    <a:cubicBezTo>
                      <a:pt x="1" y="41"/>
                      <a:pt x="1" y="41"/>
                      <a:pt x="2" y="42"/>
                    </a:cubicBezTo>
                    <a:cubicBezTo>
                      <a:pt x="5" y="45"/>
                      <a:pt x="10" y="46"/>
                      <a:pt x="14" y="46"/>
                    </a:cubicBezTo>
                    <a:cubicBezTo>
                      <a:pt x="24" y="46"/>
                      <a:pt x="44" y="39"/>
                      <a:pt x="44" y="39"/>
                    </a:cubicBezTo>
                    <a:cubicBezTo>
                      <a:pt x="47" y="37"/>
                      <a:pt x="78" y="33"/>
                      <a:pt x="81" y="28"/>
                    </a:cubicBezTo>
                    <a:cubicBezTo>
                      <a:pt x="83" y="25"/>
                      <a:pt x="84" y="20"/>
                      <a:pt x="84" y="17"/>
                    </a:cubicBezTo>
                    <a:cubicBezTo>
                      <a:pt x="85" y="6"/>
                      <a:pt x="83" y="0"/>
                      <a:pt x="83" y="0"/>
                    </a:cubicBezTo>
                    <a:lnTo>
                      <a:pt x="43" y="5"/>
                    </a:lnTo>
                    <a:close/>
                  </a:path>
                </a:pathLst>
              </a:custGeom>
              <a:solidFill>
                <a:srgbClr val="D5D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1" name="Freeform: Shape 760" descr="2ad349c7-27c3-4590-8905-e8fb54b44202"/>
              <p:cNvSpPr/>
              <p:nvPr/>
            </p:nvSpPr>
            <p:spPr bwMode="auto">
              <a:xfrm>
                <a:off x="5973" y="4115"/>
                <a:ext cx="80" cy="50"/>
              </a:xfrm>
              <a:custGeom>
                <a:avLst/>
                <a:gdLst>
                  <a:gd name="T0" fmla="*/ 39 w 80"/>
                  <a:gd name="T1" fmla="*/ 0 h 50"/>
                  <a:gd name="T2" fmla="*/ 18 w 80"/>
                  <a:gd name="T3" fmla="*/ 21 h 50"/>
                  <a:gd name="T4" fmla="*/ 1 w 80"/>
                  <a:gd name="T5" fmla="*/ 32 h 50"/>
                  <a:gd name="T6" fmla="*/ 1 w 80"/>
                  <a:gd name="T7" fmla="*/ 37 h 50"/>
                  <a:gd name="T8" fmla="*/ 3 w 80"/>
                  <a:gd name="T9" fmla="*/ 45 h 50"/>
                  <a:gd name="T10" fmla="*/ 16 w 80"/>
                  <a:gd name="T11" fmla="*/ 49 h 50"/>
                  <a:gd name="T12" fmla="*/ 43 w 80"/>
                  <a:gd name="T13" fmla="*/ 40 h 50"/>
                  <a:gd name="T14" fmla="*/ 78 w 80"/>
                  <a:gd name="T15" fmla="*/ 18 h 50"/>
                  <a:gd name="T16" fmla="*/ 80 w 80"/>
                  <a:gd name="T17" fmla="*/ 14 h 50"/>
                  <a:gd name="T18" fmla="*/ 80 w 80"/>
                  <a:gd name="T19" fmla="*/ 6 h 50"/>
                  <a:gd name="T20" fmla="*/ 39 w 80"/>
                  <a:gd name="T21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50">
                    <a:moveTo>
                      <a:pt x="39" y="0"/>
                    </a:moveTo>
                    <a:cubicBezTo>
                      <a:pt x="18" y="21"/>
                      <a:pt x="18" y="21"/>
                      <a:pt x="18" y="21"/>
                    </a:cubicBezTo>
                    <a:cubicBezTo>
                      <a:pt x="18" y="21"/>
                      <a:pt x="4" y="29"/>
                      <a:pt x="1" y="32"/>
                    </a:cubicBezTo>
                    <a:cubicBezTo>
                      <a:pt x="1" y="33"/>
                      <a:pt x="0" y="35"/>
                      <a:pt x="1" y="37"/>
                    </a:cubicBezTo>
                    <a:cubicBezTo>
                      <a:pt x="1" y="39"/>
                      <a:pt x="2" y="45"/>
                      <a:pt x="3" y="45"/>
                    </a:cubicBezTo>
                    <a:cubicBezTo>
                      <a:pt x="6" y="48"/>
                      <a:pt x="9" y="49"/>
                      <a:pt x="16" y="49"/>
                    </a:cubicBezTo>
                    <a:cubicBezTo>
                      <a:pt x="30" y="50"/>
                      <a:pt x="43" y="40"/>
                      <a:pt x="43" y="40"/>
                    </a:cubicBezTo>
                    <a:cubicBezTo>
                      <a:pt x="45" y="39"/>
                      <a:pt x="78" y="18"/>
                      <a:pt x="78" y="18"/>
                    </a:cubicBezTo>
                    <a:cubicBezTo>
                      <a:pt x="78" y="18"/>
                      <a:pt x="80" y="17"/>
                      <a:pt x="80" y="14"/>
                    </a:cubicBezTo>
                    <a:cubicBezTo>
                      <a:pt x="80" y="6"/>
                      <a:pt x="80" y="6"/>
                      <a:pt x="80" y="6"/>
                    </a:cubicBez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2" name="Freeform: Shape 761" descr="4add453a-a449-4e57-8048-e8c94b315dc8"/>
              <p:cNvSpPr/>
              <p:nvPr/>
            </p:nvSpPr>
            <p:spPr bwMode="auto">
              <a:xfrm>
                <a:off x="5973" y="4102"/>
                <a:ext cx="80" cy="57"/>
              </a:xfrm>
              <a:custGeom>
                <a:avLst/>
                <a:gdLst>
                  <a:gd name="T0" fmla="*/ 38 w 80"/>
                  <a:gd name="T1" fmla="*/ 8 h 57"/>
                  <a:gd name="T2" fmla="*/ 28 w 80"/>
                  <a:gd name="T3" fmla="*/ 18 h 57"/>
                  <a:gd name="T4" fmla="*/ 17 w 80"/>
                  <a:gd name="T5" fmla="*/ 29 h 57"/>
                  <a:gd name="T6" fmla="*/ 3 w 80"/>
                  <a:gd name="T7" fmla="*/ 43 h 57"/>
                  <a:gd name="T8" fmla="*/ 1 w 80"/>
                  <a:gd name="T9" fmla="*/ 49 h 57"/>
                  <a:gd name="T10" fmla="*/ 2 w 80"/>
                  <a:gd name="T11" fmla="*/ 53 h 57"/>
                  <a:gd name="T12" fmla="*/ 16 w 80"/>
                  <a:gd name="T13" fmla="*/ 57 h 57"/>
                  <a:gd name="T14" fmla="*/ 43 w 80"/>
                  <a:gd name="T15" fmla="*/ 48 h 57"/>
                  <a:gd name="T16" fmla="*/ 79 w 80"/>
                  <a:gd name="T17" fmla="*/ 25 h 57"/>
                  <a:gd name="T18" fmla="*/ 80 w 80"/>
                  <a:gd name="T19" fmla="*/ 22 h 57"/>
                  <a:gd name="T20" fmla="*/ 80 w 80"/>
                  <a:gd name="T21" fmla="*/ 13 h 57"/>
                  <a:gd name="T22" fmla="*/ 76 w 80"/>
                  <a:gd name="T23" fmla="*/ 0 h 57"/>
                  <a:gd name="T24" fmla="*/ 38 w 80"/>
                  <a:gd name="T25" fmla="*/ 8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57">
                    <a:moveTo>
                      <a:pt x="38" y="8"/>
                    </a:moveTo>
                    <a:cubicBezTo>
                      <a:pt x="28" y="18"/>
                      <a:pt x="28" y="18"/>
                      <a:pt x="28" y="18"/>
                    </a:cubicBezTo>
                    <a:cubicBezTo>
                      <a:pt x="17" y="29"/>
                      <a:pt x="17" y="29"/>
                      <a:pt x="17" y="29"/>
                    </a:cubicBezTo>
                    <a:cubicBezTo>
                      <a:pt x="17" y="29"/>
                      <a:pt x="7" y="40"/>
                      <a:pt x="3" y="43"/>
                    </a:cubicBezTo>
                    <a:cubicBezTo>
                      <a:pt x="1" y="44"/>
                      <a:pt x="0" y="47"/>
                      <a:pt x="1" y="49"/>
                    </a:cubicBezTo>
                    <a:cubicBezTo>
                      <a:pt x="1" y="50"/>
                      <a:pt x="1" y="52"/>
                      <a:pt x="2" y="53"/>
                    </a:cubicBezTo>
                    <a:cubicBezTo>
                      <a:pt x="6" y="55"/>
                      <a:pt x="11" y="56"/>
                      <a:pt x="16" y="57"/>
                    </a:cubicBezTo>
                    <a:cubicBezTo>
                      <a:pt x="30" y="57"/>
                      <a:pt x="43" y="48"/>
                      <a:pt x="43" y="48"/>
                    </a:cubicBezTo>
                    <a:cubicBezTo>
                      <a:pt x="45" y="46"/>
                      <a:pt x="70" y="31"/>
                      <a:pt x="79" y="25"/>
                    </a:cubicBezTo>
                    <a:cubicBezTo>
                      <a:pt x="80" y="24"/>
                      <a:pt x="80" y="22"/>
                      <a:pt x="80" y="22"/>
                    </a:cubicBezTo>
                    <a:cubicBezTo>
                      <a:pt x="80" y="22"/>
                      <a:pt x="80" y="16"/>
                      <a:pt x="80" y="13"/>
                    </a:cubicBezTo>
                    <a:cubicBezTo>
                      <a:pt x="80" y="5"/>
                      <a:pt x="76" y="0"/>
                      <a:pt x="76" y="0"/>
                    </a:cubicBezTo>
                    <a:lnTo>
                      <a:pt x="38" y="8"/>
                    </a:lnTo>
                    <a:close/>
                  </a:path>
                </a:pathLst>
              </a:custGeom>
              <a:solidFill>
                <a:srgbClr val="3739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3" name="Freeform: Shape 762" descr="d49eb1a2-c0ef-4e27-b4ea-b53cabbe7f26"/>
              <p:cNvSpPr/>
              <p:nvPr/>
            </p:nvSpPr>
            <p:spPr bwMode="auto">
              <a:xfrm>
                <a:off x="5992" y="4127"/>
                <a:ext cx="21" cy="9"/>
              </a:xfrm>
              <a:custGeom>
                <a:avLst/>
                <a:gdLst>
                  <a:gd name="T0" fmla="*/ 20 w 21"/>
                  <a:gd name="T1" fmla="*/ 8 h 9"/>
                  <a:gd name="T2" fmla="*/ 18 w 21"/>
                  <a:gd name="T3" fmla="*/ 9 h 9"/>
                  <a:gd name="T4" fmla="*/ 8 w 21"/>
                  <a:gd name="T5" fmla="*/ 3 h 9"/>
                  <a:gd name="T6" fmla="*/ 2 w 21"/>
                  <a:gd name="T7" fmla="*/ 3 h 9"/>
                  <a:gd name="T8" fmla="*/ 0 w 21"/>
                  <a:gd name="T9" fmla="*/ 3 h 9"/>
                  <a:gd name="T10" fmla="*/ 0 w 21"/>
                  <a:gd name="T11" fmla="*/ 2 h 9"/>
                  <a:gd name="T12" fmla="*/ 9 w 21"/>
                  <a:gd name="T13" fmla="*/ 1 h 9"/>
                  <a:gd name="T14" fmla="*/ 20 w 21"/>
                  <a:gd name="T15" fmla="*/ 7 h 9"/>
                  <a:gd name="T16" fmla="*/ 20 w 21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9">
                    <a:moveTo>
                      <a:pt x="20" y="8"/>
                    </a:moveTo>
                    <a:cubicBezTo>
                      <a:pt x="20" y="9"/>
                      <a:pt x="19" y="9"/>
                      <a:pt x="18" y="9"/>
                    </a:cubicBezTo>
                    <a:cubicBezTo>
                      <a:pt x="16" y="7"/>
                      <a:pt x="12" y="4"/>
                      <a:pt x="8" y="3"/>
                    </a:cubicBezTo>
                    <a:cubicBezTo>
                      <a:pt x="5" y="3"/>
                      <a:pt x="3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3"/>
                      <a:pt x="0" y="2"/>
                      <a:pt x="0" y="2"/>
                    </a:cubicBezTo>
                    <a:cubicBezTo>
                      <a:pt x="2" y="1"/>
                      <a:pt x="5" y="0"/>
                      <a:pt x="9" y="1"/>
                    </a:cubicBezTo>
                    <a:cubicBezTo>
                      <a:pt x="13" y="3"/>
                      <a:pt x="18" y="6"/>
                      <a:pt x="20" y="7"/>
                    </a:cubicBezTo>
                    <a:cubicBezTo>
                      <a:pt x="21" y="7"/>
                      <a:pt x="21" y="8"/>
                      <a:pt x="20" y="8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4" name="Freeform: Shape 763" descr="1920b915-22fa-4e70-af86-6f54d7334aea"/>
              <p:cNvSpPr/>
              <p:nvPr/>
            </p:nvSpPr>
            <p:spPr bwMode="auto">
              <a:xfrm>
                <a:off x="5922" y="4029"/>
                <a:ext cx="85" cy="46"/>
              </a:xfrm>
              <a:custGeom>
                <a:avLst/>
                <a:gdLst>
                  <a:gd name="T0" fmla="*/ 42 w 85"/>
                  <a:gd name="T1" fmla="*/ 5 h 46"/>
                  <a:gd name="T2" fmla="*/ 31 w 85"/>
                  <a:gd name="T3" fmla="*/ 17 h 46"/>
                  <a:gd name="T4" fmla="*/ 3 w 85"/>
                  <a:gd name="T5" fmla="*/ 34 h 46"/>
                  <a:gd name="T6" fmla="*/ 0 w 85"/>
                  <a:gd name="T7" fmla="*/ 39 h 46"/>
                  <a:gd name="T8" fmla="*/ 1 w 85"/>
                  <a:gd name="T9" fmla="*/ 42 h 46"/>
                  <a:gd name="T10" fmla="*/ 14 w 85"/>
                  <a:gd name="T11" fmla="*/ 46 h 46"/>
                  <a:gd name="T12" fmla="*/ 44 w 85"/>
                  <a:gd name="T13" fmla="*/ 39 h 46"/>
                  <a:gd name="T14" fmla="*/ 83 w 85"/>
                  <a:gd name="T15" fmla="*/ 27 h 46"/>
                  <a:gd name="T16" fmla="*/ 85 w 85"/>
                  <a:gd name="T17" fmla="*/ 16 h 46"/>
                  <a:gd name="T18" fmla="*/ 82 w 85"/>
                  <a:gd name="T19" fmla="*/ 0 h 46"/>
                  <a:gd name="T20" fmla="*/ 42 w 85"/>
                  <a:gd name="T21" fmla="*/ 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46">
                    <a:moveTo>
                      <a:pt x="42" y="5"/>
                    </a:moveTo>
                    <a:cubicBezTo>
                      <a:pt x="31" y="17"/>
                      <a:pt x="31" y="17"/>
                      <a:pt x="31" y="17"/>
                    </a:cubicBezTo>
                    <a:cubicBezTo>
                      <a:pt x="31" y="17"/>
                      <a:pt x="5" y="33"/>
                      <a:pt x="3" y="34"/>
                    </a:cubicBezTo>
                    <a:cubicBezTo>
                      <a:pt x="2" y="35"/>
                      <a:pt x="0" y="37"/>
                      <a:pt x="0" y="39"/>
                    </a:cubicBezTo>
                    <a:cubicBezTo>
                      <a:pt x="1" y="40"/>
                      <a:pt x="1" y="41"/>
                      <a:pt x="1" y="42"/>
                    </a:cubicBezTo>
                    <a:cubicBezTo>
                      <a:pt x="4" y="45"/>
                      <a:pt x="9" y="46"/>
                      <a:pt x="14" y="46"/>
                    </a:cubicBezTo>
                    <a:cubicBezTo>
                      <a:pt x="24" y="46"/>
                      <a:pt x="44" y="39"/>
                      <a:pt x="44" y="39"/>
                    </a:cubicBezTo>
                    <a:cubicBezTo>
                      <a:pt x="46" y="37"/>
                      <a:pt x="79" y="32"/>
                      <a:pt x="83" y="27"/>
                    </a:cubicBezTo>
                    <a:cubicBezTo>
                      <a:pt x="85" y="24"/>
                      <a:pt x="85" y="19"/>
                      <a:pt x="85" y="16"/>
                    </a:cubicBezTo>
                    <a:cubicBezTo>
                      <a:pt x="85" y="7"/>
                      <a:pt x="82" y="0"/>
                      <a:pt x="82" y="0"/>
                    </a:cubicBezTo>
                    <a:lnTo>
                      <a:pt x="42" y="5"/>
                    </a:lnTo>
                    <a:close/>
                  </a:path>
                </a:pathLst>
              </a:custGeom>
              <a:solidFill>
                <a:srgbClr val="3739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5" name="Freeform: Shape 764" descr="c67efe18-45bd-4bd8-8daa-13d6dbc1da61"/>
              <p:cNvSpPr/>
              <p:nvPr/>
            </p:nvSpPr>
            <p:spPr bwMode="auto">
              <a:xfrm>
                <a:off x="6009" y="3871"/>
                <a:ext cx="164" cy="258"/>
              </a:xfrm>
              <a:custGeom>
                <a:avLst/>
                <a:gdLst>
                  <a:gd name="T0" fmla="*/ 163 w 164"/>
                  <a:gd name="T1" fmla="*/ 0 h 259"/>
                  <a:gd name="T2" fmla="*/ 110 w 164"/>
                  <a:gd name="T3" fmla="*/ 32 h 259"/>
                  <a:gd name="T4" fmla="*/ 15 w 164"/>
                  <a:gd name="T5" fmla="*/ 129 h 259"/>
                  <a:gd name="T6" fmla="*/ 1 w 164"/>
                  <a:gd name="T7" fmla="*/ 240 h 259"/>
                  <a:gd name="T8" fmla="*/ 44 w 164"/>
                  <a:gd name="T9" fmla="*/ 236 h 259"/>
                  <a:gd name="T10" fmla="*/ 58 w 164"/>
                  <a:gd name="T11" fmla="*/ 143 h 259"/>
                  <a:gd name="T12" fmla="*/ 67 w 164"/>
                  <a:gd name="T13" fmla="*/ 124 h 259"/>
                  <a:gd name="T14" fmla="*/ 135 w 164"/>
                  <a:gd name="T15" fmla="*/ 81 h 259"/>
                  <a:gd name="T16" fmla="*/ 164 w 164"/>
                  <a:gd name="T17" fmla="*/ 40 h 259"/>
                  <a:gd name="T18" fmla="*/ 163 w 164"/>
                  <a:gd name="T19" fmla="*/ 0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64" h="259">
                    <a:moveTo>
                      <a:pt x="163" y="0"/>
                    </a:moveTo>
                    <a:cubicBezTo>
                      <a:pt x="110" y="32"/>
                      <a:pt x="110" y="32"/>
                      <a:pt x="110" y="32"/>
                    </a:cubicBezTo>
                    <a:cubicBezTo>
                      <a:pt x="110" y="32"/>
                      <a:pt x="21" y="85"/>
                      <a:pt x="15" y="129"/>
                    </a:cubicBezTo>
                    <a:cubicBezTo>
                      <a:pt x="14" y="145"/>
                      <a:pt x="9" y="186"/>
                      <a:pt x="1" y="240"/>
                    </a:cubicBezTo>
                    <a:cubicBezTo>
                      <a:pt x="0" y="246"/>
                      <a:pt x="21" y="259"/>
                      <a:pt x="44" y="236"/>
                    </a:cubicBezTo>
                    <a:cubicBezTo>
                      <a:pt x="46" y="234"/>
                      <a:pt x="58" y="145"/>
                      <a:pt x="58" y="143"/>
                    </a:cubicBezTo>
                    <a:cubicBezTo>
                      <a:pt x="58" y="143"/>
                      <a:pt x="59" y="133"/>
                      <a:pt x="67" y="124"/>
                    </a:cubicBezTo>
                    <a:cubicBezTo>
                      <a:pt x="73" y="118"/>
                      <a:pt x="135" y="81"/>
                      <a:pt x="135" y="81"/>
                    </a:cubicBezTo>
                    <a:cubicBezTo>
                      <a:pt x="135" y="81"/>
                      <a:pt x="164" y="70"/>
                      <a:pt x="164" y="40"/>
                    </a:cubicBezTo>
                    <a:cubicBezTo>
                      <a:pt x="164" y="33"/>
                      <a:pt x="163" y="0"/>
                      <a:pt x="163" y="0"/>
                    </a:cubicBezTo>
                    <a:close/>
                  </a:path>
                </a:pathLst>
              </a:custGeom>
              <a:solidFill>
                <a:srgbClr val="D33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6" name="Freeform: Shape 765" descr="9e178581-c33d-494e-afef-ee239d55e94b"/>
              <p:cNvSpPr/>
              <p:nvPr/>
            </p:nvSpPr>
            <p:spPr bwMode="auto">
              <a:xfrm>
                <a:off x="6055" y="3730"/>
                <a:ext cx="91" cy="57"/>
              </a:xfrm>
              <a:custGeom>
                <a:avLst/>
                <a:gdLst>
                  <a:gd name="T0" fmla="*/ 79 w 91"/>
                  <a:gd name="T1" fmla="*/ 40 h 57"/>
                  <a:gd name="T2" fmla="*/ 83 w 91"/>
                  <a:gd name="T3" fmla="*/ 19 h 57"/>
                  <a:gd name="T4" fmla="*/ 31 w 91"/>
                  <a:gd name="T5" fmla="*/ 0 h 57"/>
                  <a:gd name="T6" fmla="*/ 0 w 91"/>
                  <a:gd name="T7" fmla="*/ 11 h 57"/>
                  <a:gd name="T8" fmla="*/ 20 w 91"/>
                  <a:gd name="T9" fmla="*/ 57 h 57"/>
                  <a:gd name="T10" fmla="*/ 79 w 91"/>
                  <a:gd name="T11" fmla="*/ 4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1" h="57">
                    <a:moveTo>
                      <a:pt x="79" y="40"/>
                    </a:moveTo>
                    <a:cubicBezTo>
                      <a:pt x="79" y="40"/>
                      <a:pt x="91" y="29"/>
                      <a:pt x="83" y="19"/>
                    </a:cubicBezTo>
                    <a:cubicBezTo>
                      <a:pt x="75" y="9"/>
                      <a:pt x="52" y="0"/>
                      <a:pt x="31" y="0"/>
                    </a:cubicBezTo>
                    <a:cubicBezTo>
                      <a:pt x="10" y="0"/>
                      <a:pt x="0" y="11"/>
                      <a:pt x="0" y="11"/>
                    </a:cubicBezTo>
                    <a:cubicBezTo>
                      <a:pt x="20" y="57"/>
                      <a:pt x="20" y="57"/>
                      <a:pt x="20" y="57"/>
                    </a:cubicBezTo>
                    <a:lnTo>
                      <a:pt x="79" y="40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7" name="Freeform: Shape 766" descr="0d380aa1-97e7-49a0-8e77-0ccca4faf6f1"/>
              <p:cNvSpPr/>
              <p:nvPr/>
            </p:nvSpPr>
            <p:spPr bwMode="auto">
              <a:xfrm>
                <a:off x="5992" y="3741"/>
                <a:ext cx="74" cy="139"/>
              </a:xfrm>
              <a:custGeom>
                <a:avLst/>
                <a:gdLst>
                  <a:gd name="T0" fmla="*/ 32 w 74"/>
                  <a:gd name="T1" fmla="*/ 124 h 139"/>
                  <a:gd name="T2" fmla="*/ 67 w 74"/>
                  <a:gd name="T3" fmla="*/ 68 h 139"/>
                  <a:gd name="T4" fmla="*/ 62 w 74"/>
                  <a:gd name="T5" fmla="*/ 2 h 139"/>
                  <a:gd name="T6" fmla="*/ 35 w 74"/>
                  <a:gd name="T7" fmla="*/ 44 h 139"/>
                  <a:gd name="T8" fmla="*/ 6 w 74"/>
                  <a:gd name="T9" fmla="*/ 110 h 139"/>
                  <a:gd name="T10" fmla="*/ 4 w 74"/>
                  <a:gd name="T11" fmla="*/ 139 h 139"/>
                  <a:gd name="T12" fmla="*/ 32 w 74"/>
                  <a:gd name="T13" fmla="*/ 124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4" h="139">
                    <a:moveTo>
                      <a:pt x="32" y="124"/>
                    </a:moveTo>
                    <a:cubicBezTo>
                      <a:pt x="36" y="119"/>
                      <a:pt x="67" y="68"/>
                      <a:pt x="67" y="68"/>
                    </a:cubicBezTo>
                    <a:cubicBezTo>
                      <a:pt x="67" y="68"/>
                      <a:pt x="74" y="5"/>
                      <a:pt x="62" y="2"/>
                    </a:cubicBezTo>
                    <a:cubicBezTo>
                      <a:pt x="49" y="0"/>
                      <a:pt x="43" y="19"/>
                      <a:pt x="35" y="44"/>
                    </a:cubicBezTo>
                    <a:cubicBezTo>
                      <a:pt x="33" y="50"/>
                      <a:pt x="8" y="104"/>
                      <a:pt x="6" y="110"/>
                    </a:cubicBezTo>
                    <a:cubicBezTo>
                      <a:pt x="0" y="123"/>
                      <a:pt x="4" y="139"/>
                      <a:pt x="4" y="139"/>
                    </a:cubicBezTo>
                    <a:cubicBezTo>
                      <a:pt x="4" y="139"/>
                      <a:pt x="24" y="132"/>
                      <a:pt x="32" y="124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8" name="Freeform: Shape 767" descr="a6a5cc26-246c-41b3-98c0-659702409f1a"/>
              <p:cNvSpPr/>
              <p:nvPr/>
            </p:nvSpPr>
            <p:spPr bwMode="auto">
              <a:xfrm>
                <a:off x="5962" y="3860"/>
                <a:ext cx="147" cy="184"/>
              </a:xfrm>
              <a:custGeom>
                <a:avLst/>
                <a:gdLst>
                  <a:gd name="T0" fmla="*/ 147 w 147"/>
                  <a:gd name="T1" fmla="*/ 0 h 185"/>
                  <a:gd name="T2" fmla="*/ 113 w 147"/>
                  <a:gd name="T3" fmla="*/ 17 h 185"/>
                  <a:gd name="T4" fmla="*/ 29 w 147"/>
                  <a:gd name="T5" fmla="*/ 63 h 185"/>
                  <a:gd name="T6" fmla="*/ 9 w 147"/>
                  <a:gd name="T7" fmla="*/ 96 h 185"/>
                  <a:gd name="T8" fmla="*/ 2 w 147"/>
                  <a:gd name="T9" fmla="*/ 169 h 185"/>
                  <a:gd name="T10" fmla="*/ 5 w 147"/>
                  <a:gd name="T11" fmla="*/ 180 h 185"/>
                  <a:gd name="T12" fmla="*/ 29 w 147"/>
                  <a:gd name="T13" fmla="*/ 181 h 185"/>
                  <a:gd name="T14" fmla="*/ 44 w 147"/>
                  <a:gd name="T15" fmla="*/ 173 h 185"/>
                  <a:gd name="T16" fmla="*/ 56 w 147"/>
                  <a:gd name="T17" fmla="*/ 93 h 185"/>
                  <a:gd name="T18" fmla="*/ 119 w 147"/>
                  <a:gd name="T19" fmla="*/ 69 h 185"/>
                  <a:gd name="T20" fmla="*/ 145 w 147"/>
                  <a:gd name="T21" fmla="*/ 39 h 185"/>
                  <a:gd name="T22" fmla="*/ 147 w 14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7" h="185">
                    <a:moveTo>
                      <a:pt x="147" y="0"/>
                    </a:moveTo>
                    <a:cubicBezTo>
                      <a:pt x="113" y="17"/>
                      <a:pt x="113" y="17"/>
                      <a:pt x="113" y="17"/>
                    </a:cubicBezTo>
                    <a:cubicBezTo>
                      <a:pt x="29" y="63"/>
                      <a:pt x="29" y="63"/>
                      <a:pt x="29" y="63"/>
                    </a:cubicBezTo>
                    <a:cubicBezTo>
                      <a:pt x="29" y="63"/>
                      <a:pt x="11" y="70"/>
                      <a:pt x="9" y="96"/>
                    </a:cubicBezTo>
                    <a:cubicBezTo>
                      <a:pt x="7" y="115"/>
                      <a:pt x="2" y="169"/>
                      <a:pt x="2" y="169"/>
                    </a:cubicBezTo>
                    <a:cubicBezTo>
                      <a:pt x="0" y="176"/>
                      <a:pt x="1" y="178"/>
                      <a:pt x="5" y="180"/>
                    </a:cubicBezTo>
                    <a:cubicBezTo>
                      <a:pt x="15" y="185"/>
                      <a:pt x="29" y="181"/>
                      <a:pt x="29" y="181"/>
                    </a:cubicBezTo>
                    <a:cubicBezTo>
                      <a:pt x="33" y="180"/>
                      <a:pt x="42" y="177"/>
                      <a:pt x="44" y="173"/>
                    </a:cubicBezTo>
                    <a:cubicBezTo>
                      <a:pt x="56" y="93"/>
                      <a:pt x="56" y="93"/>
                      <a:pt x="56" y="93"/>
                    </a:cubicBezTo>
                    <a:cubicBezTo>
                      <a:pt x="119" y="69"/>
                      <a:pt x="119" y="69"/>
                      <a:pt x="119" y="69"/>
                    </a:cubicBezTo>
                    <a:cubicBezTo>
                      <a:pt x="119" y="69"/>
                      <a:pt x="144" y="58"/>
                      <a:pt x="145" y="39"/>
                    </a:cubicBezTo>
                    <a:cubicBezTo>
                      <a:pt x="146" y="32"/>
                      <a:pt x="147" y="0"/>
                      <a:pt x="147" y="0"/>
                    </a:cubicBezTo>
                    <a:close/>
                  </a:path>
                </a:pathLst>
              </a:custGeom>
              <a:solidFill>
                <a:srgbClr val="AD22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9" name="Freeform: Shape 768" descr="85ff20c1-355f-475f-9b5f-39fbd3ffa4c4"/>
              <p:cNvSpPr/>
              <p:nvPr/>
            </p:nvSpPr>
            <p:spPr bwMode="auto">
              <a:xfrm>
                <a:off x="6036" y="3732"/>
                <a:ext cx="148" cy="208"/>
              </a:xfrm>
              <a:custGeom>
                <a:avLst/>
                <a:gdLst>
                  <a:gd name="T0" fmla="*/ 4 w 148"/>
                  <a:gd name="T1" fmla="*/ 19 h 209"/>
                  <a:gd name="T2" fmla="*/ 11 w 148"/>
                  <a:gd name="T3" fmla="*/ 76 h 209"/>
                  <a:gd name="T4" fmla="*/ 34 w 148"/>
                  <a:gd name="T5" fmla="*/ 126 h 209"/>
                  <a:gd name="T6" fmla="*/ 31 w 148"/>
                  <a:gd name="T7" fmla="*/ 154 h 209"/>
                  <a:gd name="T8" fmla="*/ 111 w 148"/>
                  <a:gd name="T9" fmla="*/ 206 h 209"/>
                  <a:gd name="T10" fmla="*/ 135 w 148"/>
                  <a:gd name="T11" fmla="*/ 195 h 209"/>
                  <a:gd name="T12" fmla="*/ 141 w 148"/>
                  <a:gd name="T13" fmla="*/ 140 h 209"/>
                  <a:gd name="T14" fmla="*/ 110 w 148"/>
                  <a:gd name="T15" fmla="*/ 35 h 209"/>
                  <a:gd name="T16" fmla="*/ 75 w 148"/>
                  <a:gd name="T17" fmla="*/ 11 h 209"/>
                  <a:gd name="T18" fmla="*/ 29 w 148"/>
                  <a:gd name="T19" fmla="*/ 0 h 209"/>
                  <a:gd name="T20" fmla="*/ 27 w 148"/>
                  <a:gd name="T21" fmla="*/ 3 h 209"/>
                  <a:gd name="T22" fmla="*/ 4 w 148"/>
                  <a:gd name="T23" fmla="*/ 19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8" h="209">
                    <a:moveTo>
                      <a:pt x="4" y="19"/>
                    </a:moveTo>
                    <a:cubicBezTo>
                      <a:pt x="2" y="36"/>
                      <a:pt x="0" y="47"/>
                      <a:pt x="11" y="76"/>
                    </a:cubicBezTo>
                    <a:cubicBezTo>
                      <a:pt x="34" y="126"/>
                      <a:pt x="34" y="126"/>
                      <a:pt x="34" y="126"/>
                    </a:cubicBezTo>
                    <a:cubicBezTo>
                      <a:pt x="41" y="148"/>
                      <a:pt x="27" y="145"/>
                      <a:pt x="31" y="154"/>
                    </a:cubicBezTo>
                    <a:cubicBezTo>
                      <a:pt x="43" y="186"/>
                      <a:pt x="95" y="209"/>
                      <a:pt x="111" y="206"/>
                    </a:cubicBezTo>
                    <a:cubicBezTo>
                      <a:pt x="128" y="203"/>
                      <a:pt x="135" y="195"/>
                      <a:pt x="135" y="195"/>
                    </a:cubicBezTo>
                    <a:cubicBezTo>
                      <a:pt x="148" y="175"/>
                      <a:pt x="141" y="138"/>
                      <a:pt x="141" y="140"/>
                    </a:cubicBezTo>
                    <a:cubicBezTo>
                      <a:pt x="141" y="140"/>
                      <a:pt x="122" y="60"/>
                      <a:pt x="110" y="35"/>
                    </a:cubicBezTo>
                    <a:cubicBezTo>
                      <a:pt x="107" y="27"/>
                      <a:pt x="87" y="16"/>
                      <a:pt x="75" y="11"/>
                    </a:cubicBezTo>
                    <a:cubicBezTo>
                      <a:pt x="69" y="8"/>
                      <a:pt x="29" y="0"/>
                      <a:pt x="29" y="0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27" y="3"/>
                      <a:pt x="5" y="7"/>
                      <a:pt x="4" y="19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0" name="Freeform: Shape 769" descr="deea590c-6322-45cc-81b8-a54a63111745"/>
              <p:cNvSpPr/>
              <p:nvPr/>
            </p:nvSpPr>
            <p:spPr bwMode="auto">
              <a:xfrm>
                <a:off x="6026" y="3932"/>
                <a:ext cx="5" cy="5"/>
              </a:xfrm>
              <a:custGeom>
                <a:avLst/>
                <a:gdLst>
                  <a:gd name="T0" fmla="*/ 5 w 5"/>
                  <a:gd name="T1" fmla="*/ 0 h 5"/>
                  <a:gd name="T2" fmla="*/ 5 w 5"/>
                  <a:gd name="T3" fmla="*/ 2 h 5"/>
                  <a:gd name="T4" fmla="*/ 0 w 5"/>
                  <a:gd name="T5" fmla="*/ 5 h 5"/>
                  <a:gd name="T6" fmla="*/ 0 w 5"/>
                  <a:gd name="T7" fmla="*/ 3 h 5"/>
                  <a:gd name="T8" fmla="*/ 5 w 5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5" y="0"/>
                    </a:moveTo>
                    <a:lnTo>
                      <a:pt x="5" y="2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39393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1" name="Freeform: Shape 770" descr="970c1e5a-e062-4b17-abda-2b32bbd8825e"/>
              <p:cNvSpPr/>
              <p:nvPr/>
            </p:nvSpPr>
            <p:spPr bwMode="auto">
              <a:xfrm>
                <a:off x="6033" y="3928"/>
                <a:ext cx="5" cy="5"/>
              </a:xfrm>
              <a:custGeom>
                <a:avLst/>
                <a:gdLst>
                  <a:gd name="T0" fmla="*/ 5 w 5"/>
                  <a:gd name="T1" fmla="*/ 0 h 5"/>
                  <a:gd name="T2" fmla="*/ 5 w 5"/>
                  <a:gd name="T3" fmla="*/ 2 h 5"/>
                  <a:gd name="T4" fmla="*/ 0 w 5"/>
                  <a:gd name="T5" fmla="*/ 5 h 5"/>
                  <a:gd name="T6" fmla="*/ 0 w 5"/>
                  <a:gd name="T7" fmla="*/ 3 h 5"/>
                  <a:gd name="T8" fmla="*/ 5 w 5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5" y="0"/>
                    </a:moveTo>
                    <a:lnTo>
                      <a:pt x="5" y="2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39393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2" name="Freeform: Shape 771" descr="c9f6500e-79c8-4db6-aa33-7cb07658512d"/>
              <p:cNvSpPr/>
              <p:nvPr/>
            </p:nvSpPr>
            <p:spPr bwMode="auto">
              <a:xfrm>
                <a:off x="6026" y="3932"/>
                <a:ext cx="5" cy="4"/>
              </a:xfrm>
              <a:custGeom>
                <a:avLst/>
                <a:gdLst>
                  <a:gd name="T0" fmla="*/ 0 w 5"/>
                  <a:gd name="T1" fmla="*/ 4 h 4"/>
                  <a:gd name="T2" fmla="*/ 5 w 5"/>
                  <a:gd name="T3" fmla="*/ 2 h 4"/>
                  <a:gd name="T4" fmla="*/ 5 w 5"/>
                  <a:gd name="T5" fmla="*/ 0 h 4"/>
                  <a:gd name="T6" fmla="*/ 0 w 5"/>
                  <a:gd name="T7" fmla="*/ 3 h 4"/>
                  <a:gd name="T8" fmla="*/ 0 w 5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0" y="4"/>
                    </a:moveTo>
                    <a:lnTo>
                      <a:pt x="5" y="2"/>
                    </a:lnTo>
                    <a:lnTo>
                      <a:pt x="5" y="0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3" name="Freeform: Shape 772" descr="1bdf75de-4009-4c3d-91af-55b85b44a358"/>
              <p:cNvSpPr/>
              <p:nvPr/>
            </p:nvSpPr>
            <p:spPr bwMode="auto">
              <a:xfrm>
                <a:off x="6034" y="3928"/>
                <a:ext cx="4" cy="4"/>
              </a:xfrm>
              <a:custGeom>
                <a:avLst/>
                <a:gdLst>
                  <a:gd name="T0" fmla="*/ 0 w 4"/>
                  <a:gd name="T1" fmla="*/ 4 h 4"/>
                  <a:gd name="T2" fmla="*/ 4 w 4"/>
                  <a:gd name="T3" fmla="*/ 1 h 4"/>
                  <a:gd name="T4" fmla="*/ 4 w 4"/>
                  <a:gd name="T5" fmla="*/ 0 h 4"/>
                  <a:gd name="T6" fmla="*/ 0 w 4"/>
                  <a:gd name="T7" fmla="*/ 2 h 4"/>
                  <a:gd name="T8" fmla="*/ 0 w 4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4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4" name="Freeform: Shape 773" descr="5019ca44-09dc-432a-a520-882600878af3"/>
              <p:cNvSpPr/>
              <p:nvPr/>
            </p:nvSpPr>
            <p:spPr bwMode="auto">
              <a:xfrm>
                <a:off x="5985" y="3869"/>
                <a:ext cx="48" cy="27"/>
              </a:xfrm>
              <a:custGeom>
                <a:avLst/>
                <a:gdLst>
                  <a:gd name="T0" fmla="*/ 3 w 48"/>
                  <a:gd name="T1" fmla="*/ 15 h 27"/>
                  <a:gd name="T2" fmla="*/ 3 w 48"/>
                  <a:gd name="T3" fmla="*/ 9 h 27"/>
                  <a:gd name="T4" fmla="*/ 15 w 48"/>
                  <a:gd name="T5" fmla="*/ 1 h 27"/>
                  <a:gd name="T6" fmla="*/ 25 w 48"/>
                  <a:gd name="T7" fmla="*/ 1 h 27"/>
                  <a:gd name="T8" fmla="*/ 45 w 48"/>
                  <a:gd name="T9" fmla="*/ 12 h 27"/>
                  <a:gd name="T10" fmla="*/ 46 w 48"/>
                  <a:gd name="T11" fmla="*/ 18 h 27"/>
                  <a:gd name="T12" fmla="*/ 33 w 48"/>
                  <a:gd name="T13" fmla="*/ 26 h 27"/>
                  <a:gd name="T14" fmla="*/ 23 w 48"/>
                  <a:gd name="T15" fmla="*/ 26 h 27"/>
                  <a:gd name="T16" fmla="*/ 3 w 48"/>
                  <a:gd name="T17" fmla="*/ 15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27">
                    <a:moveTo>
                      <a:pt x="3" y="15"/>
                    </a:moveTo>
                    <a:cubicBezTo>
                      <a:pt x="0" y="13"/>
                      <a:pt x="0" y="11"/>
                      <a:pt x="3" y="9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8" y="0"/>
                      <a:pt x="23" y="0"/>
                      <a:pt x="25" y="1"/>
                    </a:cubicBezTo>
                    <a:cubicBezTo>
                      <a:pt x="45" y="12"/>
                      <a:pt x="45" y="12"/>
                      <a:pt x="45" y="12"/>
                    </a:cubicBezTo>
                    <a:cubicBezTo>
                      <a:pt x="48" y="14"/>
                      <a:pt x="48" y="16"/>
                      <a:pt x="46" y="18"/>
                    </a:cubicBezTo>
                    <a:cubicBezTo>
                      <a:pt x="33" y="26"/>
                      <a:pt x="33" y="26"/>
                      <a:pt x="33" y="26"/>
                    </a:cubicBezTo>
                    <a:cubicBezTo>
                      <a:pt x="30" y="27"/>
                      <a:pt x="26" y="27"/>
                      <a:pt x="23" y="26"/>
                    </a:cubicBezTo>
                    <a:lnTo>
                      <a:pt x="3" y="15"/>
                    </a:lnTo>
                    <a:close/>
                  </a:path>
                </a:pathLst>
              </a:custGeom>
              <a:solidFill>
                <a:srgbClr val="9E9D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5" name="Freeform: Shape 774" descr="6b01b98c-29d8-4cf9-a1b4-7c82b5412146"/>
              <p:cNvSpPr/>
              <p:nvPr/>
            </p:nvSpPr>
            <p:spPr bwMode="auto">
              <a:xfrm>
                <a:off x="5932" y="3916"/>
                <a:ext cx="186" cy="66"/>
              </a:xfrm>
              <a:custGeom>
                <a:avLst/>
                <a:gdLst>
                  <a:gd name="T0" fmla="*/ 107 w 186"/>
                  <a:gd name="T1" fmla="*/ 61 h 67"/>
                  <a:gd name="T2" fmla="*/ 0 w 186"/>
                  <a:gd name="T3" fmla="*/ 0 h 67"/>
                  <a:gd name="T4" fmla="*/ 0 w 186"/>
                  <a:gd name="T5" fmla="*/ 3 h 67"/>
                  <a:gd name="T6" fmla="*/ 3 w 186"/>
                  <a:gd name="T7" fmla="*/ 8 h 67"/>
                  <a:gd name="T8" fmla="*/ 104 w 186"/>
                  <a:gd name="T9" fmla="*/ 66 h 67"/>
                  <a:gd name="T10" fmla="*/ 110 w 186"/>
                  <a:gd name="T11" fmla="*/ 66 h 67"/>
                  <a:gd name="T12" fmla="*/ 184 w 186"/>
                  <a:gd name="T13" fmla="*/ 22 h 67"/>
                  <a:gd name="T14" fmla="*/ 186 w 186"/>
                  <a:gd name="T15" fmla="*/ 19 h 67"/>
                  <a:gd name="T16" fmla="*/ 186 w 186"/>
                  <a:gd name="T17" fmla="*/ 17 h 67"/>
                  <a:gd name="T18" fmla="*/ 107 w 186"/>
                  <a:gd name="T19" fmla="*/ 6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6" h="67">
                    <a:moveTo>
                      <a:pt x="107" y="6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5"/>
                      <a:pt x="2" y="7"/>
                      <a:pt x="3" y="8"/>
                    </a:cubicBezTo>
                    <a:cubicBezTo>
                      <a:pt x="104" y="66"/>
                      <a:pt x="104" y="66"/>
                      <a:pt x="104" y="66"/>
                    </a:cubicBezTo>
                    <a:cubicBezTo>
                      <a:pt x="106" y="67"/>
                      <a:pt x="108" y="67"/>
                      <a:pt x="110" y="66"/>
                    </a:cubicBezTo>
                    <a:cubicBezTo>
                      <a:pt x="184" y="22"/>
                      <a:pt x="184" y="22"/>
                      <a:pt x="184" y="22"/>
                    </a:cubicBezTo>
                    <a:cubicBezTo>
                      <a:pt x="185" y="22"/>
                      <a:pt x="186" y="20"/>
                      <a:pt x="186" y="19"/>
                    </a:cubicBezTo>
                    <a:cubicBezTo>
                      <a:pt x="186" y="17"/>
                      <a:pt x="186" y="17"/>
                      <a:pt x="186" y="17"/>
                    </a:cubicBezTo>
                    <a:lnTo>
                      <a:pt x="107" y="61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6" name="Freeform: Shape 775" descr="ac8f9d73-3682-4886-b6d1-edb04fc9e41c"/>
              <p:cNvSpPr/>
              <p:nvPr/>
            </p:nvSpPr>
            <p:spPr bwMode="auto">
              <a:xfrm>
                <a:off x="5932" y="3879"/>
                <a:ext cx="187" cy="97"/>
              </a:xfrm>
              <a:custGeom>
                <a:avLst/>
                <a:gdLst>
                  <a:gd name="T0" fmla="*/ 184 w 187"/>
                  <a:gd name="T1" fmla="*/ 51 h 98"/>
                  <a:gd name="T2" fmla="*/ 184 w 187"/>
                  <a:gd name="T3" fmla="*/ 57 h 98"/>
                  <a:gd name="T4" fmla="*/ 107 w 187"/>
                  <a:gd name="T5" fmla="*/ 98 h 98"/>
                  <a:gd name="T6" fmla="*/ 0 w 187"/>
                  <a:gd name="T7" fmla="*/ 37 h 98"/>
                  <a:gd name="T8" fmla="*/ 77 w 187"/>
                  <a:gd name="T9" fmla="*/ 2 h 98"/>
                  <a:gd name="T10" fmla="*/ 88 w 187"/>
                  <a:gd name="T11" fmla="*/ 2 h 98"/>
                  <a:gd name="T12" fmla="*/ 184 w 187"/>
                  <a:gd name="T13" fmla="*/ 51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" h="98">
                    <a:moveTo>
                      <a:pt x="184" y="51"/>
                    </a:moveTo>
                    <a:cubicBezTo>
                      <a:pt x="187" y="52"/>
                      <a:pt x="187" y="56"/>
                      <a:pt x="184" y="57"/>
                    </a:cubicBezTo>
                    <a:cubicBezTo>
                      <a:pt x="107" y="98"/>
                      <a:pt x="107" y="98"/>
                      <a:pt x="107" y="98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77" y="2"/>
                      <a:pt x="77" y="2"/>
                      <a:pt x="77" y="2"/>
                    </a:cubicBezTo>
                    <a:cubicBezTo>
                      <a:pt x="81" y="0"/>
                      <a:pt x="85" y="0"/>
                      <a:pt x="88" y="2"/>
                    </a:cubicBezTo>
                    <a:lnTo>
                      <a:pt x="184" y="51"/>
                    </a:lnTo>
                    <a:close/>
                  </a:path>
                </a:pathLst>
              </a:custGeom>
              <a:solidFill>
                <a:srgbClr val="EAE9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7" name="Freeform: Shape 776" descr="88681a6b-dddf-4714-9d19-e21e03651933"/>
              <p:cNvSpPr/>
              <p:nvPr/>
            </p:nvSpPr>
            <p:spPr bwMode="auto">
              <a:xfrm>
                <a:off x="5945" y="3890"/>
                <a:ext cx="138" cy="80"/>
              </a:xfrm>
              <a:custGeom>
                <a:avLst/>
                <a:gdLst>
                  <a:gd name="T0" fmla="*/ 136 w 138"/>
                  <a:gd name="T1" fmla="*/ 56 h 81"/>
                  <a:gd name="T2" fmla="*/ 134 w 138"/>
                  <a:gd name="T3" fmla="*/ 61 h 81"/>
                  <a:gd name="T4" fmla="*/ 100 w 138"/>
                  <a:gd name="T5" fmla="*/ 80 h 81"/>
                  <a:gd name="T6" fmla="*/ 92 w 138"/>
                  <a:gd name="T7" fmla="*/ 78 h 81"/>
                  <a:gd name="T8" fmla="*/ 2 w 138"/>
                  <a:gd name="T9" fmla="*/ 26 h 81"/>
                  <a:gd name="T10" fmla="*/ 2 w 138"/>
                  <a:gd name="T11" fmla="*/ 22 h 81"/>
                  <a:gd name="T12" fmla="*/ 35 w 138"/>
                  <a:gd name="T13" fmla="*/ 2 h 81"/>
                  <a:gd name="T14" fmla="*/ 40 w 138"/>
                  <a:gd name="T15" fmla="*/ 1 h 81"/>
                  <a:gd name="T16" fmla="*/ 136 w 138"/>
                  <a:gd name="T17" fmla="*/ 56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81">
                    <a:moveTo>
                      <a:pt x="136" y="56"/>
                    </a:moveTo>
                    <a:cubicBezTo>
                      <a:pt x="137" y="57"/>
                      <a:pt x="138" y="59"/>
                      <a:pt x="134" y="61"/>
                    </a:cubicBezTo>
                    <a:cubicBezTo>
                      <a:pt x="100" y="80"/>
                      <a:pt x="100" y="80"/>
                      <a:pt x="100" y="80"/>
                    </a:cubicBezTo>
                    <a:cubicBezTo>
                      <a:pt x="97" y="81"/>
                      <a:pt x="95" y="80"/>
                      <a:pt x="92" y="78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0" y="25"/>
                      <a:pt x="0" y="23"/>
                      <a:pt x="2" y="22"/>
                    </a:cubicBezTo>
                    <a:cubicBezTo>
                      <a:pt x="35" y="2"/>
                      <a:pt x="35" y="2"/>
                      <a:pt x="35" y="2"/>
                    </a:cubicBezTo>
                    <a:cubicBezTo>
                      <a:pt x="37" y="1"/>
                      <a:pt x="39" y="0"/>
                      <a:pt x="40" y="1"/>
                    </a:cubicBezTo>
                    <a:lnTo>
                      <a:pt x="136" y="56"/>
                    </a:lnTo>
                    <a:close/>
                  </a:path>
                </a:pathLst>
              </a:custGeom>
              <a:solidFill>
                <a:srgbClr val="8986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8" name="Freeform: Shape 777" descr="0c1e9656-65a3-40b3-bb36-b691a7fc9ee0"/>
              <p:cNvSpPr/>
              <p:nvPr/>
            </p:nvSpPr>
            <p:spPr bwMode="auto">
              <a:xfrm>
                <a:off x="5994" y="3900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9" name="Freeform: Shape 778" descr="8ad511df-3f74-4d9a-8579-1952162d6785"/>
              <p:cNvSpPr/>
              <p:nvPr/>
            </p:nvSpPr>
            <p:spPr bwMode="auto">
              <a:xfrm>
                <a:off x="5971" y="392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0" name="Freeform: Shape 779" descr="8221f67e-76a8-46dc-992b-45b6a4c7e3b0"/>
              <p:cNvSpPr/>
              <p:nvPr/>
            </p:nvSpPr>
            <p:spPr bwMode="auto">
              <a:xfrm>
                <a:off x="5979" y="3929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1" name="Freeform: Shape 780" descr="c16e69e3-aebf-438e-8f3b-ad457ae255c7"/>
              <p:cNvSpPr/>
              <p:nvPr/>
            </p:nvSpPr>
            <p:spPr bwMode="auto">
              <a:xfrm>
                <a:off x="5987" y="3933"/>
                <a:ext cx="12" cy="6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2" name="Freeform: Shape 781" descr="6d5ac228-f79d-4bd1-857e-2defcfa7169a"/>
              <p:cNvSpPr/>
              <p:nvPr/>
            </p:nvSpPr>
            <p:spPr bwMode="auto">
              <a:xfrm>
                <a:off x="5970" y="3896"/>
                <a:ext cx="19" cy="11"/>
              </a:xfrm>
              <a:custGeom>
                <a:avLst/>
                <a:gdLst>
                  <a:gd name="T0" fmla="*/ 19 w 19"/>
                  <a:gd name="T1" fmla="*/ 8 h 11"/>
                  <a:gd name="T2" fmla="*/ 19 w 19"/>
                  <a:gd name="T3" fmla="*/ 8 h 11"/>
                  <a:gd name="T4" fmla="*/ 14 w 19"/>
                  <a:gd name="T5" fmla="*/ 11 h 11"/>
                  <a:gd name="T6" fmla="*/ 13 w 19"/>
                  <a:gd name="T7" fmla="*/ 11 h 11"/>
                  <a:gd name="T8" fmla="*/ 0 w 19"/>
                  <a:gd name="T9" fmla="*/ 4 h 11"/>
                  <a:gd name="T10" fmla="*/ 0 w 19"/>
                  <a:gd name="T11" fmla="*/ 3 h 11"/>
                  <a:gd name="T12" fmla="*/ 5 w 19"/>
                  <a:gd name="T13" fmla="*/ 0 h 11"/>
                  <a:gd name="T14" fmla="*/ 6 w 19"/>
                  <a:gd name="T15" fmla="*/ 0 h 11"/>
                  <a:gd name="T16" fmla="*/ 19 w 19"/>
                  <a:gd name="T17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11">
                    <a:moveTo>
                      <a:pt x="19" y="8"/>
                    </a:moveTo>
                    <a:cubicBezTo>
                      <a:pt x="19" y="8"/>
                      <a:pt x="19" y="8"/>
                      <a:pt x="19" y="8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1"/>
                      <a:pt x="13" y="11"/>
                      <a:pt x="13" y="1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3" name="Freeform: Shape 782" descr="cf3d6195-1316-4a1e-a44b-73a264c480eb"/>
              <p:cNvSpPr/>
              <p:nvPr/>
            </p:nvSpPr>
            <p:spPr bwMode="auto">
              <a:xfrm>
                <a:off x="5985" y="3905"/>
                <a:ext cx="12" cy="7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3"/>
                      <a:pt x="12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4" name="Freeform: Shape 783" descr="4de5986a-7fe8-4e50-ac89-54a9297654fc"/>
              <p:cNvSpPr/>
              <p:nvPr/>
            </p:nvSpPr>
            <p:spPr bwMode="auto">
              <a:xfrm>
                <a:off x="5994" y="3910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5" name="Freeform: Shape 784" descr="3b4a864b-19b1-411e-aecf-e917ab2d3d2e"/>
              <p:cNvSpPr/>
              <p:nvPr/>
            </p:nvSpPr>
            <p:spPr bwMode="auto">
              <a:xfrm>
                <a:off x="6002" y="391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4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6" name="Freeform: Shape 785" descr="37c3a21a-2105-434d-bd84-34808088ec92"/>
              <p:cNvSpPr/>
              <p:nvPr/>
            </p:nvSpPr>
            <p:spPr bwMode="auto">
              <a:xfrm>
                <a:off x="6010" y="391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7" name="Freeform: Shape 786" descr="24adb443-f286-4357-a9f0-7b3d76ac41f6"/>
              <p:cNvSpPr/>
              <p:nvPr/>
            </p:nvSpPr>
            <p:spPr bwMode="auto">
              <a:xfrm>
                <a:off x="5962" y="3900"/>
                <a:ext cx="20" cy="12"/>
              </a:xfrm>
              <a:custGeom>
                <a:avLst/>
                <a:gdLst>
                  <a:gd name="T0" fmla="*/ 19 w 20"/>
                  <a:gd name="T1" fmla="*/ 8 h 12"/>
                  <a:gd name="T2" fmla="*/ 19 w 20"/>
                  <a:gd name="T3" fmla="*/ 9 h 12"/>
                  <a:gd name="T4" fmla="*/ 15 w 20"/>
                  <a:gd name="T5" fmla="*/ 12 h 12"/>
                  <a:gd name="T6" fmla="*/ 13 w 20"/>
                  <a:gd name="T7" fmla="*/ 12 h 12"/>
                  <a:gd name="T8" fmla="*/ 0 w 20"/>
                  <a:gd name="T9" fmla="*/ 4 h 12"/>
                  <a:gd name="T10" fmla="*/ 0 w 20"/>
                  <a:gd name="T11" fmla="*/ 3 h 12"/>
                  <a:gd name="T12" fmla="*/ 5 w 20"/>
                  <a:gd name="T13" fmla="*/ 1 h 12"/>
                  <a:gd name="T14" fmla="*/ 7 w 20"/>
                  <a:gd name="T15" fmla="*/ 1 h 12"/>
                  <a:gd name="T16" fmla="*/ 19 w 20"/>
                  <a:gd name="T1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8"/>
                      <a:pt x="20" y="9"/>
                      <a:pt x="19" y="9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4" y="12"/>
                      <a:pt x="13" y="12"/>
                      <a:pt x="13" y="12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8" name="Freeform: Shape 787" descr="70ee31d4-4e2c-4ce8-80c3-739ba36d5b54"/>
              <p:cNvSpPr/>
              <p:nvPr/>
            </p:nvSpPr>
            <p:spPr bwMode="auto">
              <a:xfrm>
                <a:off x="5978" y="3910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4 h 6"/>
                  <a:gd name="T4" fmla="*/ 7 w 12"/>
                  <a:gd name="T5" fmla="*/ 6 h 6"/>
                  <a:gd name="T6" fmla="*/ 5 w 12"/>
                  <a:gd name="T7" fmla="*/ 6 h 6"/>
                  <a:gd name="T8" fmla="*/ 0 w 12"/>
                  <a:gd name="T9" fmla="*/ 4 h 6"/>
                  <a:gd name="T10" fmla="*/ 0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9" name="Freeform: Shape 788" descr="57c4e456-23e0-4c3b-beb0-14b7510758a3"/>
              <p:cNvSpPr/>
              <p:nvPr/>
            </p:nvSpPr>
            <p:spPr bwMode="auto">
              <a:xfrm>
                <a:off x="5986" y="3915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0" name="Freeform: Shape 789" descr="d11568f3-8cc5-4965-9844-25ebd7fb6932"/>
              <p:cNvSpPr/>
              <p:nvPr/>
            </p:nvSpPr>
            <p:spPr bwMode="auto">
              <a:xfrm>
                <a:off x="5994" y="391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1" name="Freeform: Shape 790" descr="d8b5d0c2-8807-4d6a-9756-3b2825b5e16f"/>
              <p:cNvSpPr/>
              <p:nvPr/>
            </p:nvSpPr>
            <p:spPr bwMode="auto">
              <a:xfrm>
                <a:off x="5995" y="3938"/>
                <a:ext cx="12" cy="6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2" name="Freeform: Shape 791" descr="d9343f7c-8abb-428d-ad05-a5d09e8959ac"/>
              <p:cNvSpPr/>
              <p:nvPr/>
            </p:nvSpPr>
            <p:spPr bwMode="auto">
              <a:xfrm>
                <a:off x="6018" y="3924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4 h 6"/>
                  <a:gd name="T4" fmla="*/ 7 w 12"/>
                  <a:gd name="T5" fmla="*/ 6 h 6"/>
                  <a:gd name="T6" fmla="*/ 5 w 12"/>
                  <a:gd name="T7" fmla="*/ 6 h 6"/>
                  <a:gd name="T8" fmla="*/ 0 w 12"/>
                  <a:gd name="T9" fmla="*/ 4 h 6"/>
                  <a:gd name="T10" fmla="*/ 0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3" name="Freeform: Shape 792" descr="d5930384-7f50-4206-b8c4-34c8a664910f"/>
              <p:cNvSpPr/>
              <p:nvPr/>
            </p:nvSpPr>
            <p:spPr bwMode="auto">
              <a:xfrm>
                <a:off x="6002" y="392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4" name="Freeform: Shape 793" descr="ae1e643d-b812-4018-a854-d69f8703fe4a"/>
              <p:cNvSpPr/>
              <p:nvPr/>
            </p:nvSpPr>
            <p:spPr bwMode="auto">
              <a:xfrm>
                <a:off x="6010" y="3929"/>
                <a:ext cx="12" cy="6"/>
              </a:xfrm>
              <a:custGeom>
                <a:avLst/>
                <a:gdLst>
                  <a:gd name="T0" fmla="*/ 11 w 12"/>
                  <a:gd name="T1" fmla="*/ 2 h 6"/>
                  <a:gd name="T2" fmla="*/ 12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2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2"/>
                    </a:moveTo>
                    <a:cubicBezTo>
                      <a:pt x="12" y="3"/>
                      <a:pt x="12" y="3"/>
                      <a:pt x="12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5" name="Freeform: Shape 794" descr="277ae21d-af39-4a23-8066-1e4f1472e5d8"/>
              <p:cNvSpPr/>
              <p:nvPr/>
            </p:nvSpPr>
            <p:spPr bwMode="auto">
              <a:xfrm>
                <a:off x="5979" y="3919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4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6" name="Freeform: Shape 795" descr="6f47590f-5cb1-46ae-b8b1-574079c401d6"/>
              <p:cNvSpPr/>
              <p:nvPr/>
            </p:nvSpPr>
            <p:spPr bwMode="auto">
              <a:xfrm>
                <a:off x="5987" y="3924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6 h 7"/>
                  <a:gd name="T6" fmla="*/ 5 w 11"/>
                  <a:gd name="T7" fmla="*/ 6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7" name="Freeform: Shape 796" descr="153dea71-ed62-45fb-8dbc-9b5b57ac66eb"/>
              <p:cNvSpPr/>
              <p:nvPr/>
            </p:nvSpPr>
            <p:spPr bwMode="auto">
              <a:xfrm>
                <a:off x="5995" y="3929"/>
                <a:ext cx="11" cy="6"/>
              </a:xfrm>
              <a:custGeom>
                <a:avLst/>
                <a:gdLst>
                  <a:gd name="T0" fmla="*/ 11 w 11"/>
                  <a:gd name="T1" fmla="*/ 3 h 6"/>
                  <a:gd name="T2" fmla="*/ 11 w 11"/>
                  <a:gd name="T3" fmla="*/ 3 h 6"/>
                  <a:gd name="T4" fmla="*/ 6 w 11"/>
                  <a:gd name="T5" fmla="*/ 6 h 6"/>
                  <a:gd name="T6" fmla="*/ 5 w 11"/>
                  <a:gd name="T7" fmla="*/ 6 h 6"/>
                  <a:gd name="T8" fmla="*/ 0 w 11"/>
                  <a:gd name="T9" fmla="*/ 3 h 6"/>
                  <a:gd name="T10" fmla="*/ 0 w 11"/>
                  <a:gd name="T11" fmla="*/ 3 h 6"/>
                  <a:gd name="T12" fmla="*/ 5 w 11"/>
                  <a:gd name="T13" fmla="*/ 0 h 6"/>
                  <a:gd name="T14" fmla="*/ 6 w 11"/>
                  <a:gd name="T15" fmla="*/ 0 h 6"/>
                  <a:gd name="T16" fmla="*/ 11 w 11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6">
                    <a:moveTo>
                      <a:pt x="11" y="3"/>
                    </a:moveTo>
                    <a:cubicBezTo>
                      <a:pt x="11" y="3"/>
                      <a:pt x="11" y="3"/>
                      <a:pt x="11" y="3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8" name="Freeform: Shape 797" descr="e8e3608d-b9ec-43cf-a845-bb2b45ee132b"/>
              <p:cNvSpPr/>
              <p:nvPr/>
            </p:nvSpPr>
            <p:spPr bwMode="auto">
              <a:xfrm>
                <a:off x="6003" y="3933"/>
                <a:ext cx="11" cy="6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9" name="Freeform: Shape 798" descr="be9fcd1a-09ee-4cff-baca-065078f4d3af"/>
              <p:cNvSpPr/>
              <p:nvPr/>
            </p:nvSpPr>
            <p:spPr bwMode="auto">
              <a:xfrm>
                <a:off x="6003" y="3941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4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0" name="Freeform: Shape 799" descr="955d691c-caa5-4182-988f-1f3f3a062f90"/>
              <p:cNvSpPr/>
              <p:nvPr/>
            </p:nvSpPr>
            <p:spPr bwMode="auto">
              <a:xfrm>
                <a:off x="6027" y="392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1" name="Freeform: Shape 800" descr="dc6b99e3-7497-409c-b14d-53570c83dfd0"/>
              <p:cNvSpPr/>
              <p:nvPr/>
            </p:nvSpPr>
            <p:spPr bwMode="auto">
              <a:xfrm>
                <a:off x="6018" y="3933"/>
                <a:ext cx="12" cy="6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4"/>
                      <a:pt x="12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2" name="Freeform: Shape 801" descr="3e25689d-7fb3-46d0-847e-66975a78560c"/>
              <p:cNvSpPr/>
              <p:nvPr/>
            </p:nvSpPr>
            <p:spPr bwMode="auto">
              <a:xfrm>
                <a:off x="6011" y="3938"/>
                <a:ext cx="11" cy="6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6 h 7"/>
                  <a:gd name="T6" fmla="*/ 5 w 11"/>
                  <a:gd name="T7" fmla="*/ 6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3"/>
                      <a:pt x="11" y="4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3" name="Freeform: Shape 802" descr="d6b3f24e-88c8-4547-b3fa-06c077158f29"/>
              <p:cNvSpPr/>
              <p:nvPr/>
            </p:nvSpPr>
            <p:spPr bwMode="auto">
              <a:xfrm>
                <a:off x="5947" y="3910"/>
                <a:ext cx="12" cy="7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4"/>
                      <a:pt x="12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4" name="Freeform: Shape 803" descr="d27c9ebd-ee5b-42ae-892d-9841b7346c07"/>
              <p:cNvSpPr/>
              <p:nvPr/>
            </p:nvSpPr>
            <p:spPr bwMode="auto">
              <a:xfrm>
                <a:off x="5955" y="391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4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5" name="Freeform: Shape 804" descr="182eb2e2-08c3-4b52-be82-56235ccbafeb"/>
              <p:cNvSpPr/>
              <p:nvPr/>
            </p:nvSpPr>
            <p:spPr bwMode="auto">
              <a:xfrm>
                <a:off x="5963" y="391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6" name="Freeform: Shape 805" descr="31fe36d7-a5a4-4acf-b983-1fa37df11495"/>
              <p:cNvSpPr/>
              <p:nvPr/>
            </p:nvSpPr>
            <p:spPr bwMode="auto">
              <a:xfrm>
                <a:off x="6003" y="3906"/>
                <a:ext cx="43" cy="25"/>
              </a:xfrm>
              <a:custGeom>
                <a:avLst/>
                <a:gdLst>
                  <a:gd name="T0" fmla="*/ 43 w 43"/>
                  <a:gd name="T1" fmla="*/ 21 h 25"/>
                  <a:gd name="T2" fmla="*/ 43 w 43"/>
                  <a:gd name="T3" fmla="*/ 22 h 25"/>
                  <a:gd name="T4" fmla="*/ 38 w 43"/>
                  <a:gd name="T5" fmla="*/ 25 h 25"/>
                  <a:gd name="T6" fmla="*/ 37 w 43"/>
                  <a:gd name="T7" fmla="*/ 25 h 25"/>
                  <a:gd name="T8" fmla="*/ 0 w 43"/>
                  <a:gd name="T9" fmla="*/ 4 h 25"/>
                  <a:gd name="T10" fmla="*/ 0 w 43"/>
                  <a:gd name="T11" fmla="*/ 3 h 25"/>
                  <a:gd name="T12" fmla="*/ 5 w 43"/>
                  <a:gd name="T13" fmla="*/ 0 h 25"/>
                  <a:gd name="T14" fmla="*/ 6 w 43"/>
                  <a:gd name="T15" fmla="*/ 0 h 25"/>
                  <a:gd name="T16" fmla="*/ 43 w 43"/>
                  <a:gd name="T17" fmla="*/ 2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3" h="25">
                    <a:moveTo>
                      <a:pt x="43" y="21"/>
                    </a:moveTo>
                    <a:cubicBezTo>
                      <a:pt x="43" y="22"/>
                      <a:pt x="43" y="22"/>
                      <a:pt x="43" y="22"/>
                    </a:cubicBezTo>
                    <a:cubicBezTo>
                      <a:pt x="38" y="25"/>
                      <a:pt x="38" y="25"/>
                      <a:pt x="38" y="25"/>
                    </a:cubicBezTo>
                    <a:cubicBezTo>
                      <a:pt x="38" y="25"/>
                      <a:pt x="37" y="25"/>
                      <a:pt x="37" y="25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43" y="21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7" name="Freeform: Shape 806" descr="8f5b53e6-8fd7-43bc-a636-07ecf9ac8676"/>
              <p:cNvSpPr/>
              <p:nvPr/>
            </p:nvSpPr>
            <p:spPr bwMode="auto">
              <a:xfrm>
                <a:off x="6043" y="392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8" name="Freeform: Shape 807" descr="bf35200d-5129-4c54-b36b-a0cedb80eab9"/>
              <p:cNvSpPr/>
              <p:nvPr/>
            </p:nvSpPr>
            <p:spPr bwMode="auto">
              <a:xfrm>
                <a:off x="6051" y="3934"/>
                <a:ext cx="12" cy="6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9" name="Freeform: Shape 808" descr="28fb923f-449d-4825-b872-cdad54bd22bc"/>
              <p:cNvSpPr/>
              <p:nvPr/>
            </p:nvSpPr>
            <p:spPr bwMode="auto">
              <a:xfrm>
                <a:off x="6035" y="3934"/>
                <a:ext cx="12" cy="5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4 h 6"/>
                  <a:gd name="T4" fmla="*/ 7 w 12"/>
                  <a:gd name="T5" fmla="*/ 6 h 6"/>
                  <a:gd name="T6" fmla="*/ 5 w 12"/>
                  <a:gd name="T7" fmla="*/ 6 h 6"/>
                  <a:gd name="T8" fmla="*/ 0 w 12"/>
                  <a:gd name="T9" fmla="*/ 4 h 6"/>
                  <a:gd name="T10" fmla="*/ 0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0" name="Freeform: Shape 809" descr="62bd97f7-99d9-47f7-973c-c6b8dc84cbb0"/>
              <p:cNvSpPr/>
              <p:nvPr/>
            </p:nvSpPr>
            <p:spPr bwMode="auto">
              <a:xfrm>
                <a:off x="5955" y="3905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6 h 7"/>
                  <a:gd name="T6" fmla="*/ 5 w 11"/>
                  <a:gd name="T7" fmla="*/ 6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1" name="Freeform: Shape 810" descr="7550c1fe-7fc0-489c-b91d-d6da93a9d082"/>
              <p:cNvSpPr/>
              <p:nvPr/>
            </p:nvSpPr>
            <p:spPr bwMode="auto">
              <a:xfrm>
                <a:off x="5963" y="3910"/>
                <a:ext cx="11" cy="6"/>
              </a:xfrm>
              <a:custGeom>
                <a:avLst/>
                <a:gdLst>
                  <a:gd name="T0" fmla="*/ 11 w 11"/>
                  <a:gd name="T1" fmla="*/ 3 h 6"/>
                  <a:gd name="T2" fmla="*/ 11 w 11"/>
                  <a:gd name="T3" fmla="*/ 3 h 6"/>
                  <a:gd name="T4" fmla="*/ 6 w 11"/>
                  <a:gd name="T5" fmla="*/ 6 h 6"/>
                  <a:gd name="T6" fmla="*/ 5 w 11"/>
                  <a:gd name="T7" fmla="*/ 6 h 6"/>
                  <a:gd name="T8" fmla="*/ 0 w 11"/>
                  <a:gd name="T9" fmla="*/ 3 h 6"/>
                  <a:gd name="T10" fmla="*/ 0 w 11"/>
                  <a:gd name="T11" fmla="*/ 3 h 6"/>
                  <a:gd name="T12" fmla="*/ 5 w 11"/>
                  <a:gd name="T13" fmla="*/ 0 h 6"/>
                  <a:gd name="T14" fmla="*/ 6 w 11"/>
                  <a:gd name="T15" fmla="*/ 0 h 6"/>
                  <a:gd name="T16" fmla="*/ 11 w 11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6">
                    <a:moveTo>
                      <a:pt x="11" y="3"/>
                    </a:moveTo>
                    <a:cubicBezTo>
                      <a:pt x="11" y="3"/>
                      <a:pt x="11" y="3"/>
                      <a:pt x="11" y="3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2" name="Freeform: Shape 811" descr="077b0d90-32a1-4466-8192-c95d4a9019ab"/>
              <p:cNvSpPr/>
              <p:nvPr/>
            </p:nvSpPr>
            <p:spPr bwMode="auto">
              <a:xfrm>
                <a:off x="5971" y="3914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3" name="Freeform: Shape 812" descr="7c1ebb23-d1f5-492e-a4dd-f063ba450657"/>
              <p:cNvSpPr/>
              <p:nvPr/>
            </p:nvSpPr>
            <p:spPr bwMode="auto">
              <a:xfrm>
                <a:off x="6026" y="3938"/>
                <a:ext cx="12" cy="6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7 h 7"/>
                  <a:gd name="T6" fmla="*/ 6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7"/>
                      <a:pt x="6" y="7"/>
                      <a:pt x="6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7" y="0"/>
                      <a:pt x="7" y="1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4" name="Freeform: Shape 813" descr="50befe94-8de9-4638-b0d9-783e3d8d88cc"/>
              <p:cNvSpPr/>
              <p:nvPr/>
            </p:nvSpPr>
            <p:spPr bwMode="auto">
              <a:xfrm>
                <a:off x="6035" y="3942"/>
                <a:ext cx="12" cy="7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3"/>
                      <a:pt x="12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7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5" name="Freeform: Shape 814" descr="684d4c4c-2ae8-422d-9099-bb4c303f8667"/>
              <p:cNvSpPr/>
              <p:nvPr/>
            </p:nvSpPr>
            <p:spPr bwMode="auto">
              <a:xfrm>
                <a:off x="6043" y="3946"/>
                <a:ext cx="20" cy="12"/>
              </a:xfrm>
              <a:custGeom>
                <a:avLst/>
                <a:gdLst>
                  <a:gd name="T0" fmla="*/ 19 w 20"/>
                  <a:gd name="T1" fmla="*/ 8 h 12"/>
                  <a:gd name="T2" fmla="*/ 19 w 20"/>
                  <a:gd name="T3" fmla="*/ 9 h 12"/>
                  <a:gd name="T4" fmla="*/ 15 w 20"/>
                  <a:gd name="T5" fmla="*/ 12 h 12"/>
                  <a:gd name="T6" fmla="*/ 13 w 20"/>
                  <a:gd name="T7" fmla="*/ 12 h 12"/>
                  <a:gd name="T8" fmla="*/ 0 w 20"/>
                  <a:gd name="T9" fmla="*/ 4 h 12"/>
                  <a:gd name="T10" fmla="*/ 0 w 20"/>
                  <a:gd name="T11" fmla="*/ 3 h 12"/>
                  <a:gd name="T12" fmla="*/ 5 w 20"/>
                  <a:gd name="T13" fmla="*/ 1 h 12"/>
                  <a:gd name="T14" fmla="*/ 7 w 20"/>
                  <a:gd name="T15" fmla="*/ 1 h 12"/>
                  <a:gd name="T16" fmla="*/ 19 w 20"/>
                  <a:gd name="T1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8"/>
                      <a:pt x="20" y="9"/>
                      <a:pt x="19" y="9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4" y="12"/>
                      <a:pt x="13" y="12"/>
                      <a:pt x="13" y="12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6" name="Freeform: Shape 815" descr="51438bb1-eed2-4d9c-9e2f-b2f685566c31"/>
              <p:cNvSpPr/>
              <p:nvPr/>
            </p:nvSpPr>
            <p:spPr bwMode="auto">
              <a:xfrm>
                <a:off x="6019" y="3941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4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7" name="Freeform: Shape 816" descr="a9c6bbc7-a149-4298-a8ae-03a47aca49fa"/>
              <p:cNvSpPr/>
              <p:nvPr/>
            </p:nvSpPr>
            <p:spPr bwMode="auto">
              <a:xfrm>
                <a:off x="6027" y="3946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4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8" name="Freeform: Shape 817" descr="028cb9b0-f3b8-445f-bf36-c7875c8a2267"/>
              <p:cNvSpPr/>
              <p:nvPr/>
            </p:nvSpPr>
            <p:spPr bwMode="auto">
              <a:xfrm>
                <a:off x="6035" y="3951"/>
                <a:ext cx="19" cy="11"/>
              </a:xfrm>
              <a:custGeom>
                <a:avLst/>
                <a:gdLst>
                  <a:gd name="T0" fmla="*/ 19 w 19"/>
                  <a:gd name="T1" fmla="*/ 7 h 11"/>
                  <a:gd name="T2" fmla="*/ 19 w 19"/>
                  <a:gd name="T3" fmla="*/ 8 h 11"/>
                  <a:gd name="T4" fmla="*/ 14 w 19"/>
                  <a:gd name="T5" fmla="*/ 11 h 11"/>
                  <a:gd name="T6" fmla="*/ 13 w 19"/>
                  <a:gd name="T7" fmla="*/ 11 h 11"/>
                  <a:gd name="T8" fmla="*/ 0 w 19"/>
                  <a:gd name="T9" fmla="*/ 4 h 11"/>
                  <a:gd name="T10" fmla="*/ 0 w 19"/>
                  <a:gd name="T11" fmla="*/ 3 h 11"/>
                  <a:gd name="T12" fmla="*/ 5 w 19"/>
                  <a:gd name="T13" fmla="*/ 0 h 11"/>
                  <a:gd name="T14" fmla="*/ 6 w 19"/>
                  <a:gd name="T15" fmla="*/ 0 h 11"/>
                  <a:gd name="T16" fmla="*/ 19 w 19"/>
                  <a:gd name="T17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11">
                    <a:moveTo>
                      <a:pt x="19" y="7"/>
                    </a:moveTo>
                    <a:cubicBezTo>
                      <a:pt x="19" y="8"/>
                      <a:pt x="19" y="8"/>
                      <a:pt x="19" y="8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1"/>
                      <a:pt x="13" y="11"/>
                      <a:pt x="13" y="1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9" y="7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9" name="Freeform: Shape 818" descr="b0ab6a7f-9068-4062-bac3-82c13c7337b0"/>
              <p:cNvSpPr/>
              <p:nvPr/>
            </p:nvSpPr>
            <p:spPr bwMode="auto">
              <a:xfrm>
                <a:off x="6011" y="3946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0" name="Freeform: Shape 819" descr="7463ceb1-2e91-45ba-a0d3-7ff05acd7325"/>
              <p:cNvSpPr/>
              <p:nvPr/>
            </p:nvSpPr>
            <p:spPr bwMode="auto">
              <a:xfrm>
                <a:off x="6027" y="3955"/>
                <a:ext cx="20" cy="12"/>
              </a:xfrm>
              <a:custGeom>
                <a:avLst/>
                <a:gdLst>
                  <a:gd name="T0" fmla="*/ 19 w 20"/>
                  <a:gd name="T1" fmla="*/ 8 h 12"/>
                  <a:gd name="T2" fmla="*/ 19 w 20"/>
                  <a:gd name="T3" fmla="*/ 9 h 12"/>
                  <a:gd name="T4" fmla="*/ 15 w 20"/>
                  <a:gd name="T5" fmla="*/ 11 h 12"/>
                  <a:gd name="T6" fmla="*/ 13 w 20"/>
                  <a:gd name="T7" fmla="*/ 11 h 12"/>
                  <a:gd name="T8" fmla="*/ 1 w 20"/>
                  <a:gd name="T9" fmla="*/ 4 h 12"/>
                  <a:gd name="T10" fmla="*/ 1 w 20"/>
                  <a:gd name="T11" fmla="*/ 3 h 12"/>
                  <a:gd name="T12" fmla="*/ 5 w 20"/>
                  <a:gd name="T13" fmla="*/ 0 h 12"/>
                  <a:gd name="T14" fmla="*/ 7 w 20"/>
                  <a:gd name="T15" fmla="*/ 0 h 12"/>
                  <a:gd name="T16" fmla="*/ 19 w 20"/>
                  <a:gd name="T1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8"/>
                      <a:pt x="20" y="8"/>
                      <a:pt x="19" y="9"/>
                    </a:cubicBezTo>
                    <a:cubicBezTo>
                      <a:pt x="15" y="11"/>
                      <a:pt x="15" y="11"/>
                      <a:pt x="15" y="11"/>
                    </a:cubicBezTo>
                    <a:cubicBezTo>
                      <a:pt x="14" y="12"/>
                      <a:pt x="14" y="12"/>
                      <a:pt x="13" y="11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1" name="Freeform: Shape 820" descr="f5e117f6-c953-48b7-a3e7-250a4e9b8231"/>
              <p:cNvSpPr/>
              <p:nvPr/>
            </p:nvSpPr>
            <p:spPr bwMode="auto">
              <a:xfrm>
                <a:off x="6059" y="3938"/>
                <a:ext cx="12" cy="6"/>
              </a:xfrm>
              <a:custGeom>
                <a:avLst/>
                <a:gdLst>
                  <a:gd name="T0" fmla="*/ 11 w 12"/>
                  <a:gd name="T1" fmla="*/ 2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2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2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2" name="Freeform: Shape 821" descr="8cf0c662-bc29-4b4f-8699-08798868d462"/>
              <p:cNvSpPr/>
              <p:nvPr/>
            </p:nvSpPr>
            <p:spPr bwMode="auto">
              <a:xfrm>
                <a:off x="6067" y="3942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3" name="Freeform: Shape 822" descr="5386beb4-fcd5-4768-a0ea-c077ec3061ea"/>
              <p:cNvSpPr/>
              <p:nvPr/>
            </p:nvSpPr>
            <p:spPr bwMode="auto">
              <a:xfrm>
                <a:off x="6059" y="3941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4" name="Freeform: Shape 823" descr="21fd523d-4509-4433-abc7-e4aee0a4ac81"/>
              <p:cNvSpPr/>
              <p:nvPr/>
            </p:nvSpPr>
            <p:spPr bwMode="auto">
              <a:xfrm>
                <a:off x="6064" y="3941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5" name="Freeform: Shape 824" descr="de71ba11-766f-4d4c-98eb-87b4b89ac194"/>
              <p:cNvSpPr/>
              <p:nvPr/>
            </p:nvSpPr>
            <p:spPr bwMode="auto">
              <a:xfrm>
                <a:off x="6067" y="3945"/>
                <a:ext cx="5" cy="4"/>
              </a:xfrm>
              <a:custGeom>
                <a:avLst/>
                <a:gdLst>
                  <a:gd name="T0" fmla="*/ 5 w 5"/>
                  <a:gd name="T1" fmla="*/ 4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4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6" name="Freeform: Shape 825" descr="976c9e46-b80b-4c4b-9666-3e2863724c39"/>
              <p:cNvSpPr/>
              <p:nvPr/>
            </p:nvSpPr>
            <p:spPr bwMode="auto">
              <a:xfrm>
                <a:off x="6072" y="3945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4 h 5"/>
                  <a:gd name="T6" fmla="*/ 0 w 7"/>
                  <a:gd name="T7" fmla="*/ 4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1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7" name="Freeform: Shape 826" descr="09ddf947-60d1-4c41-a028-be49f4ba31df"/>
              <p:cNvSpPr/>
              <p:nvPr/>
            </p:nvSpPr>
            <p:spPr bwMode="auto">
              <a:xfrm>
                <a:off x="5994" y="3904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0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8" name="Freeform: Shape 827" descr="cf05da68-40b6-487a-a900-12f61b5e1362"/>
              <p:cNvSpPr/>
              <p:nvPr/>
            </p:nvSpPr>
            <p:spPr bwMode="auto">
              <a:xfrm>
                <a:off x="5999" y="3904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9" name="Freeform: Shape 828" descr="aa9c0a9a-c676-477e-b821-34584db153ce"/>
              <p:cNvSpPr/>
              <p:nvPr/>
            </p:nvSpPr>
            <p:spPr bwMode="auto">
              <a:xfrm>
                <a:off x="5971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0" name="Freeform: Shape 829" descr="8f4d1e86-355c-471c-918f-7139abcd9240"/>
              <p:cNvSpPr/>
              <p:nvPr/>
            </p:nvSpPr>
            <p:spPr bwMode="auto">
              <a:xfrm>
                <a:off x="5976" y="3927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1" name="Freeform: Shape 830" descr="3987511d-0a25-4705-8c4d-bee01f0e5e5b"/>
              <p:cNvSpPr/>
              <p:nvPr/>
            </p:nvSpPr>
            <p:spPr bwMode="auto">
              <a:xfrm>
                <a:off x="5979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2" name="Freeform: Shape 831" descr="55b770ad-e9fe-4468-a71d-3baf5754777f"/>
              <p:cNvSpPr/>
              <p:nvPr/>
            </p:nvSpPr>
            <p:spPr bwMode="auto">
              <a:xfrm>
                <a:off x="5984" y="3932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3" name="Freeform: Shape 832" descr="0802b4b4-2af7-4b57-8006-51b28cabb37e"/>
              <p:cNvSpPr/>
              <p:nvPr/>
            </p:nvSpPr>
            <p:spPr bwMode="auto">
              <a:xfrm>
                <a:off x="5987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0 h 3"/>
                  <a:gd name="T4" fmla="*/ 0 w 5"/>
                  <a:gd name="T5" fmla="*/ 0 h 3"/>
                  <a:gd name="T6" fmla="*/ 0 w 5"/>
                  <a:gd name="T7" fmla="*/ 1 h 3"/>
                  <a:gd name="T8" fmla="*/ 1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4" name="Freeform: Shape 833" descr="0d77b37b-d9e9-4f6b-9fa5-0d7ccb0b3a52"/>
              <p:cNvSpPr/>
              <p:nvPr/>
            </p:nvSpPr>
            <p:spPr bwMode="auto">
              <a:xfrm>
                <a:off x="5992" y="3937"/>
                <a:ext cx="7" cy="3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5" name="Freeform: Shape 834" descr="5098fb7d-db38-4b82-9337-0354659f2f73"/>
              <p:cNvSpPr/>
              <p:nvPr/>
            </p:nvSpPr>
            <p:spPr bwMode="auto">
              <a:xfrm>
                <a:off x="5970" y="3899"/>
                <a:ext cx="13" cy="9"/>
              </a:xfrm>
              <a:custGeom>
                <a:avLst/>
                <a:gdLst>
                  <a:gd name="T0" fmla="*/ 13 w 13"/>
                  <a:gd name="T1" fmla="*/ 8 h 9"/>
                  <a:gd name="T2" fmla="*/ 0 w 13"/>
                  <a:gd name="T3" fmla="*/ 1 h 9"/>
                  <a:gd name="T4" fmla="*/ 0 w 13"/>
                  <a:gd name="T5" fmla="*/ 0 h 9"/>
                  <a:gd name="T6" fmla="*/ 0 w 13"/>
                  <a:gd name="T7" fmla="*/ 1 h 9"/>
                  <a:gd name="T8" fmla="*/ 0 w 13"/>
                  <a:gd name="T9" fmla="*/ 2 h 9"/>
                  <a:gd name="T10" fmla="*/ 13 w 13"/>
                  <a:gd name="T11" fmla="*/ 9 h 9"/>
                  <a:gd name="T12" fmla="*/ 13 w 13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9">
                    <a:moveTo>
                      <a:pt x="13" y="8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3" y="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6" name="Freeform: Shape 835" descr="38d79f2c-a0fb-4c7b-b7c8-cb6c94c3b333"/>
              <p:cNvSpPr/>
              <p:nvPr/>
            </p:nvSpPr>
            <p:spPr bwMode="auto">
              <a:xfrm>
                <a:off x="5983" y="3904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7" name="Freeform: Shape 836" descr="ef7eb860-304e-48b1-88e7-c8ff39a13d56"/>
              <p:cNvSpPr/>
              <p:nvPr/>
            </p:nvSpPr>
            <p:spPr bwMode="auto">
              <a:xfrm>
                <a:off x="5985" y="390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8" name="Freeform: Shape 837" descr="d1406965-8030-413c-96ad-632a28d14b86"/>
              <p:cNvSpPr/>
              <p:nvPr/>
            </p:nvSpPr>
            <p:spPr bwMode="auto">
              <a:xfrm>
                <a:off x="5990" y="3908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7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7 w 7"/>
                  <a:gd name="T13" fmla="*/ 2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2" y="4"/>
                      <a:pt x="2" y="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9" name="Freeform: Shape 838" descr="9d132ae5-2047-4e0a-a208-fac1e4a2e669"/>
              <p:cNvSpPr/>
              <p:nvPr/>
            </p:nvSpPr>
            <p:spPr bwMode="auto">
              <a:xfrm>
                <a:off x="5994" y="391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0" name="Freeform: Shape 839" descr="bf2f8135-09ba-4954-88db-32348622f2a1"/>
              <p:cNvSpPr/>
              <p:nvPr/>
            </p:nvSpPr>
            <p:spPr bwMode="auto">
              <a:xfrm>
                <a:off x="5999" y="3913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1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2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1" name="Freeform: Shape 840" descr="ee3820be-4a78-41c9-bb93-3e46cc2617a3"/>
              <p:cNvSpPr/>
              <p:nvPr/>
            </p:nvSpPr>
            <p:spPr bwMode="auto">
              <a:xfrm>
                <a:off x="6002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2" name="Freeform: Shape 841" descr="887c8dde-f3c9-4450-93dd-e282507a0632"/>
              <p:cNvSpPr/>
              <p:nvPr/>
            </p:nvSpPr>
            <p:spPr bwMode="auto">
              <a:xfrm>
                <a:off x="6007" y="3918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3" name="Freeform: Shape 842" descr="1c0c09e8-1146-4947-9115-5d8c2bbf03ac"/>
              <p:cNvSpPr/>
              <p:nvPr/>
            </p:nvSpPr>
            <p:spPr bwMode="auto">
              <a:xfrm>
                <a:off x="6010" y="3922"/>
                <a:ext cx="5" cy="4"/>
              </a:xfrm>
              <a:custGeom>
                <a:avLst/>
                <a:gdLst>
                  <a:gd name="T0" fmla="*/ 5 w 5"/>
                  <a:gd name="T1" fmla="*/ 4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4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4" name="Freeform: Shape 843" descr="6dc017a0-8709-4d51-81d5-4eafa98de027"/>
              <p:cNvSpPr/>
              <p:nvPr/>
            </p:nvSpPr>
            <p:spPr bwMode="auto">
              <a:xfrm>
                <a:off x="6015" y="3922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4 h 5"/>
                  <a:gd name="T6" fmla="*/ 0 w 7"/>
                  <a:gd name="T7" fmla="*/ 4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5" name="Freeform: Shape 844" descr="71b89697-edf8-494a-b98a-c9708a7a2206"/>
              <p:cNvSpPr/>
              <p:nvPr/>
            </p:nvSpPr>
            <p:spPr bwMode="auto">
              <a:xfrm>
                <a:off x="5962" y="3904"/>
                <a:ext cx="13" cy="8"/>
              </a:xfrm>
              <a:custGeom>
                <a:avLst/>
                <a:gdLst>
                  <a:gd name="T0" fmla="*/ 13 w 13"/>
                  <a:gd name="T1" fmla="*/ 8 h 8"/>
                  <a:gd name="T2" fmla="*/ 0 w 13"/>
                  <a:gd name="T3" fmla="*/ 0 h 8"/>
                  <a:gd name="T4" fmla="*/ 0 w 13"/>
                  <a:gd name="T5" fmla="*/ 0 h 8"/>
                  <a:gd name="T6" fmla="*/ 0 w 13"/>
                  <a:gd name="T7" fmla="*/ 1 h 8"/>
                  <a:gd name="T8" fmla="*/ 0 w 13"/>
                  <a:gd name="T9" fmla="*/ 1 h 8"/>
                  <a:gd name="T10" fmla="*/ 13 w 13"/>
                  <a:gd name="T11" fmla="*/ 8 h 8"/>
                  <a:gd name="T12" fmla="*/ 13 w 13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8">
                    <a:moveTo>
                      <a:pt x="13" y="8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6" name="Freeform: Shape 845" descr="aa484a42-6c12-429f-b27f-209dcadaf6f3"/>
              <p:cNvSpPr/>
              <p:nvPr/>
            </p:nvSpPr>
            <p:spPr bwMode="auto">
              <a:xfrm>
                <a:off x="5975" y="3908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2 w 6"/>
                  <a:gd name="T5" fmla="*/ 4 h 5"/>
                  <a:gd name="T6" fmla="*/ 0 w 6"/>
                  <a:gd name="T7" fmla="*/ 4 h 5"/>
                  <a:gd name="T8" fmla="*/ 0 w 6"/>
                  <a:gd name="T9" fmla="*/ 4 h 5"/>
                  <a:gd name="T10" fmla="*/ 2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7" name="Freeform: Shape 846" descr="66ac48ea-0cde-4b4a-852a-286d31cd0d32"/>
              <p:cNvSpPr/>
              <p:nvPr/>
            </p:nvSpPr>
            <p:spPr bwMode="auto">
              <a:xfrm>
                <a:off x="5978" y="391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8" name="Freeform: Shape 847" descr="a848ef44-67d3-4c17-a3c2-12ae629dc623"/>
              <p:cNvSpPr/>
              <p:nvPr/>
            </p:nvSpPr>
            <p:spPr bwMode="auto">
              <a:xfrm>
                <a:off x="5983" y="391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6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9" name="Freeform: Shape 848" descr="5e4a2302-6fe6-4480-8a48-245dc7ec25e7"/>
              <p:cNvSpPr/>
              <p:nvPr/>
            </p:nvSpPr>
            <p:spPr bwMode="auto">
              <a:xfrm>
                <a:off x="5986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0" name="Freeform: Shape 849" descr="7ebc9d41-182d-4513-88ea-ae60f58a3ad6"/>
              <p:cNvSpPr/>
              <p:nvPr/>
            </p:nvSpPr>
            <p:spPr bwMode="auto">
              <a:xfrm>
                <a:off x="5991" y="3918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1" name="Freeform: Shape 850" descr="66934d7f-df7b-4ae0-a1a7-f807b3c42af1"/>
              <p:cNvSpPr/>
              <p:nvPr/>
            </p:nvSpPr>
            <p:spPr bwMode="auto">
              <a:xfrm>
                <a:off x="5994" y="392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2" name="Freeform: Shape 851" descr="639b0333-ec47-4ef3-a968-d87608535c67"/>
              <p:cNvSpPr/>
              <p:nvPr/>
            </p:nvSpPr>
            <p:spPr bwMode="auto">
              <a:xfrm>
                <a:off x="5999" y="392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3" name="Freeform: Shape 852" descr="12acd94a-61a1-4c94-939a-b9111c3619b0"/>
              <p:cNvSpPr/>
              <p:nvPr/>
            </p:nvSpPr>
            <p:spPr bwMode="auto">
              <a:xfrm>
                <a:off x="5995" y="3940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4" name="Freeform: Shape 853" descr="82a71f1b-e19a-4d42-8ea2-66ecc39d7665"/>
              <p:cNvSpPr/>
              <p:nvPr/>
            </p:nvSpPr>
            <p:spPr bwMode="auto">
              <a:xfrm>
                <a:off x="6000" y="3940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5" name="Freeform: Shape 854" descr="7c877342-358d-480d-9578-7687d42499e5"/>
              <p:cNvSpPr/>
              <p:nvPr/>
            </p:nvSpPr>
            <p:spPr bwMode="auto">
              <a:xfrm>
                <a:off x="6018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6" name="Freeform: Shape 855" descr="71d5badb-0bea-4b62-a043-cac4797fcb99"/>
              <p:cNvSpPr/>
              <p:nvPr/>
            </p:nvSpPr>
            <p:spPr bwMode="auto">
              <a:xfrm>
                <a:off x="6023" y="3927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7" name="Freeform: Shape 856" descr="e203fd5f-bbf1-4709-bc3c-22102beca43a"/>
              <p:cNvSpPr/>
              <p:nvPr/>
            </p:nvSpPr>
            <p:spPr bwMode="auto">
              <a:xfrm>
                <a:off x="6002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8" name="Freeform: Shape 857" descr="1ef0dd3d-d04d-4560-8935-74b45eca9e3d"/>
              <p:cNvSpPr/>
              <p:nvPr/>
            </p:nvSpPr>
            <p:spPr bwMode="auto">
              <a:xfrm>
                <a:off x="6007" y="3927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9" name="Freeform: Shape 858" descr="00283fe3-4405-4587-b07d-0bee94f3ca08"/>
              <p:cNvSpPr/>
              <p:nvPr/>
            </p:nvSpPr>
            <p:spPr bwMode="auto">
              <a:xfrm>
                <a:off x="6010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0" name="Freeform: Shape 859" descr="1a3c76b8-2cd2-4ee9-93f6-d91ac3deac08"/>
              <p:cNvSpPr/>
              <p:nvPr/>
            </p:nvSpPr>
            <p:spPr bwMode="auto">
              <a:xfrm>
                <a:off x="6015" y="3932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7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7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1" name="Freeform: Shape 860" descr="f4202d62-e074-4a08-bb4a-53728435544e"/>
              <p:cNvSpPr/>
              <p:nvPr/>
            </p:nvSpPr>
            <p:spPr bwMode="auto">
              <a:xfrm>
                <a:off x="5979" y="392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2" name="Freeform: Shape 861" descr="1ea5706d-aefd-45f7-91c8-0814089d44a5"/>
              <p:cNvSpPr/>
              <p:nvPr/>
            </p:nvSpPr>
            <p:spPr bwMode="auto">
              <a:xfrm>
                <a:off x="5984" y="3923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3" name="Freeform: Shape 862" descr="cebe2999-c010-4861-9ae3-ef0473324176"/>
              <p:cNvSpPr/>
              <p:nvPr/>
            </p:nvSpPr>
            <p:spPr bwMode="auto">
              <a:xfrm>
                <a:off x="5987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4" name="Freeform: Shape 863" descr="d7bf0336-b61e-4259-886d-ad6e1375115e"/>
              <p:cNvSpPr/>
              <p:nvPr/>
            </p:nvSpPr>
            <p:spPr bwMode="auto">
              <a:xfrm>
                <a:off x="5992" y="3927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1 w 6"/>
                  <a:gd name="T5" fmla="*/ 3 h 5"/>
                  <a:gd name="T6" fmla="*/ 0 w 6"/>
                  <a:gd name="T7" fmla="*/ 3 h 5"/>
                  <a:gd name="T8" fmla="*/ 0 w 6"/>
                  <a:gd name="T9" fmla="*/ 4 h 5"/>
                  <a:gd name="T10" fmla="*/ 1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5" name="Freeform: Shape 864" descr="edaebbd5-c35a-453d-8fd4-33a4d0067cc2"/>
              <p:cNvSpPr/>
              <p:nvPr/>
            </p:nvSpPr>
            <p:spPr bwMode="auto">
              <a:xfrm>
                <a:off x="5995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6" name="Freeform: Shape 865" descr="733f7438-4103-48dc-8965-dd94c0644a17"/>
              <p:cNvSpPr/>
              <p:nvPr/>
            </p:nvSpPr>
            <p:spPr bwMode="auto">
              <a:xfrm>
                <a:off x="6000" y="3932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7" name="Freeform: Shape 866" descr="fd61e99c-2d4d-4495-8262-d4be02c21f66"/>
              <p:cNvSpPr/>
              <p:nvPr/>
            </p:nvSpPr>
            <p:spPr bwMode="auto">
              <a:xfrm>
                <a:off x="6003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0 w 5"/>
                  <a:gd name="T3" fmla="*/ 0 h 3"/>
                  <a:gd name="T4" fmla="*/ 0 w 5"/>
                  <a:gd name="T5" fmla="*/ 0 h 3"/>
                  <a:gd name="T6" fmla="*/ 0 w 5"/>
                  <a:gd name="T7" fmla="*/ 1 h 3"/>
                  <a:gd name="T8" fmla="*/ 0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8" name="Freeform: Shape 867" descr="f79b9e8e-a7cf-4a9d-acbf-1d8a8ed5e5d1"/>
              <p:cNvSpPr/>
              <p:nvPr/>
            </p:nvSpPr>
            <p:spPr bwMode="auto">
              <a:xfrm>
                <a:off x="6008" y="3937"/>
                <a:ext cx="6" cy="3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9" name="Freeform: Shape 868" descr="779b61e0-713f-4b44-9f0b-3d173365ef25"/>
              <p:cNvSpPr/>
              <p:nvPr/>
            </p:nvSpPr>
            <p:spPr bwMode="auto">
              <a:xfrm>
                <a:off x="6003" y="3945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0" name="Freeform: Shape 869" descr="6c64f96d-0417-4366-853c-4b62624bea90"/>
              <p:cNvSpPr/>
              <p:nvPr/>
            </p:nvSpPr>
            <p:spPr bwMode="auto">
              <a:xfrm>
                <a:off x="6008" y="3945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1" name="Freeform: Shape 870" descr="21070676-7c17-4c04-a16c-240a0cb6aa19"/>
              <p:cNvSpPr/>
              <p:nvPr/>
            </p:nvSpPr>
            <p:spPr bwMode="auto">
              <a:xfrm>
                <a:off x="6026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2" name="Freeform: Shape 871" descr="c43a2d65-2ba5-41f3-8650-9fa26cf51ff4"/>
              <p:cNvSpPr/>
              <p:nvPr/>
            </p:nvSpPr>
            <p:spPr bwMode="auto">
              <a:xfrm>
                <a:off x="6032" y="3932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3" name="Freeform: Shape 872" descr="6403a1f8-382e-44e4-a228-843540619b98"/>
              <p:cNvSpPr/>
              <p:nvPr/>
            </p:nvSpPr>
            <p:spPr bwMode="auto">
              <a:xfrm>
                <a:off x="6018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0 h 3"/>
                  <a:gd name="T4" fmla="*/ 0 w 5"/>
                  <a:gd name="T5" fmla="*/ 0 h 3"/>
                  <a:gd name="T6" fmla="*/ 0 w 5"/>
                  <a:gd name="T7" fmla="*/ 0 h 3"/>
                  <a:gd name="T8" fmla="*/ 1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4" name="Freeform: Shape 873" descr="5f6fea09-2036-45a5-8f35-0429db1f6ae5"/>
              <p:cNvSpPr/>
              <p:nvPr/>
            </p:nvSpPr>
            <p:spPr bwMode="auto">
              <a:xfrm>
                <a:off x="6023" y="3937"/>
                <a:ext cx="7" cy="3"/>
              </a:xfrm>
              <a:custGeom>
                <a:avLst/>
                <a:gdLst>
                  <a:gd name="T0" fmla="*/ 7 w 7"/>
                  <a:gd name="T1" fmla="*/ 0 h 4"/>
                  <a:gd name="T2" fmla="*/ 7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7 w 7"/>
                  <a:gd name="T13" fmla="*/ 1 h 4"/>
                  <a:gd name="T14" fmla="*/ 7 w 7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2" y="4"/>
                      <a:pt x="2" y="4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5" name="Freeform: Shape 874" descr="b1bfd677-4c54-4121-8ae7-809f0ae1f935"/>
              <p:cNvSpPr/>
              <p:nvPr/>
            </p:nvSpPr>
            <p:spPr bwMode="auto">
              <a:xfrm>
                <a:off x="6011" y="3940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6" name="Freeform: Shape 875" descr="2e2f2ba1-188c-4a17-8c83-89226edd2511"/>
              <p:cNvSpPr/>
              <p:nvPr/>
            </p:nvSpPr>
            <p:spPr bwMode="auto">
              <a:xfrm>
                <a:off x="6016" y="3940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1 w 6"/>
                  <a:gd name="T5" fmla="*/ 3 h 5"/>
                  <a:gd name="T6" fmla="*/ 0 w 6"/>
                  <a:gd name="T7" fmla="*/ 3 h 5"/>
                  <a:gd name="T8" fmla="*/ 0 w 6"/>
                  <a:gd name="T9" fmla="*/ 4 h 5"/>
                  <a:gd name="T10" fmla="*/ 1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7" name="Freeform: Shape 876" descr="7232b0c0-af33-4b43-b713-02fd7a004afe"/>
              <p:cNvSpPr/>
              <p:nvPr/>
            </p:nvSpPr>
            <p:spPr bwMode="auto">
              <a:xfrm>
                <a:off x="5947" y="3913"/>
                <a:ext cx="5" cy="4"/>
              </a:xfrm>
              <a:custGeom>
                <a:avLst/>
                <a:gdLst>
                  <a:gd name="T0" fmla="*/ 5 w 5"/>
                  <a:gd name="T1" fmla="*/ 4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4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8" name="Freeform: Shape 877" descr="08aadaca-9c5d-4a12-9ea9-c6f44d573973"/>
              <p:cNvSpPr/>
              <p:nvPr/>
            </p:nvSpPr>
            <p:spPr bwMode="auto">
              <a:xfrm>
                <a:off x="5952" y="3913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7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7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2" y="5"/>
                      <a:pt x="2" y="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9" name="Freeform: Shape 878" descr="5c10cace-94ed-46a5-b903-a6ce706e8092"/>
              <p:cNvSpPr/>
              <p:nvPr/>
            </p:nvSpPr>
            <p:spPr bwMode="auto">
              <a:xfrm>
                <a:off x="5955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0" name="Freeform: Shape 879" descr="d1416af5-8eba-4c8f-a79e-8f1c3a40b624"/>
              <p:cNvSpPr/>
              <p:nvPr/>
            </p:nvSpPr>
            <p:spPr bwMode="auto">
              <a:xfrm>
                <a:off x="5960" y="3918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1" name="Freeform: Shape 880" descr="4eb35a97-454b-44c3-a2b5-81ff9edf1db3"/>
              <p:cNvSpPr/>
              <p:nvPr/>
            </p:nvSpPr>
            <p:spPr bwMode="auto">
              <a:xfrm>
                <a:off x="5963" y="3922"/>
                <a:ext cx="5" cy="5"/>
              </a:xfrm>
              <a:custGeom>
                <a:avLst/>
                <a:gdLst>
                  <a:gd name="T0" fmla="*/ 5 w 5"/>
                  <a:gd name="T1" fmla="*/ 4 h 5"/>
                  <a:gd name="T2" fmla="*/ 0 w 5"/>
                  <a:gd name="T3" fmla="*/ 1 h 5"/>
                  <a:gd name="T4" fmla="*/ 0 w 5"/>
                  <a:gd name="T5" fmla="*/ 0 h 5"/>
                  <a:gd name="T6" fmla="*/ 0 w 5"/>
                  <a:gd name="T7" fmla="*/ 1 h 5"/>
                  <a:gd name="T8" fmla="*/ 0 w 5"/>
                  <a:gd name="T9" fmla="*/ 2 h 5"/>
                  <a:gd name="T10" fmla="*/ 5 w 5"/>
                  <a:gd name="T11" fmla="*/ 5 h 5"/>
                  <a:gd name="T12" fmla="*/ 5 w 5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5">
                    <a:moveTo>
                      <a:pt x="5" y="4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5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2" name="Freeform: Shape 881" descr="8b0dafbd-21cd-4377-8178-2d2e1e05dd09"/>
              <p:cNvSpPr/>
              <p:nvPr/>
            </p:nvSpPr>
            <p:spPr bwMode="auto">
              <a:xfrm>
                <a:off x="5968" y="3922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4 h 5"/>
                  <a:gd name="T6" fmla="*/ 0 w 7"/>
                  <a:gd name="T7" fmla="*/ 4 h 5"/>
                  <a:gd name="T8" fmla="*/ 0 w 7"/>
                  <a:gd name="T9" fmla="*/ 5 h 5"/>
                  <a:gd name="T10" fmla="*/ 2 w 7"/>
                  <a:gd name="T11" fmla="*/ 5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1" y="5"/>
                      <a:pt x="2" y="5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3" name="Freeform: Shape 882" descr="ee04aae9-af70-4eeb-8a42-a1b9aed91e49"/>
              <p:cNvSpPr/>
              <p:nvPr/>
            </p:nvSpPr>
            <p:spPr bwMode="auto">
              <a:xfrm>
                <a:off x="6003" y="3909"/>
                <a:ext cx="37" cy="23"/>
              </a:xfrm>
              <a:custGeom>
                <a:avLst/>
                <a:gdLst>
                  <a:gd name="T0" fmla="*/ 37 w 37"/>
                  <a:gd name="T1" fmla="*/ 22 h 23"/>
                  <a:gd name="T2" fmla="*/ 0 w 37"/>
                  <a:gd name="T3" fmla="*/ 1 h 23"/>
                  <a:gd name="T4" fmla="*/ 0 w 37"/>
                  <a:gd name="T5" fmla="*/ 0 h 23"/>
                  <a:gd name="T6" fmla="*/ 0 w 37"/>
                  <a:gd name="T7" fmla="*/ 1 h 23"/>
                  <a:gd name="T8" fmla="*/ 0 w 37"/>
                  <a:gd name="T9" fmla="*/ 2 h 23"/>
                  <a:gd name="T10" fmla="*/ 37 w 37"/>
                  <a:gd name="T11" fmla="*/ 23 h 23"/>
                  <a:gd name="T12" fmla="*/ 37 w 37"/>
                  <a:gd name="T13" fmla="*/ 2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" h="23">
                    <a:moveTo>
                      <a:pt x="37" y="22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7" y="23"/>
                      <a:pt x="37" y="23"/>
                      <a:pt x="37" y="23"/>
                    </a:cubicBezTo>
                    <a:lnTo>
                      <a:pt x="37" y="2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4" name="Freeform: Shape 883" descr="f99b4a0b-378a-4b67-8155-945932bc1668"/>
              <p:cNvSpPr/>
              <p:nvPr/>
            </p:nvSpPr>
            <p:spPr bwMode="auto">
              <a:xfrm>
                <a:off x="6043" y="393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0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5" name="Freeform: Shape 884" descr="8f69fefc-f56d-4b9f-9052-58595af44a4f"/>
              <p:cNvSpPr/>
              <p:nvPr/>
            </p:nvSpPr>
            <p:spPr bwMode="auto">
              <a:xfrm>
                <a:off x="6048" y="393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6" name="Freeform: Shape 885" descr="a0b76e33-2ca6-4597-b414-95b3c5081f87"/>
              <p:cNvSpPr/>
              <p:nvPr/>
            </p:nvSpPr>
            <p:spPr bwMode="auto">
              <a:xfrm>
                <a:off x="6040" y="3928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7" name="Freeform: Shape 886" descr="7614d462-e1cf-4971-9f65-ac0bb43a421e"/>
              <p:cNvSpPr/>
              <p:nvPr/>
            </p:nvSpPr>
            <p:spPr bwMode="auto">
              <a:xfrm>
                <a:off x="6051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1 h 3"/>
                  <a:gd name="T4" fmla="*/ 0 w 5"/>
                  <a:gd name="T5" fmla="*/ 0 h 3"/>
                  <a:gd name="T6" fmla="*/ 0 w 5"/>
                  <a:gd name="T7" fmla="*/ 1 h 3"/>
                  <a:gd name="T8" fmla="*/ 1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8" name="Freeform: Shape 887" descr="5ad498c8-264c-47e7-9fae-8a39a9f3d0c8"/>
              <p:cNvSpPr/>
              <p:nvPr/>
            </p:nvSpPr>
            <p:spPr bwMode="auto">
              <a:xfrm>
                <a:off x="6056" y="3937"/>
                <a:ext cx="7" cy="4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9" name="Freeform: Shape 888" descr="e54760c0-c415-4d3e-83c3-64bcabd94634"/>
              <p:cNvSpPr/>
              <p:nvPr/>
            </p:nvSpPr>
            <p:spPr bwMode="auto">
              <a:xfrm>
                <a:off x="5978" y="3891"/>
                <a:ext cx="19" cy="11"/>
              </a:xfrm>
              <a:custGeom>
                <a:avLst/>
                <a:gdLst>
                  <a:gd name="T0" fmla="*/ 19 w 19"/>
                  <a:gd name="T1" fmla="*/ 7 h 11"/>
                  <a:gd name="T2" fmla="*/ 19 w 19"/>
                  <a:gd name="T3" fmla="*/ 8 h 11"/>
                  <a:gd name="T4" fmla="*/ 14 w 19"/>
                  <a:gd name="T5" fmla="*/ 11 h 11"/>
                  <a:gd name="T6" fmla="*/ 13 w 19"/>
                  <a:gd name="T7" fmla="*/ 11 h 11"/>
                  <a:gd name="T8" fmla="*/ 0 w 19"/>
                  <a:gd name="T9" fmla="*/ 4 h 11"/>
                  <a:gd name="T10" fmla="*/ 0 w 19"/>
                  <a:gd name="T11" fmla="*/ 3 h 11"/>
                  <a:gd name="T12" fmla="*/ 5 w 19"/>
                  <a:gd name="T13" fmla="*/ 0 h 11"/>
                  <a:gd name="T14" fmla="*/ 6 w 19"/>
                  <a:gd name="T15" fmla="*/ 0 h 11"/>
                  <a:gd name="T16" fmla="*/ 19 w 19"/>
                  <a:gd name="T17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11">
                    <a:moveTo>
                      <a:pt x="19" y="7"/>
                    </a:moveTo>
                    <a:cubicBezTo>
                      <a:pt x="19" y="8"/>
                      <a:pt x="19" y="8"/>
                      <a:pt x="19" y="8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1"/>
                      <a:pt x="13" y="11"/>
                      <a:pt x="13" y="1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9" y="7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0" name="Freeform: Shape 889" descr="577156bc-bc57-406f-8bee-7cbef9bfbc01"/>
              <p:cNvSpPr/>
              <p:nvPr/>
            </p:nvSpPr>
            <p:spPr bwMode="auto">
              <a:xfrm>
                <a:off x="5978" y="3894"/>
                <a:ext cx="13" cy="9"/>
              </a:xfrm>
              <a:custGeom>
                <a:avLst/>
                <a:gdLst>
                  <a:gd name="T0" fmla="*/ 13 w 13"/>
                  <a:gd name="T1" fmla="*/ 8 h 9"/>
                  <a:gd name="T2" fmla="*/ 0 w 13"/>
                  <a:gd name="T3" fmla="*/ 1 h 9"/>
                  <a:gd name="T4" fmla="*/ 0 w 13"/>
                  <a:gd name="T5" fmla="*/ 0 h 9"/>
                  <a:gd name="T6" fmla="*/ 0 w 13"/>
                  <a:gd name="T7" fmla="*/ 1 h 9"/>
                  <a:gd name="T8" fmla="*/ 0 w 13"/>
                  <a:gd name="T9" fmla="*/ 2 h 9"/>
                  <a:gd name="T10" fmla="*/ 13 w 13"/>
                  <a:gd name="T11" fmla="*/ 9 h 9"/>
                  <a:gd name="T12" fmla="*/ 13 w 13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9">
                    <a:moveTo>
                      <a:pt x="13" y="8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3" y="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1" name="Freeform: Shape 890" descr="f864dc49-4c64-4b9a-ba26-9d161168cdb2"/>
              <p:cNvSpPr/>
              <p:nvPr/>
            </p:nvSpPr>
            <p:spPr bwMode="auto">
              <a:xfrm>
                <a:off x="5991" y="3899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2" name="Freeform: Shape 891" descr="b41c300b-a505-4916-a89f-c5cb8b38e17d"/>
              <p:cNvSpPr/>
              <p:nvPr/>
            </p:nvSpPr>
            <p:spPr bwMode="auto">
              <a:xfrm>
                <a:off x="6035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0 w 5"/>
                  <a:gd name="T3" fmla="*/ 1 h 3"/>
                  <a:gd name="T4" fmla="*/ 0 w 5"/>
                  <a:gd name="T5" fmla="*/ 0 h 3"/>
                  <a:gd name="T6" fmla="*/ 0 w 5"/>
                  <a:gd name="T7" fmla="*/ 1 h 3"/>
                  <a:gd name="T8" fmla="*/ 0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3" name="Freeform: Shape 892" descr="d79c8bdf-10bf-4c29-82c5-d0d0c0e718da"/>
              <p:cNvSpPr/>
              <p:nvPr/>
            </p:nvSpPr>
            <p:spPr bwMode="auto">
              <a:xfrm>
                <a:off x="6040" y="3937"/>
                <a:ext cx="6" cy="3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1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4" name="Freeform: Shape 893" descr="1fe49ded-0935-4213-9204-41464611c2b1"/>
              <p:cNvSpPr/>
              <p:nvPr/>
            </p:nvSpPr>
            <p:spPr bwMode="auto">
              <a:xfrm>
                <a:off x="5955" y="390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5" name="Freeform: Shape 894" descr="f2b1d05b-1c33-4c97-9fea-711c4efe9228"/>
              <p:cNvSpPr/>
              <p:nvPr/>
            </p:nvSpPr>
            <p:spPr bwMode="auto">
              <a:xfrm>
                <a:off x="5960" y="3908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1 w 6"/>
                  <a:gd name="T5" fmla="*/ 3 h 5"/>
                  <a:gd name="T6" fmla="*/ 0 w 6"/>
                  <a:gd name="T7" fmla="*/ 3 h 5"/>
                  <a:gd name="T8" fmla="*/ 0 w 6"/>
                  <a:gd name="T9" fmla="*/ 4 h 5"/>
                  <a:gd name="T10" fmla="*/ 1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6" name="Freeform: Shape 895" descr="ab3ff16f-ad89-4675-9bcc-651f6f03746c"/>
              <p:cNvSpPr/>
              <p:nvPr/>
            </p:nvSpPr>
            <p:spPr bwMode="auto">
              <a:xfrm>
                <a:off x="5963" y="391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7" name="Freeform: Shape 896" descr="78c12033-224d-4025-865c-837a4ea74df2"/>
              <p:cNvSpPr/>
              <p:nvPr/>
            </p:nvSpPr>
            <p:spPr bwMode="auto">
              <a:xfrm>
                <a:off x="5968" y="3913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8" name="Freeform: Shape 897" descr="ca664083-d97b-4e3d-9747-eb5a07e7937f"/>
              <p:cNvSpPr/>
              <p:nvPr/>
            </p:nvSpPr>
            <p:spPr bwMode="auto">
              <a:xfrm>
                <a:off x="5971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9" name="Freeform: Shape 898" descr="be7c358d-4920-473a-9fb2-862d506d7da9"/>
              <p:cNvSpPr/>
              <p:nvPr/>
            </p:nvSpPr>
            <p:spPr bwMode="auto">
              <a:xfrm>
                <a:off x="5976" y="3918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0" name="Freeform: Shape 899" descr="38cca935-550b-4216-a9b6-b1d784720f57"/>
              <p:cNvSpPr/>
              <p:nvPr/>
            </p:nvSpPr>
            <p:spPr bwMode="auto">
              <a:xfrm>
                <a:off x="6026" y="3940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1" name="Freeform: Shape 900" descr="aaa040ac-5921-477f-953f-2629c245eab2"/>
              <p:cNvSpPr/>
              <p:nvPr/>
            </p:nvSpPr>
            <p:spPr bwMode="auto">
              <a:xfrm>
                <a:off x="6032" y="3941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2" name="Freeform: Shape 901" descr="3c0247e4-ceef-4318-8329-53c4894a323e"/>
              <p:cNvSpPr/>
              <p:nvPr/>
            </p:nvSpPr>
            <p:spPr bwMode="auto">
              <a:xfrm>
                <a:off x="6036" y="3945"/>
                <a:ext cx="4" cy="4"/>
              </a:xfrm>
              <a:custGeom>
                <a:avLst/>
                <a:gdLst>
                  <a:gd name="T0" fmla="*/ 4 w 4"/>
                  <a:gd name="T1" fmla="*/ 3 h 4"/>
                  <a:gd name="T2" fmla="*/ 0 w 4"/>
                  <a:gd name="T3" fmla="*/ 1 h 4"/>
                  <a:gd name="T4" fmla="*/ 0 w 4"/>
                  <a:gd name="T5" fmla="*/ 0 h 4"/>
                  <a:gd name="T6" fmla="*/ 0 w 4"/>
                  <a:gd name="T7" fmla="*/ 1 h 4"/>
                  <a:gd name="T8" fmla="*/ 0 w 4"/>
                  <a:gd name="T9" fmla="*/ 2 h 4"/>
                  <a:gd name="T10" fmla="*/ 4 w 4"/>
                  <a:gd name="T11" fmla="*/ 4 h 4"/>
                  <a:gd name="T12" fmla="*/ 4 w 4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4">
                    <a:moveTo>
                      <a:pt x="4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4" y="4"/>
                    </a:lnTo>
                    <a:lnTo>
                      <a:pt x="4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3" name="Freeform: Shape 902" descr="f3a481e0-15dd-4366-8e1d-da645caf8713"/>
              <p:cNvSpPr/>
              <p:nvPr/>
            </p:nvSpPr>
            <p:spPr bwMode="auto">
              <a:xfrm>
                <a:off x="6040" y="3945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7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7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2" y="5"/>
                      <a:pt x="2" y="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4" name="Freeform: Shape 903" descr="bc373c00-83ac-4a51-859e-fc8fe44a786d"/>
              <p:cNvSpPr/>
              <p:nvPr/>
            </p:nvSpPr>
            <p:spPr bwMode="auto">
              <a:xfrm>
                <a:off x="6043" y="3950"/>
                <a:ext cx="13" cy="8"/>
              </a:xfrm>
              <a:custGeom>
                <a:avLst/>
                <a:gdLst>
                  <a:gd name="T0" fmla="*/ 13 w 13"/>
                  <a:gd name="T1" fmla="*/ 8 h 8"/>
                  <a:gd name="T2" fmla="*/ 0 w 13"/>
                  <a:gd name="T3" fmla="*/ 0 h 8"/>
                  <a:gd name="T4" fmla="*/ 0 w 13"/>
                  <a:gd name="T5" fmla="*/ 0 h 8"/>
                  <a:gd name="T6" fmla="*/ 0 w 13"/>
                  <a:gd name="T7" fmla="*/ 1 h 8"/>
                  <a:gd name="T8" fmla="*/ 0 w 13"/>
                  <a:gd name="T9" fmla="*/ 1 h 8"/>
                  <a:gd name="T10" fmla="*/ 13 w 13"/>
                  <a:gd name="T11" fmla="*/ 8 h 8"/>
                  <a:gd name="T12" fmla="*/ 13 w 13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8">
                    <a:moveTo>
                      <a:pt x="13" y="8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5" name="Freeform: Shape 904" descr="503a0d13-c885-454b-b14c-79378ba25719"/>
              <p:cNvSpPr/>
              <p:nvPr/>
            </p:nvSpPr>
            <p:spPr bwMode="auto">
              <a:xfrm>
                <a:off x="6056" y="3954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2 w 6"/>
                  <a:gd name="T5" fmla="*/ 4 h 5"/>
                  <a:gd name="T6" fmla="*/ 0 w 6"/>
                  <a:gd name="T7" fmla="*/ 4 h 5"/>
                  <a:gd name="T8" fmla="*/ 0 w 6"/>
                  <a:gd name="T9" fmla="*/ 4 h 5"/>
                  <a:gd name="T10" fmla="*/ 2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6" name="Freeform: Shape 905" descr="27d983be-dc3c-402e-829d-b461f40b88dc"/>
              <p:cNvSpPr/>
              <p:nvPr/>
            </p:nvSpPr>
            <p:spPr bwMode="auto">
              <a:xfrm>
                <a:off x="6019" y="3945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7" name="Freeform: Shape 906" descr="741cbf3c-ae58-46e5-838d-7be08d6f8eba"/>
              <p:cNvSpPr/>
              <p:nvPr/>
            </p:nvSpPr>
            <p:spPr bwMode="auto">
              <a:xfrm>
                <a:off x="6024" y="3945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8" name="Freeform: Shape 907" descr="27cc611e-2a2b-45a9-a4a1-18e043b98836"/>
              <p:cNvSpPr/>
              <p:nvPr/>
            </p:nvSpPr>
            <p:spPr bwMode="auto">
              <a:xfrm>
                <a:off x="6027" y="3949"/>
                <a:ext cx="5" cy="5"/>
              </a:xfrm>
              <a:custGeom>
                <a:avLst/>
                <a:gdLst>
                  <a:gd name="T0" fmla="*/ 5 w 5"/>
                  <a:gd name="T1" fmla="*/ 4 h 5"/>
                  <a:gd name="T2" fmla="*/ 0 w 5"/>
                  <a:gd name="T3" fmla="*/ 1 h 5"/>
                  <a:gd name="T4" fmla="*/ 0 w 5"/>
                  <a:gd name="T5" fmla="*/ 0 h 5"/>
                  <a:gd name="T6" fmla="*/ 0 w 5"/>
                  <a:gd name="T7" fmla="*/ 1 h 5"/>
                  <a:gd name="T8" fmla="*/ 0 w 5"/>
                  <a:gd name="T9" fmla="*/ 2 h 5"/>
                  <a:gd name="T10" fmla="*/ 5 w 5"/>
                  <a:gd name="T11" fmla="*/ 5 h 5"/>
                  <a:gd name="T12" fmla="*/ 5 w 5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5">
                    <a:moveTo>
                      <a:pt x="5" y="4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5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9" name="Freeform: Shape 908" descr="0b86b8c4-c17b-495e-9a73-da0c6224e33c"/>
              <p:cNvSpPr/>
              <p:nvPr/>
            </p:nvSpPr>
            <p:spPr bwMode="auto">
              <a:xfrm>
                <a:off x="6032" y="3950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0" name="Freeform: Shape 909" descr="84992ee0-d0df-4cf5-9549-343c44c2c590"/>
              <p:cNvSpPr/>
              <p:nvPr/>
            </p:nvSpPr>
            <p:spPr bwMode="auto">
              <a:xfrm>
                <a:off x="6035" y="3954"/>
                <a:ext cx="13" cy="9"/>
              </a:xfrm>
              <a:custGeom>
                <a:avLst/>
                <a:gdLst>
                  <a:gd name="T0" fmla="*/ 13 w 13"/>
                  <a:gd name="T1" fmla="*/ 8 h 9"/>
                  <a:gd name="T2" fmla="*/ 0 w 13"/>
                  <a:gd name="T3" fmla="*/ 1 h 9"/>
                  <a:gd name="T4" fmla="*/ 0 w 13"/>
                  <a:gd name="T5" fmla="*/ 0 h 9"/>
                  <a:gd name="T6" fmla="*/ 0 w 13"/>
                  <a:gd name="T7" fmla="*/ 1 h 9"/>
                  <a:gd name="T8" fmla="*/ 0 w 13"/>
                  <a:gd name="T9" fmla="*/ 2 h 9"/>
                  <a:gd name="T10" fmla="*/ 13 w 13"/>
                  <a:gd name="T11" fmla="*/ 9 h 9"/>
                  <a:gd name="T12" fmla="*/ 13 w 13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9">
                    <a:moveTo>
                      <a:pt x="13" y="8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3" y="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0" name="Group 9" descr="6dc598dd-3063-406c-b06a-988a39dd214c"/>
            <p:cNvGrpSpPr/>
            <p:nvPr/>
          </p:nvGrpSpPr>
          <p:grpSpPr>
            <a:xfrm>
              <a:off x="6994525" y="1758950"/>
              <a:ext cx="4235450" cy="4800600"/>
              <a:chOff x="4254" y="1108"/>
              <a:chExt cx="2668" cy="3024"/>
            </a:xfrm>
          </p:grpSpPr>
          <p:sp>
            <p:nvSpPr>
              <p:cNvPr id="511" name="Freeform: Shape 510" descr="afbc73fd-bc79-4ea0-9e6e-5c42426270c2"/>
              <p:cNvSpPr/>
              <p:nvPr/>
            </p:nvSpPr>
            <p:spPr bwMode="auto">
              <a:xfrm>
                <a:off x="6048" y="3959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2" name="Freeform: Shape 511" descr="fb311f52-1e9c-4fad-a16f-ffe8ff4be5d6"/>
              <p:cNvSpPr/>
              <p:nvPr/>
            </p:nvSpPr>
            <p:spPr bwMode="auto">
              <a:xfrm>
                <a:off x="6011" y="3949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3" name="Freeform: Shape 512" descr="cdb49a07-e8bd-4109-85a5-f65b0ebaf3cc"/>
              <p:cNvSpPr/>
              <p:nvPr/>
            </p:nvSpPr>
            <p:spPr bwMode="auto">
              <a:xfrm>
                <a:off x="6016" y="3949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4" name="Freeform: Shape 513" descr="5f11df52-d1e2-4f74-a071-2d838b02b10b"/>
              <p:cNvSpPr/>
              <p:nvPr/>
            </p:nvSpPr>
            <p:spPr bwMode="auto">
              <a:xfrm>
                <a:off x="6019" y="3954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5" name="Freeform: Shape 514" descr="838dbac6-793e-4b9d-be0f-4b938e97f3e7"/>
              <p:cNvSpPr/>
              <p:nvPr/>
            </p:nvSpPr>
            <p:spPr bwMode="auto">
              <a:xfrm>
                <a:off x="6024" y="3954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6" name="Freeform: Shape 515" descr="606e054e-ce27-47b4-8b2e-4b9aa7f5093f"/>
              <p:cNvSpPr/>
              <p:nvPr/>
            </p:nvSpPr>
            <p:spPr bwMode="auto">
              <a:xfrm>
                <a:off x="6019" y="3951"/>
                <a:ext cx="12" cy="6"/>
              </a:xfrm>
              <a:custGeom>
                <a:avLst/>
                <a:gdLst>
                  <a:gd name="T0" fmla="*/ 11 w 12"/>
                  <a:gd name="T1" fmla="*/ 2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2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2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7" name="Freeform: Shape 516" descr="6f4e75f4-854b-4610-8d83-04c027aed77b"/>
              <p:cNvSpPr/>
              <p:nvPr/>
            </p:nvSpPr>
            <p:spPr bwMode="auto">
              <a:xfrm>
                <a:off x="6027" y="3959"/>
                <a:ext cx="13" cy="8"/>
              </a:xfrm>
              <a:custGeom>
                <a:avLst/>
                <a:gdLst>
                  <a:gd name="T0" fmla="*/ 13 w 13"/>
                  <a:gd name="T1" fmla="*/ 7 h 8"/>
                  <a:gd name="T2" fmla="*/ 1 w 13"/>
                  <a:gd name="T3" fmla="*/ 0 h 8"/>
                  <a:gd name="T4" fmla="*/ 0 w 13"/>
                  <a:gd name="T5" fmla="*/ 0 h 8"/>
                  <a:gd name="T6" fmla="*/ 0 w 13"/>
                  <a:gd name="T7" fmla="*/ 0 h 8"/>
                  <a:gd name="T8" fmla="*/ 1 w 13"/>
                  <a:gd name="T9" fmla="*/ 1 h 8"/>
                  <a:gd name="T10" fmla="*/ 13 w 13"/>
                  <a:gd name="T11" fmla="*/ 8 h 8"/>
                  <a:gd name="T12" fmla="*/ 13 w 13"/>
                  <a:gd name="T13" fmla="*/ 7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8">
                    <a:moveTo>
                      <a:pt x="13" y="7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3" y="8"/>
                    </a:lnTo>
                    <a:lnTo>
                      <a:pt x="13" y="7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8" name="Freeform: Shape 517" descr="85740ded-666a-4357-9b9d-8ae8d9e3b881"/>
              <p:cNvSpPr/>
              <p:nvPr/>
            </p:nvSpPr>
            <p:spPr bwMode="auto">
              <a:xfrm>
                <a:off x="6040" y="396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2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9" name="Freeform: Shape 518" descr="cef51d6b-871e-44f5-8fb0-b7ea3b2c6371"/>
              <p:cNvSpPr/>
              <p:nvPr/>
            </p:nvSpPr>
            <p:spPr bwMode="auto">
              <a:xfrm>
                <a:off x="6043" y="3938"/>
                <a:ext cx="28" cy="15"/>
              </a:xfrm>
              <a:custGeom>
                <a:avLst/>
                <a:gdLst>
                  <a:gd name="T0" fmla="*/ 27 w 28"/>
                  <a:gd name="T1" fmla="*/ 12 h 16"/>
                  <a:gd name="T2" fmla="*/ 27 w 28"/>
                  <a:gd name="T3" fmla="*/ 13 h 16"/>
                  <a:gd name="T4" fmla="*/ 23 w 28"/>
                  <a:gd name="T5" fmla="*/ 16 h 16"/>
                  <a:gd name="T6" fmla="*/ 21 w 28"/>
                  <a:gd name="T7" fmla="*/ 16 h 16"/>
                  <a:gd name="T8" fmla="*/ 1 w 28"/>
                  <a:gd name="T9" fmla="*/ 4 h 16"/>
                  <a:gd name="T10" fmla="*/ 1 w 28"/>
                  <a:gd name="T11" fmla="*/ 3 h 16"/>
                  <a:gd name="T12" fmla="*/ 5 w 28"/>
                  <a:gd name="T13" fmla="*/ 1 h 16"/>
                  <a:gd name="T14" fmla="*/ 7 w 28"/>
                  <a:gd name="T15" fmla="*/ 1 h 16"/>
                  <a:gd name="T16" fmla="*/ 27 w 28"/>
                  <a:gd name="T17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16">
                    <a:moveTo>
                      <a:pt x="27" y="12"/>
                    </a:moveTo>
                    <a:cubicBezTo>
                      <a:pt x="28" y="13"/>
                      <a:pt x="28" y="13"/>
                      <a:pt x="27" y="13"/>
                    </a:cubicBezTo>
                    <a:cubicBezTo>
                      <a:pt x="23" y="16"/>
                      <a:pt x="23" y="16"/>
                      <a:pt x="23" y="16"/>
                    </a:cubicBezTo>
                    <a:cubicBezTo>
                      <a:pt x="22" y="16"/>
                      <a:pt x="21" y="16"/>
                      <a:pt x="21" y="1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6" y="0"/>
                      <a:pt x="7" y="1"/>
                    </a:cubicBezTo>
                    <a:lnTo>
                      <a:pt x="27" y="1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0" name="Freeform: Shape 519" descr="bcbb71a0-b62d-4fab-b166-0f2d4f2f5994"/>
              <p:cNvSpPr/>
              <p:nvPr/>
            </p:nvSpPr>
            <p:spPr bwMode="auto">
              <a:xfrm>
                <a:off x="6043" y="3941"/>
                <a:ext cx="21" cy="13"/>
              </a:xfrm>
              <a:custGeom>
                <a:avLst/>
                <a:gdLst>
                  <a:gd name="T0" fmla="*/ 21 w 21"/>
                  <a:gd name="T1" fmla="*/ 12 h 13"/>
                  <a:gd name="T2" fmla="*/ 1 w 21"/>
                  <a:gd name="T3" fmla="*/ 0 h 13"/>
                  <a:gd name="T4" fmla="*/ 0 w 21"/>
                  <a:gd name="T5" fmla="*/ 0 h 13"/>
                  <a:gd name="T6" fmla="*/ 0 w 21"/>
                  <a:gd name="T7" fmla="*/ 1 h 13"/>
                  <a:gd name="T8" fmla="*/ 1 w 21"/>
                  <a:gd name="T9" fmla="*/ 1 h 13"/>
                  <a:gd name="T10" fmla="*/ 21 w 21"/>
                  <a:gd name="T11" fmla="*/ 13 h 13"/>
                  <a:gd name="T12" fmla="*/ 21 w 21"/>
                  <a:gd name="T13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13">
                    <a:moveTo>
                      <a:pt x="21" y="12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21" y="13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1" name="Freeform: Shape 520" descr="36e73b9a-5848-4553-9472-b69f81bebe2f"/>
              <p:cNvSpPr/>
              <p:nvPr/>
            </p:nvSpPr>
            <p:spPr bwMode="auto">
              <a:xfrm>
                <a:off x="6064" y="3950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2" name="Freeform: Shape 521" descr="47b49017-d766-4ea9-b649-02e09253cb47"/>
              <p:cNvSpPr/>
              <p:nvPr/>
            </p:nvSpPr>
            <p:spPr bwMode="auto">
              <a:xfrm>
                <a:off x="6054" y="3968"/>
                <a:ext cx="4" cy="4"/>
              </a:xfrm>
              <a:custGeom>
                <a:avLst/>
                <a:gdLst>
                  <a:gd name="T0" fmla="*/ 0 w 4"/>
                  <a:gd name="T1" fmla="*/ 4 h 4"/>
                  <a:gd name="T2" fmla="*/ 4 w 4"/>
                  <a:gd name="T3" fmla="*/ 1 h 4"/>
                  <a:gd name="T4" fmla="*/ 4 w 4"/>
                  <a:gd name="T5" fmla="*/ 0 h 4"/>
                  <a:gd name="T6" fmla="*/ 0 w 4"/>
                  <a:gd name="T7" fmla="*/ 2 h 4"/>
                  <a:gd name="T8" fmla="*/ 0 w 4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4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3" name="Freeform: Shape 522" descr="fb8c5e7a-7b65-4c35-a7ac-723c518926f4"/>
              <p:cNvSpPr/>
              <p:nvPr/>
            </p:nvSpPr>
            <p:spPr bwMode="auto">
              <a:xfrm>
                <a:off x="6061" y="3964"/>
                <a:ext cx="4" cy="4"/>
              </a:xfrm>
              <a:custGeom>
                <a:avLst/>
                <a:gdLst>
                  <a:gd name="T0" fmla="*/ 0 w 4"/>
                  <a:gd name="T1" fmla="*/ 4 h 4"/>
                  <a:gd name="T2" fmla="*/ 4 w 4"/>
                  <a:gd name="T3" fmla="*/ 1 h 4"/>
                  <a:gd name="T4" fmla="*/ 4 w 4"/>
                  <a:gd name="T5" fmla="*/ 0 h 4"/>
                  <a:gd name="T6" fmla="*/ 0 w 4"/>
                  <a:gd name="T7" fmla="*/ 2 h 4"/>
                  <a:gd name="T8" fmla="*/ 0 w 4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4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4" name="Freeform: Shape 523" descr="0aa9180d-887d-4e0e-ae28-aa9a854f68e7"/>
              <p:cNvSpPr/>
              <p:nvPr/>
            </p:nvSpPr>
            <p:spPr bwMode="auto">
              <a:xfrm>
                <a:off x="5994" y="3851"/>
                <a:ext cx="34" cy="72"/>
              </a:xfrm>
              <a:custGeom>
                <a:avLst/>
                <a:gdLst>
                  <a:gd name="T0" fmla="*/ 32 w 34"/>
                  <a:gd name="T1" fmla="*/ 55 h 72"/>
                  <a:gd name="T2" fmla="*/ 32 w 34"/>
                  <a:gd name="T3" fmla="*/ 12 h 72"/>
                  <a:gd name="T4" fmla="*/ 12 w 34"/>
                  <a:gd name="T5" fmla="*/ 3 h 72"/>
                  <a:gd name="T6" fmla="*/ 2 w 34"/>
                  <a:gd name="T7" fmla="*/ 13 h 72"/>
                  <a:gd name="T8" fmla="*/ 2 w 34"/>
                  <a:gd name="T9" fmla="*/ 36 h 72"/>
                  <a:gd name="T10" fmla="*/ 8 w 34"/>
                  <a:gd name="T11" fmla="*/ 72 h 72"/>
                  <a:gd name="T12" fmla="*/ 32 w 34"/>
                  <a:gd name="T13" fmla="*/ 55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72">
                    <a:moveTo>
                      <a:pt x="32" y="55"/>
                    </a:moveTo>
                    <a:cubicBezTo>
                      <a:pt x="32" y="55"/>
                      <a:pt x="30" y="21"/>
                      <a:pt x="32" y="12"/>
                    </a:cubicBezTo>
                    <a:cubicBezTo>
                      <a:pt x="34" y="4"/>
                      <a:pt x="20" y="0"/>
                      <a:pt x="12" y="3"/>
                    </a:cubicBezTo>
                    <a:cubicBezTo>
                      <a:pt x="6" y="5"/>
                      <a:pt x="3" y="7"/>
                      <a:pt x="2" y="13"/>
                    </a:cubicBezTo>
                    <a:cubicBezTo>
                      <a:pt x="0" y="20"/>
                      <a:pt x="2" y="34"/>
                      <a:pt x="2" y="36"/>
                    </a:cubicBezTo>
                    <a:cubicBezTo>
                      <a:pt x="4" y="60"/>
                      <a:pt x="8" y="72"/>
                      <a:pt x="8" y="72"/>
                    </a:cubicBezTo>
                    <a:lnTo>
                      <a:pt x="32" y="55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5" name="Freeform: Shape 524" descr="5f97207a-ac88-4054-b9fa-379cc8d26c55"/>
              <p:cNvSpPr/>
              <p:nvPr/>
            </p:nvSpPr>
            <p:spPr bwMode="auto">
              <a:xfrm>
                <a:off x="6003" y="3890"/>
                <a:ext cx="24" cy="29"/>
              </a:xfrm>
              <a:custGeom>
                <a:avLst/>
                <a:gdLst>
                  <a:gd name="T0" fmla="*/ 5 w 24"/>
                  <a:gd name="T1" fmla="*/ 13 h 29"/>
                  <a:gd name="T2" fmla="*/ 10 w 24"/>
                  <a:gd name="T3" fmla="*/ 16 h 29"/>
                  <a:gd name="T4" fmla="*/ 16 w 24"/>
                  <a:gd name="T5" fmla="*/ 21 h 29"/>
                  <a:gd name="T6" fmla="*/ 22 w 24"/>
                  <a:gd name="T7" fmla="*/ 23 h 29"/>
                  <a:gd name="T8" fmla="*/ 22 w 24"/>
                  <a:gd name="T9" fmla="*/ 14 h 29"/>
                  <a:gd name="T10" fmla="*/ 4 w 24"/>
                  <a:gd name="T11" fmla="*/ 2 h 29"/>
                  <a:gd name="T12" fmla="*/ 5 w 24"/>
                  <a:gd name="T13" fmla="*/ 13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28">
                    <a:moveTo>
                      <a:pt x="5" y="13"/>
                    </a:moveTo>
                    <a:cubicBezTo>
                      <a:pt x="7" y="17"/>
                      <a:pt x="6" y="17"/>
                      <a:pt x="10" y="16"/>
                    </a:cubicBezTo>
                    <a:cubicBezTo>
                      <a:pt x="12" y="15"/>
                      <a:pt x="17" y="16"/>
                      <a:pt x="16" y="21"/>
                    </a:cubicBezTo>
                    <a:cubicBezTo>
                      <a:pt x="16" y="25"/>
                      <a:pt x="20" y="29"/>
                      <a:pt x="22" y="23"/>
                    </a:cubicBezTo>
                    <a:cubicBezTo>
                      <a:pt x="22" y="22"/>
                      <a:pt x="24" y="17"/>
                      <a:pt x="22" y="14"/>
                    </a:cubicBezTo>
                    <a:cubicBezTo>
                      <a:pt x="15" y="2"/>
                      <a:pt x="8" y="0"/>
                      <a:pt x="4" y="2"/>
                    </a:cubicBezTo>
                    <a:cubicBezTo>
                      <a:pt x="0" y="4"/>
                      <a:pt x="3" y="8"/>
                      <a:pt x="5" y="13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6" name="Freeform: Shape 525" descr="28cc1cdb-c789-470b-97e8-408184de69a7"/>
              <p:cNvSpPr/>
              <p:nvPr/>
            </p:nvSpPr>
            <p:spPr bwMode="auto">
              <a:xfrm>
                <a:off x="5993" y="3892"/>
                <a:ext cx="33" cy="41"/>
              </a:xfrm>
              <a:custGeom>
                <a:avLst/>
                <a:gdLst>
                  <a:gd name="T0" fmla="*/ 5 w 33"/>
                  <a:gd name="T1" fmla="*/ 4 h 41"/>
                  <a:gd name="T2" fmla="*/ 15 w 33"/>
                  <a:gd name="T3" fmla="*/ 0 h 41"/>
                  <a:gd name="T4" fmla="*/ 26 w 33"/>
                  <a:gd name="T5" fmla="*/ 6 h 41"/>
                  <a:gd name="T6" fmla="*/ 27 w 33"/>
                  <a:gd name="T7" fmla="*/ 8 h 41"/>
                  <a:gd name="T8" fmla="*/ 30 w 33"/>
                  <a:gd name="T9" fmla="*/ 23 h 41"/>
                  <a:gd name="T10" fmla="*/ 33 w 33"/>
                  <a:gd name="T11" fmla="*/ 39 h 41"/>
                  <a:gd name="T12" fmla="*/ 29 w 33"/>
                  <a:gd name="T13" fmla="*/ 39 h 41"/>
                  <a:gd name="T14" fmla="*/ 24 w 33"/>
                  <a:gd name="T15" fmla="*/ 30 h 41"/>
                  <a:gd name="T16" fmla="*/ 9 w 33"/>
                  <a:gd name="T17" fmla="*/ 29 h 41"/>
                  <a:gd name="T18" fmla="*/ 3 w 33"/>
                  <a:gd name="T19" fmla="*/ 15 h 41"/>
                  <a:gd name="T20" fmla="*/ 5 w 33"/>
                  <a:gd name="T21" fmla="*/ 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3" h="41">
                    <a:moveTo>
                      <a:pt x="5" y="4"/>
                    </a:moveTo>
                    <a:cubicBezTo>
                      <a:pt x="5" y="4"/>
                      <a:pt x="12" y="0"/>
                      <a:pt x="15" y="0"/>
                    </a:cubicBezTo>
                    <a:cubicBezTo>
                      <a:pt x="23" y="0"/>
                      <a:pt x="26" y="6"/>
                      <a:pt x="26" y="6"/>
                    </a:cubicBezTo>
                    <a:cubicBezTo>
                      <a:pt x="27" y="8"/>
                      <a:pt x="27" y="8"/>
                      <a:pt x="27" y="8"/>
                    </a:cubicBezTo>
                    <a:cubicBezTo>
                      <a:pt x="30" y="23"/>
                      <a:pt x="30" y="23"/>
                      <a:pt x="30" y="23"/>
                    </a:cubicBezTo>
                    <a:cubicBezTo>
                      <a:pt x="30" y="23"/>
                      <a:pt x="33" y="34"/>
                      <a:pt x="33" y="39"/>
                    </a:cubicBezTo>
                    <a:cubicBezTo>
                      <a:pt x="33" y="41"/>
                      <a:pt x="31" y="41"/>
                      <a:pt x="29" y="39"/>
                    </a:cubicBezTo>
                    <a:cubicBezTo>
                      <a:pt x="28" y="38"/>
                      <a:pt x="26" y="30"/>
                      <a:pt x="24" y="30"/>
                    </a:cubicBezTo>
                    <a:cubicBezTo>
                      <a:pt x="15" y="32"/>
                      <a:pt x="9" y="29"/>
                      <a:pt x="9" y="29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1" y="11"/>
                      <a:pt x="0" y="6"/>
                      <a:pt x="5" y="4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7" name="Freeform: Shape 526" descr="66757487-3ade-4007-b7ed-ed1f2d1b5151"/>
              <p:cNvSpPr/>
              <p:nvPr/>
            </p:nvSpPr>
            <p:spPr bwMode="auto">
              <a:xfrm>
                <a:off x="5934" y="3840"/>
                <a:ext cx="108" cy="136"/>
              </a:xfrm>
              <a:custGeom>
                <a:avLst/>
                <a:gdLst>
                  <a:gd name="T0" fmla="*/ 6 w 108"/>
                  <a:gd name="T1" fmla="*/ 1 h 137"/>
                  <a:gd name="T2" fmla="*/ 1 w 108"/>
                  <a:gd name="T3" fmla="*/ 1 h 137"/>
                  <a:gd name="T4" fmla="*/ 0 w 108"/>
                  <a:gd name="T5" fmla="*/ 1 h 137"/>
                  <a:gd name="T6" fmla="*/ 103 w 108"/>
                  <a:gd name="T7" fmla="*/ 62 h 137"/>
                  <a:gd name="T8" fmla="*/ 105 w 108"/>
                  <a:gd name="T9" fmla="*/ 137 h 137"/>
                  <a:gd name="T10" fmla="*/ 108 w 108"/>
                  <a:gd name="T11" fmla="*/ 136 h 137"/>
                  <a:gd name="T12" fmla="*/ 108 w 108"/>
                  <a:gd name="T13" fmla="*/ 64 h 137"/>
                  <a:gd name="T14" fmla="*/ 103 w 108"/>
                  <a:gd name="T15" fmla="*/ 57 h 137"/>
                  <a:gd name="T16" fmla="*/ 6 w 108"/>
                  <a:gd name="T17" fmla="*/ 1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" h="137">
                    <a:moveTo>
                      <a:pt x="6" y="1"/>
                    </a:moveTo>
                    <a:cubicBezTo>
                      <a:pt x="5" y="0"/>
                      <a:pt x="3" y="0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3" y="62"/>
                      <a:pt x="103" y="62"/>
                      <a:pt x="103" y="62"/>
                    </a:cubicBezTo>
                    <a:cubicBezTo>
                      <a:pt x="105" y="137"/>
                      <a:pt x="105" y="137"/>
                      <a:pt x="105" y="137"/>
                    </a:cubicBezTo>
                    <a:cubicBezTo>
                      <a:pt x="108" y="136"/>
                      <a:pt x="108" y="136"/>
                      <a:pt x="108" y="136"/>
                    </a:cubicBezTo>
                    <a:cubicBezTo>
                      <a:pt x="108" y="64"/>
                      <a:pt x="108" y="64"/>
                      <a:pt x="108" y="64"/>
                    </a:cubicBezTo>
                    <a:cubicBezTo>
                      <a:pt x="108" y="61"/>
                      <a:pt x="106" y="58"/>
                      <a:pt x="103" y="57"/>
                    </a:cubicBezTo>
                    <a:lnTo>
                      <a:pt x="6" y="1"/>
                    </a:lnTo>
                    <a:close/>
                  </a:path>
                </a:pathLst>
              </a:custGeom>
              <a:solidFill>
                <a:srgbClr val="8E8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8" name="Freeform: Shape 527" descr="000f513f-007f-4703-abb8-164297165337"/>
              <p:cNvSpPr/>
              <p:nvPr/>
            </p:nvSpPr>
            <p:spPr bwMode="auto">
              <a:xfrm>
                <a:off x="5932" y="3841"/>
                <a:ext cx="107" cy="135"/>
              </a:xfrm>
              <a:custGeom>
                <a:avLst/>
                <a:gdLst>
                  <a:gd name="T0" fmla="*/ 103 w 107"/>
                  <a:gd name="T1" fmla="*/ 57 h 136"/>
                  <a:gd name="T2" fmla="*/ 107 w 107"/>
                  <a:gd name="T3" fmla="*/ 65 h 136"/>
                  <a:gd name="T4" fmla="*/ 107 w 107"/>
                  <a:gd name="T5" fmla="*/ 136 h 136"/>
                  <a:gd name="T6" fmla="*/ 0 w 107"/>
                  <a:gd name="T7" fmla="*/ 75 h 136"/>
                  <a:gd name="T8" fmla="*/ 0 w 107"/>
                  <a:gd name="T9" fmla="*/ 3 h 136"/>
                  <a:gd name="T10" fmla="*/ 5 w 107"/>
                  <a:gd name="T11" fmla="*/ 1 h 136"/>
                  <a:gd name="T12" fmla="*/ 103 w 107"/>
                  <a:gd name="T13" fmla="*/ 5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7" h="136">
                    <a:moveTo>
                      <a:pt x="103" y="57"/>
                    </a:moveTo>
                    <a:cubicBezTo>
                      <a:pt x="105" y="59"/>
                      <a:pt x="107" y="62"/>
                      <a:pt x="107" y="65"/>
                    </a:cubicBezTo>
                    <a:cubicBezTo>
                      <a:pt x="107" y="136"/>
                      <a:pt x="107" y="136"/>
                      <a:pt x="107" y="136"/>
                    </a:cubicBezTo>
                    <a:cubicBezTo>
                      <a:pt x="0" y="75"/>
                      <a:pt x="0" y="75"/>
                      <a:pt x="0" y="75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3" y="0"/>
                      <a:pt x="5" y="1"/>
                    </a:cubicBezTo>
                    <a:lnTo>
                      <a:pt x="103" y="57"/>
                    </a:lnTo>
                    <a:close/>
                  </a:path>
                </a:pathLst>
              </a:custGeom>
              <a:solidFill>
                <a:srgbClr val="D8D7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9" name="Freeform: Shape 528" descr="29627510-554d-4264-8ba1-b91bb34dc866"/>
              <p:cNvSpPr/>
              <p:nvPr/>
            </p:nvSpPr>
            <p:spPr bwMode="auto">
              <a:xfrm>
                <a:off x="6079" y="3907"/>
                <a:ext cx="6" cy="10"/>
              </a:xfrm>
              <a:custGeom>
                <a:avLst/>
                <a:gdLst>
                  <a:gd name="T0" fmla="*/ 2 w 6"/>
                  <a:gd name="T1" fmla="*/ 0 h 10"/>
                  <a:gd name="T2" fmla="*/ 6 w 6"/>
                  <a:gd name="T3" fmla="*/ 6 h 10"/>
                  <a:gd name="T4" fmla="*/ 4 w 6"/>
                  <a:gd name="T5" fmla="*/ 10 h 10"/>
                  <a:gd name="T6" fmla="*/ 0 w 6"/>
                  <a:gd name="T7" fmla="*/ 6 h 10"/>
                  <a:gd name="T8" fmla="*/ 2 w 6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10">
                    <a:moveTo>
                      <a:pt x="2" y="0"/>
                    </a:moveTo>
                    <a:cubicBezTo>
                      <a:pt x="2" y="0"/>
                      <a:pt x="5" y="4"/>
                      <a:pt x="6" y="6"/>
                    </a:cubicBezTo>
                    <a:cubicBezTo>
                      <a:pt x="6" y="8"/>
                      <a:pt x="6" y="10"/>
                      <a:pt x="4" y="10"/>
                    </a:cubicBezTo>
                    <a:cubicBezTo>
                      <a:pt x="2" y="10"/>
                      <a:pt x="0" y="6"/>
                      <a:pt x="0" y="6"/>
                    </a:cubicBez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7B87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0" name="Freeform: Shape 529" descr="14d83886-887c-48eb-861c-43c76ae3bbb3"/>
              <p:cNvSpPr/>
              <p:nvPr/>
            </p:nvSpPr>
            <p:spPr bwMode="auto">
              <a:xfrm>
                <a:off x="6040" y="3894"/>
                <a:ext cx="41" cy="17"/>
              </a:xfrm>
              <a:custGeom>
                <a:avLst/>
                <a:gdLst>
                  <a:gd name="T0" fmla="*/ 28 w 41"/>
                  <a:gd name="T1" fmla="*/ 16 h 17"/>
                  <a:gd name="T2" fmla="*/ 17 w 41"/>
                  <a:gd name="T3" fmla="*/ 8 h 17"/>
                  <a:gd name="T4" fmla="*/ 4 w 41"/>
                  <a:gd name="T5" fmla="*/ 8 h 17"/>
                  <a:gd name="T6" fmla="*/ 2 w 41"/>
                  <a:gd name="T7" fmla="*/ 2 h 17"/>
                  <a:gd name="T8" fmla="*/ 16 w 41"/>
                  <a:gd name="T9" fmla="*/ 1 h 17"/>
                  <a:gd name="T10" fmla="*/ 39 w 41"/>
                  <a:gd name="T11" fmla="*/ 7 h 17"/>
                  <a:gd name="T12" fmla="*/ 28 w 41"/>
                  <a:gd name="T13" fmla="*/ 1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7">
                    <a:moveTo>
                      <a:pt x="28" y="16"/>
                    </a:moveTo>
                    <a:cubicBezTo>
                      <a:pt x="24" y="17"/>
                      <a:pt x="19" y="12"/>
                      <a:pt x="17" y="8"/>
                    </a:cubicBezTo>
                    <a:cubicBezTo>
                      <a:pt x="17" y="7"/>
                      <a:pt x="8" y="9"/>
                      <a:pt x="4" y="8"/>
                    </a:cubicBezTo>
                    <a:cubicBezTo>
                      <a:pt x="0" y="7"/>
                      <a:pt x="1" y="3"/>
                      <a:pt x="2" y="2"/>
                    </a:cubicBezTo>
                    <a:cubicBezTo>
                      <a:pt x="2" y="1"/>
                      <a:pt x="7" y="1"/>
                      <a:pt x="16" y="1"/>
                    </a:cubicBezTo>
                    <a:cubicBezTo>
                      <a:pt x="28" y="0"/>
                      <a:pt x="38" y="2"/>
                      <a:pt x="39" y="7"/>
                    </a:cubicBezTo>
                    <a:cubicBezTo>
                      <a:pt x="41" y="11"/>
                      <a:pt x="33" y="14"/>
                      <a:pt x="28" y="16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1" name="Freeform: Shape 530" descr="ead6a113-b87f-4924-bde0-f03badbd46ef"/>
              <p:cNvSpPr/>
              <p:nvPr/>
            </p:nvSpPr>
            <p:spPr bwMode="auto">
              <a:xfrm>
                <a:off x="6028" y="3894"/>
                <a:ext cx="58" cy="34"/>
              </a:xfrm>
              <a:custGeom>
                <a:avLst/>
                <a:gdLst>
                  <a:gd name="T0" fmla="*/ 56 w 58"/>
                  <a:gd name="T1" fmla="*/ 13 h 34"/>
                  <a:gd name="T2" fmla="*/ 47 w 58"/>
                  <a:gd name="T3" fmla="*/ 2 h 34"/>
                  <a:gd name="T4" fmla="*/ 18 w 58"/>
                  <a:gd name="T5" fmla="*/ 8 h 34"/>
                  <a:gd name="T6" fmla="*/ 1 w 58"/>
                  <a:gd name="T7" fmla="*/ 24 h 34"/>
                  <a:gd name="T8" fmla="*/ 5 w 58"/>
                  <a:gd name="T9" fmla="*/ 29 h 34"/>
                  <a:gd name="T10" fmla="*/ 20 w 58"/>
                  <a:gd name="T11" fmla="*/ 31 h 34"/>
                  <a:gd name="T12" fmla="*/ 39 w 58"/>
                  <a:gd name="T13" fmla="*/ 25 h 34"/>
                  <a:gd name="T14" fmla="*/ 56 w 58"/>
                  <a:gd name="T15" fmla="*/ 1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34">
                    <a:moveTo>
                      <a:pt x="56" y="13"/>
                    </a:moveTo>
                    <a:cubicBezTo>
                      <a:pt x="53" y="0"/>
                      <a:pt x="47" y="2"/>
                      <a:pt x="47" y="2"/>
                    </a:cubicBezTo>
                    <a:cubicBezTo>
                      <a:pt x="47" y="2"/>
                      <a:pt x="23" y="5"/>
                      <a:pt x="18" y="8"/>
                    </a:cubicBezTo>
                    <a:cubicBezTo>
                      <a:pt x="14" y="10"/>
                      <a:pt x="2" y="21"/>
                      <a:pt x="1" y="24"/>
                    </a:cubicBezTo>
                    <a:cubicBezTo>
                      <a:pt x="0" y="27"/>
                      <a:pt x="5" y="29"/>
                      <a:pt x="5" y="29"/>
                    </a:cubicBezTo>
                    <a:cubicBezTo>
                      <a:pt x="12" y="34"/>
                      <a:pt x="20" y="31"/>
                      <a:pt x="20" y="31"/>
                    </a:cubicBezTo>
                    <a:cubicBezTo>
                      <a:pt x="39" y="25"/>
                      <a:pt x="39" y="25"/>
                      <a:pt x="39" y="25"/>
                    </a:cubicBezTo>
                    <a:cubicBezTo>
                      <a:pt x="58" y="20"/>
                      <a:pt x="57" y="19"/>
                      <a:pt x="56" y="13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2" name="Freeform: Shape 531" descr="ef947f45-6c49-468e-87e5-c6a1dc8923f6"/>
              <p:cNvSpPr/>
              <p:nvPr/>
            </p:nvSpPr>
            <p:spPr bwMode="auto">
              <a:xfrm>
                <a:off x="6075" y="3749"/>
                <a:ext cx="105" cy="168"/>
              </a:xfrm>
              <a:custGeom>
                <a:avLst/>
                <a:gdLst>
                  <a:gd name="T0" fmla="*/ 7 w 105"/>
                  <a:gd name="T1" fmla="*/ 156 h 168"/>
                  <a:gd name="T2" fmla="*/ 8 w 105"/>
                  <a:gd name="T3" fmla="*/ 168 h 168"/>
                  <a:gd name="T4" fmla="*/ 82 w 105"/>
                  <a:gd name="T5" fmla="*/ 143 h 168"/>
                  <a:gd name="T6" fmla="*/ 99 w 105"/>
                  <a:gd name="T7" fmla="*/ 111 h 168"/>
                  <a:gd name="T8" fmla="*/ 72 w 105"/>
                  <a:gd name="T9" fmla="*/ 19 h 168"/>
                  <a:gd name="T10" fmla="*/ 45 w 105"/>
                  <a:gd name="T11" fmla="*/ 41 h 168"/>
                  <a:gd name="T12" fmla="*/ 60 w 105"/>
                  <a:gd name="T13" fmla="*/ 94 h 168"/>
                  <a:gd name="T14" fmla="*/ 56 w 105"/>
                  <a:gd name="T15" fmla="*/ 118 h 168"/>
                  <a:gd name="T16" fmla="*/ 0 w 105"/>
                  <a:gd name="T17" fmla="*/ 147 h 168"/>
                  <a:gd name="T18" fmla="*/ 7 w 105"/>
                  <a:gd name="T19" fmla="*/ 15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5" h="168">
                    <a:moveTo>
                      <a:pt x="7" y="156"/>
                    </a:moveTo>
                    <a:cubicBezTo>
                      <a:pt x="9" y="163"/>
                      <a:pt x="8" y="168"/>
                      <a:pt x="8" y="168"/>
                    </a:cubicBezTo>
                    <a:cubicBezTo>
                      <a:pt x="27" y="164"/>
                      <a:pt x="69" y="148"/>
                      <a:pt x="82" y="143"/>
                    </a:cubicBezTo>
                    <a:cubicBezTo>
                      <a:pt x="105" y="133"/>
                      <a:pt x="99" y="111"/>
                      <a:pt x="99" y="111"/>
                    </a:cubicBezTo>
                    <a:cubicBezTo>
                      <a:pt x="99" y="111"/>
                      <a:pt x="91" y="56"/>
                      <a:pt x="72" y="19"/>
                    </a:cubicBezTo>
                    <a:cubicBezTo>
                      <a:pt x="62" y="0"/>
                      <a:pt x="43" y="18"/>
                      <a:pt x="45" y="41"/>
                    </a:cubicBezTo>
                    <a:cubicBezTo>
                      <a:pt x="47" y="54"/>
                      <a:pt x="52" y="76"/>
                      <a:pt x="60" y="94"/>
                    </a:cubicBezTo>
                    <a:cubicBezTo>
                      <a:pt x="67" y="108"/>
                      <a:pt x="56" y="118"/>
                      <a:pt x="56" y="118"/>
                    </a:cubicBezTo>
                    <a:cubicBezTo>
                      <a:pt x="0" y="147"/>
                      <a:pt x="0" y="147"/>
                      <a:pt x="0" y="147"/>
                    </a:cubicBezTo>
                    <a:cubicBezTo>
                      <a:pt x="0" y="147"/>
                      <a:pt x="4" y="150"/>
                      <a:pt x="7" y="156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3" name="Freeform: Shape 532" descr="59dc1226-f705-4b65-b8be-294de0b7a83c"/>
              <p:cNvSpPr/>
              <p:nvPr/>
            </p:nvSpPr>
            <p:spPr bwMode="auto">
              <a:xfrm>
                <a:off x="6052" y="3738"/>
                <a:ext cx="64" cy="76"/>
              </a:xfrm>
              <a:custGeom>
                <a:avLst/>
                <a:gdLst>
                  <a:gd name="T0" fmla="*/ 64 w 64"/>
                  <a:gd name="T1" fmla="*/ 7 h 76"/>
                  <a:gd name="T2" fmla="*/ 59 w 64"/>
                  <a:gd name="T3" fmla="*/ 5 h 76"/>
                  <a:gd name="T4" fmla="*/ 43 w 64"/>
                  <a:gd name="T5" fmla="*/ 2 h 76"/>
                  <a:gd name="T6" fmla="*/ 17 w 64"/>
                  <a:gd name="T7" fmla="*/ 0 h 76"/>
                  <a:gd name="T8" fmla="*/ 16 w 64"/>
                  <a:gd name="T9" fmla="*/ 1 h 76"/>
                  <a:gd name="T10" fmla="*/ 0 w 64"/>
                  <a:gd name="T11" fmla="*/ 42 h 76"/>
                  <a:gd name="T12" fmla="*/ 19 w 64"/>
                  <a:gd name="T13" fmla="*/ 76 h 76"/>
                  <a:gd name="T14" fmla="*/ 20 w 64"/>
                  <a:gd name="T15" fmla="*/ 54 h 76"/>
                  <a:gd name="T16" fmla="*/ 36 w 64"/>
                  <a:gd name="T17" fmla="*/ 30 h 76"/>
                  <a:gd name="T18" fmla="*/ 64 w 64"/>
                  <a:gd name="T19" fmla="*/ 7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76">
                    <a:moveTo>
                      <a:pt x="64" y="7"/>
                    </a:moveTo>
                    <a:cubicBezTo>
                      <a:pt x="62" y="6"/>
                      <a:pt x="61" y="5"/>
                      <a:pt x="59" y="5"/>
                    </a:cubicBezTo>
                    <a:cubicBezTo>
                      <a:pt x="57" y="4"/>
                      <a:pt x="54" y="3"/>
                      <a:pt x="43" y="2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0" y="42"/>
                      <a:pt x="0" y="42"/>
                      <a:pt x="0" y="42"/>
                    </a:cubicBezTo>
                    <a:cubicBezTo>
                      <a:pt x="19" y="76"/>
                      <a:pt x="19" y="76"/>
                      <a:pt x="19" y="76"/>
                    </a:cubicBezTo>
                    <a:cubicBezTo>
                      <a:pt x="20" y="54"/>
                      <a:pt x="20" y="54"/>
                      <a:pt x="20" y="54"/>
                    </a:cubicBezTo>
                    <a:cubicBezTo>
                      <a:pt x="36" y="30"/>
                      <a:pt x="36" y="30"/>
                      <a:pt x="36" y="30"/>
                    </a:cubicBezTo>
                    <a:lnTo>
                      <a:pt x="64" y="7"/>
                    </a:lnTo>
                    <a:close/>
                  </a:path>
                </a:pathLst>
              </a:custGeom>
              <a:solidFill>
                <a:srgbClr val="2051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4" name="Freeform: Shape 533" descr="9fd00f50-3c30-4b00-ba77-37bda0595b42"/>
              <p:cNvSpPr/>
              <p:nvPr/>
            </p:nvSpPr>
            <p:spPr bwMode="auto">
              <a:xfrm>
                <a:off x="6030" y="3707"/>
                <a:ext cx="74" cy="75"/>
              </a:xfrm>
              <a:custGeom>
                <a:avLst/>
                <a:gdLst>
                  <a:gd name="T0" fmla="*/ 27 w 74"/>
                  <a:gd name="T1" fmla="*/ 59 h 75"/>
                  <a:gd name="T2" fmla="*/ 37 w 74"/>
                  <a:gd name="T3" fmla="*/ 74 h 75"/>
                  <a:gd name="T4" fmla="*/ 66 w 74"/>
                  <a:gd name="T5" fmla="*/ 48 h 75"/>
                  <a:gd name="T6" fmla="*/ 67 w 74"/>
                  <a:gd name="T7" fmla="*/ 38 h 75"/>
                  <a:gd name="T8" fmla="*/ 47 w 74"/>
                  <a:gd name="T9" fmla="*/ 27 h 75"/>
                  <a:gd name="T10" fmla="*/ 32 w 74"/>
                  <a:gd name="T11" fmla="*/ 0 h 75"/>
                  <a:gd name="T12" fmla="*/ 0 w 74"/>
                  <a:gd name="T13" fmla="*/ 43 h 75"/>
                  <a:gd name="T14" fmla="*/ 27 w 74"/>
                  <a:gd name="T15" fmla="*/ 59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4" h="75">
                    <a:moveTo>
                      <a:pt x="27" y="59"/>
                    </a:moveTo>
                    <a:cubicBezTo>
                      <a:pt x="27" y="61"/>
                      <a:pt x="29" y="75"/>
                      <a:pt x="37" y="74"/>
                    </a:cubicBezTo>
                    <a:cubicBezTo>
                      <a:pt x="54" y="72"/>
                      <a:pt x="60" y="52"/>
                      <a:pt x="66" y="48"/>
                    </a:cubicBezTo>
                    <a:cubicBezTo>
                      <a:pt x="69" y="47"/>
                      <a:pt x="74" y="41"/>
                      <a:pt x="67" y="38"/>
                    </a:cubicBezTo>
                    <a:cubicBezTo>
                      <a:pt x="59" y="36"/>
                      <a:pt x="49" y="30"/>
                      <a:pt x="47" y="27"/>
                    </a:cubicBezTo>
                    <a:cubicBezTo>
                      <a:pt x="42" y="21"/>
                      <a:pt x="32" y="0"/>
                      <a:pt x="32" y="0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27" y="59"/>
                      <a:pt x="27" y="59"/>
                      <a:pt x="27" y="59"/>
                    </a:cubicBezTo>
                  </a:path>
                </a:pathLst>
              </a:custGeom>
              <a:solidFill>
                <a:srgbClr val="E0A7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5" name="Freeform: Shape 534" descr="dc76a0c4-782c-4651-9659-498a567c796a"/>
              <p:cNvSpPr/>
              <p:nvPr/>
            </p:nvSpPr>
            <p:spPr bwMode="auto">
              <a:xfrm>
                <a:off x="6043" y="3758"/>
                <a:ext cx="29" cy="57"/>
              </a:xfrm>
              <a:custGeom>
                <a:avLst/>
                <a:gdLst>
                  <a:gd name="T0" fmla="*/ 9 w 29"/>
                  <a:gd name="T1" fmla="*/ 0 h 57"/>
                  <a:gd name="T2" fmla="*/ 15 w 29"/>
                  <a:gd name="T3" fmla="*/ 6 h 57"/>
                  <a:gd name="T4" fmla="*/ 14 w 29"/>
                  <a:gd name="T5" fmla="*/ 22 h 57"/>
                  <a:gd name="T6" fmla="*/ 28 w 29"/>
                  <a:gd name="T7" fmla="*/ 55 h 57"/>
                  <a:gd name="T8" fmla="*/ 28 w 29"/>
                  <a:gd name="T9" fmla="*/ 57 h 57"/>
                  <a:gd name="T10" fmla="*/ 10 w 29"/>
                  <a:gd name="T11" fmla="*/ 28 h 57"/>
                  <a:gd name="T12" fmla="*/ 0 w 29"/>
                  <a:gd name="T13" fmla="*/ 1 h 57"/>
                  <a:gd name="T14" fmla="*/ 9 w 29"/>
                  <a:gd name="T15" fmla="*/ 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" h="57">
                    <a:moveTo>
                      <a:pt x="9" y="0"/>
                    </a:moveTo>
                    <a:cubicBezTo>
                      <a:pt x="15" y="6"/>
                      <a:pt x="15" y="6"/>
                      <a:pt x="15" y="6"/>
                    </a:cubicBezTo>
                    <a:cubicBezTo>
                      <a:pt x="15" y="6"/>
                      <a:pt x="12" y="14"/>
                      <a:pt x="14" y="22"/>
                    </a:cubicBezTo>
                    <a:cubicBezTo>
                      <a:pt x="16" y="28"/>
                      <a:pt x="25" y="51"/>
                      <a:pt x="28" y="55"/>
                    </a:cubicBezTo>
                    <a:cubicBezTo>
                      <a:pt x="29" y="56"/>
                      <a:pt x="28" y="57"/>
                      <a:pt x="28" y="57"/>
                    </a:cubicBezTo>
                    <a:cubicBezTo>
                      <a:pt x="28" y="57"/>
                      <a:pt x="18" y="38"/>
                      <a:pt x="10" y="28"/>
                    </a:cubicBezTo>
                    <a:cubicBezTo>
                      <a:pt x="1" y="18"/>
                      <a:pt x="0" y="1"/>
                      <a:pt x="0" y="1"/>
                    </a:cubicBezTo>
                    <a:lnTo>
                      <a:pt x="9" y="0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6" name="Freeform: Shape 535" descr="0557c31e-da67-4c6c-8890-a2041dd9fc98"/>
              <p:cNvSpPr/>
              <p:nvPr/>
            </p:nvSpPr>
            <p:spPr bwMode="auto">
              <a:xfrm>
                <a:off x="6070" y="3733"/>
                <a:ext cx="69" cy="82"/>
              </a:xfrm>
              <a:custGeom>
                <a:avLst/>
                <a:gdLst>
                  <a:gd name="T0" fmla="*/ 1 w 69"/>
                  <a:gd name="T1" fmla="*/ 82 h 82"/>
                  <a:gd name="T2" fmla="*/ 38 w 69"/>
                  <a:gd name="T3" fmla="*/ 25 h 82"/>
                  <a:gd name="T4" fmla="*/ 68 w 69"/>
                  <a:gd name="T5" fmla="*/ 24 h 82"/>
                  <a:gd name="T6" fmla="*/ 56 w 69"/>
                  <a:gd name="T7" fmla="*/ 9 h 82"/>
                  <a:gd name="T8" fmla="*/ 27 w 69"/>
                  <a:gd name="T9" fmla="*/ 8 h 82"/>
                  <a:gd name="T10" fmla="*/ 5 w 69"/>
                  <a:gd name="T11" fmla="*/ 41 h 82"/>
                  <a:gd name="T12" fmla="*/ 1 w 69"/>
                  <a:gd name="T13" fmla="*/ 82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9" h="82">
                    <a:moveTo>
                      <a:pt x="1" y="82"/>
                    </a:moveTo>
                    <a:cubicBezTo>
                      <a:pt x="1" y="82"/>
                      <a:pt x="20" y="32"/>
                      <a:pt x="38" y="25"/>
                    </a:cubicBezTo>
                    <a:cubicBezTo>
                      <a:pt x="55" y="17"/>
                      <a:pt x="68" y="24"/>
                      <a:pt x="68" y="24"/>
                    </a:cubicBezTo>
                    <a:cubicBezTo>
                      <a:pt x="68" y="24"/>
                      <a:pt x="69" y="19"/>
                      <a:pt x="56" y="9"/>
                    </a:cubicBezTo>
                    <a:cubicBezTo>
                      <a:pt x="44" y="0"/>
                      <a:pt x="35" y="2"/>
                      <a:pt x="27" y="8"/>
                    </a:cubicBezTo>
                    <a:cubicBezTo>
                      <a:pt x="18" y="14"/>
                      <a:pt x="10" y="29"/>
                      <a:pt x="5" y="41"/>
                    </a:cubicBezTo>
                    <a:cubicBezTo>
                      <a:pt x="0" y="55"/>
                      <a:pt x="1" y="82"/>
                      <a:pt x="1" y="82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7" name="Freeform: Shape 536" descr="6c4a0292-e1c3-4dee-bee9-eda7e85ac86b"/>
              <p:cNvSpPr/>
              <p:nvPr/>
            </p:nvSpPr>
            <p:spPr bwMode="auto">
              <a:xfrm>
                <a:off x="5999" y="4119"/>
                <a:ext cx="21" cy="9"/>
              </a:xfrm>
              <a:custGeom>
                <a:avLst/>
                <a:gdLst>
                  <a:gd name="T0" fmla="*/ 20 w 21"/>
                  <a:gd name="T1" fmla="*/ 8 h 9"/>
                  <a:gd name="T2" fmla="*/ 19 w 21"/>
                  <a:gd name="T3" fmla="*/ 8 h 9"/>
                  <a:gd name="T4" fmla="*/ 8 w 21"/>
                  <a:gd name="T5" fmla="*/ 3 h 9"/>
                  <a:gd name="T6" fmla="*/ 2 w 21"/>
                  <a:gd name="T7" fmla="*/ 3 h 9"/>
                  <a:gd name="T8" fmla="*/ 0 w 21"/>
                  <a:gd name="T9" fmla="*/ 3 h 9"/>
                  <a:gd name="T10" fmla="*/ 0 w 21"/>
                  <a:gd name="T11" fmla="*/ 2 h 9"/>
                  <a:gd name="T12" fmla="*/ 9 w 21"/>
                  <a:gd name="T13" fmla="*/ 1 h 9"/>
                  <a:gd name="T14" fmla="*/ 20 w 21"/>
                  <a:gd name="T15" fmla="*/ 7 h 9"/>
                  <a:gd name="T16" fmla="*/ 20 w 21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9">
                    <a:moveTo>
                      <a:pt x="20" y="8"/>
                    </a:moveTo>
                    <a:cubicBezTo>
                      <a:pt x="20" y="9"/>
                      <a:pt x="19" y="9"/>
                      <a:pt x="19" y="8"/>
                    </a:cubicBezTo>
                    <a:cubicBezTo>
                      <a:pt x="16" y="7"/>
                      <a:pt x="12" y="4"/>
                      <a:pt x="8" y="3"/>
                    </a:cubicBezTo>
                    <a:cubicBezTo>
                      <a:pt x="6" y="2"/>
                      <a:pt x="3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3"/>
                      <a:pt x="0" y="2"/>
                      <a:pt x="0" y="2"/>
                    </a:cubicBezTo>
                    <a:cubicBezTo>
                      <a:pt x="2" y="1"/>
                      <a:pt x="5" y="0"/>
                      <a:pt x="9" y="1"/>
                    </a:cubicBezTo>
                    <a:cubicBezTo>
                      <a:pt x="13" y="2"/>
                      <a:pt x="18" y="6"/>
                      <a:pt x="20" y="7"/>
                    </a:cubicBezTo>
                    <a:cubicBezTo>
                      <a:pt x="21" y="7"/>
                      <a:pt x="21" y="8"/>
                      <a:pt x="20" y="8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8" name="Freeform: Shape 537" descr="bd2ddb80-034b-4f7f-ac2e-cd705802affd"/>
              <p:cNvSpPr/>
              <p:nvPr/>
            </p:nvSpPr>
            <p:spPr bwMode="auto">
              <a:xfrm>
                <a:off x="5995" y="4123"/>
                <a:ext cx="21" cy="9"/>
              </a:xfrm>
              <a:custGeom>
                <a:avLst/>
                <a:gdLst>
                  <a:gd name="T0" fmla="*/ 20 w 21"/>
                  <a:gd name="T1" fmla="*/ 8 h 9"/>
                  <a:gd name="T2" fmla="*/ 19 w 21"/>
                  <a:gd name="T3" fmla="*/ 9 h 9"/>
                  <a:gd name="T4" fmla="*/ 8 w 21"/>
                  <a:gd name="T5" fmla="*/ 3 h 9"/>
                  <a:gd name="T6" fmla="*/ 2 w 21"/>
                  <a:gd name="T7" fmla="*/ 3 h 9"/>
                  <a:gd name="T8" fmla="*/ 0 w 21"/>
                  <a:gd name="T9" fmla="*/ 3 h 9"/>
                  <a:gd name="T10" fmla="*/ 0 w 21"/>
                  <a:gd name="T11" fmla="*/ 2 h 9"/>
                  <a:gd name="T12" fmla="*/ 9 w 21"/>
                  <a:gd name="T13" fmla="*/ 1 h 9"/>
                  <a:gd name="T14" fmla="*/ 20 w 21"/>
                  <a:gd name="T15" fmla="*/ 7 h 9"/>
                  <a:gd name="T16" fmla="*/ 20 w 21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9">
                    <a:moveTo>
                      <a:pt x="20" y="8"/>
                    </a:moveTo>
                    <a:cubicBezTo>
                      <a:pt x="20" y="9"/>
                      <a:pt x="19" y="9"/>
                      <a:pt x="19" y="9"/>
                    </a:cubicBezTo>
                    <a:cubicBezTo>
                      <a:pt x="16" y="7"/>
                      <a:pt x="12" y="4"/>
                      <a:pt x="8" y="3"/>
                    </a:cubicBezTo>
                    <a:cubicBezTo>
                      <a:pt x="6" y="3"/>
                      <a:pt x="3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3"/>
                      <a:pt x="0" y="2"/>
                      <a:pt x="0" y="2"/>
                    </a:cubicBezTo>
                    <a:cubicBezTo>
                      <a:pt x="2" y="1"/>
                      <a:pt x="5" y="0"/>
                      <a:pt x="9" y="1"/>
                    </a:cubicBezTo>
                    <a:cubicBezTo>
                      <a:pt x="13" y="2"/>
                      <a:pt x="18" y="6"/>
                      <a:pt x="20" y="7"/>
                    </a:cubicBezTo>
                    <a:cubicBezTo>
                      <a:pt x="21" y="7"/>
                      <a:pt x="21" y="8"/>
                      <a:pt x="20" y="8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9" name="Freeform: Shape 538" descr="2603a9f2-8521-49aa-b12a-650f7feb308b"/>
              <p:cNvSpPr/>
              <p:nvPr/>
            </p:nvSpPr>
            <p:spPr bwMode="auto">
              <a:xfrm>
                <a:off x="5953" y="4043"/>
                <a:ext cx="7" cy="9"/>
              </a:xfrm>
              <a:custGeom>
                <a:avLst/>
                <a:gdLst>
                  <a:gd name="T0" fmla="*/ 6 w 7"/>
                  <a:gd name="T1" fmla="*/ 9 h 9"/>
                  <a:gd name="T2" fmla="*/ 5 w 7"/>
                  <a:gd name="T3" fmla="*/ 8 h 9"/>
                  <a:gd name="T4" fmla="*/ 2 w 7"/>
                  <a:gd name="T5" fmla="*/ 3 h 9"/>
                  <a:gd name="T6" fmla="*/ 1 w 7"/>
                  <a:gd name="T7" fmla="*/ 2 h 9"/>
                  <a:gd name="T8" fmla="*/ 1 w 7"/>
                  <a:gd name="T9" fmla="*/ 0 h 9"/>
                  <a:gd name="T10" fmla="*/ 2 w 7"/>
                  <a:gd name="T11" fmla="*/ 1 h 9"/>
                  <a:gd name="T12" fmla="*/ 7 w 7"/>
                  <a:gd name="T13" fmla="*/ 8 h 9"/>
                  <a:gd name="T14" fmla="*/ 6 w 7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9">
                    <a:moveTo>
                      <a:pt x="6" y="9"/>
                    </a:moveTo>
                    <a:cubicBezTo>
                      <a:pt x="6" y="9"/>
                      <a:pt x="5" y="9"/>
                      <a:pt x="5" y="8"/>
                    </a:cubicBezTo>
                    <a:cubicBezTo>
                      <a:pt x="4" y="6"/>
                      <a:pt x="3" y="4"/>
                      <a:pt x="2" y="3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ubicBezTo>
                      <a:pt x="5" y="2"/>
                      <a:pt x="6" y="6"/>
                      <a:pt x="7" y="8"/>
                    </a:cubicBezTo>
                    <a:cubicBezTo>
                      <a:pt x="7" y="8"/>
                      <a:pt x="7" y="9"/>
                      <a:pt x="6" y="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0" name="Freeform: Shape 539" descr="aab19632-aa23-4058-a76b-a708f685ed48"/>
              <p:cNvSpPr/>
              <p:nvPr/>
            </p:nvSpPr>
            <p:spPr bwMode="auto">
              <a:xfrm>
                <a:off x="5949" y="4045"/>
                <a:ext cx="7" cy="9"/>
              </a:xfrm>
              <a:custGeom>
                <a:avLst/>
                <a:gdLst>
                  <a:gd name="T0" fmla="*/ 6 w 7"/>
                  <a:gd name="T1" fmla="*/ 9 h 9"/>
                  <a:gd name="T2" fmla="*/ 5 w 7"/>
                  <a:gd name="T3" fmla="*/ 8 h 9"/>
                  <a:gd name="T4" fmla="*/ 2 w 7"/>
                  <a:gd name="T5" fmla="*/ 3 h 9"/>
                  <a:gd name="T6" fmla="*/ 0 w 7"/>
                  <a:gd name="T7" fmla="*/ 1 h 9"/>
                  <a:gd name="T8" fmla="*/ 1 w 7"/>
                  <a:gd name="T9" fmla="*/ 0 h 9"/>
                  <a:gd name="T10" fmla="*/ 2 w 7"/>
                  <a:gd name="T11" fmla="*/ 1 h 9"/>
                  <a:gd name="T12" fmla="*/ 7 w 7"/>
                  <a:gd name="T13" fmla="*/ 8 h 9"/>
                  <a:gd name="T14" fmla="*/ 6 w 7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9">
                    <a:moveTo>
                      <a:pt x="6" y="9"/>
                    </a:moveTo>
                    <a:cubicBezTo>
                      <a:pt x="5" y="9"/>
                      <a:pt x="5" y="9"/>
                      <a:pt x="5" y="8"/>
                    </a:cubicBezTo>
                    <a:cubicBezTo>
                      <a:pt x="4" y="6"/>
                      <a:pt x="3" y="4"/>
                      <a:pt x="2" y="3"/>
                    </a:cubicBezTo>
                    <a:cubicBezTo>
                      <a:pt x="1" y="2"/>
                      <a:pt x="1" y="2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ubicBezTo>
                      <a:pt x="4" y="1"/>
                      <a:pt x="6" y="6"/>
                      <a:pt x="7" y="8"/>
                    </a:cubicBezTo>
                    <a:cubicBezTo>
                      <a:pt x="7" y="8"/>
                      <a:pt x="6" y="9"/>
                      <a:pt x="6" y="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1" name="Freeform: Shape 540" descr="4f621673-c8a3-4a25-b7ab-caeabafe66ca"/>
              <p:cNvSpPr/>
              <p:nvPr/>
            </p:nvSpPr>
            <p:spPr bwMode="auto">
              <a:xfrm>
                <a:off x="5946" y="4047"/>
                <a:ext cx="6" cy="9"/>
              </a:xfrm>
              <a:custGeom>
                <a:avLst/>
                <a:gdLst>
                  <a:gd name="T0" fmla="*/ 5 w 6"/>
                  <a:gd name="T1" fmla="*/ 9 h 9"/>
                  <a:gd name="T2" fmla="*/ 4 w 6"/>
                  <a:gd name="T3" fmla="*/ 8 h 9"/>
                  <a:gd name="T4" fmla="*/ 1 w 6"/>
                  <a:gd name="T5" fmla="*/ 3 h 9"/>
                  <a:gd name="T6" fmla="*/ 0 w 6"/>
                  <a:gd name="T7" fmla="*/ 2 h 9"/>
                  <a:gd name="T8" fmla="*/ 1 w 6"/>
                  <a:gd name="T9" fmla="*/ 0 h 9"/>
                  <a:gd name="T10" fmla="*/ 2 w 6"/>
                  <a:gd name="T11" fmla="*/ 1 h 9"/>
                  <a:gd name="T12" fmla="*/ 6 w 6"/>
                  <a:gd name="T13" fmla="*/ 8 h 9"/>
                  <a:gd name="T14" fmla="*/ 5 w 6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" h="9">
                    <a:moveTo>
                      <a:pt x="5" y="9"/>
                    </a:moveTo>
                    <a:cubicBezTo>
                      <a:pt x="5" y="9"/>
                      <a:pt x="4" y="9"/>
                      <a:pt x="4" y="8"/>
                    </a:cubicBezTo>
                    <a:cubicBezTo>
                      <a:pt x="4" y="6"/>
                      <a:pt x="3" y="4"/>
                      <a:pt x="1" y="3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1"/>
                    </a:cubicBezTo>
                    <a:cubicBezTo>
                      <a:pt x="4" y="2"/>
                      <a:pt x="5" y="6"/>
                      <a:pt x="6" y="8"/>
                    </a:cubicBezTo>
                    <a:cubicBezTo>
                      <a:pt x="6" y="8"/>
                      <a:pt x="6" y="9"/>
                      <a:pt x="5" y="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2" name="Freeform: Shape 541" descr="f7120c3c-ceac-4592-a43d-d653d43be876"/>
              <p:cNvSpPr/>
              <p:nvPr/>
            </p:nvSpPr>
            <p:spPr bwMode="auto">
              <a:xfrm>
                <a:off x="6011" y="3725"/>
                <a:ext cx="23" cy="18"/>
              </a:xfrm>
              <a:custGeom>
                <a:avLst/>
                <a:gdLst>
                  <a:gd name="T0" fmla="*/ 23 w 23"/>
                  <a:gd name="T1" fmla="*/ 2 h 18"/>
                  <a:gd name="T2" fmla="*/ 22 w 23"/>
                  <a:gd name="T3" fmla="*/ 1 h 18"/>
                  <a:gd name="T4" fmla="*/ 15 w 23"/>
                  <a:gd name="T5" fmla="*/ 0 h 18"/>
                  <a:gd name="T6" fmla="*/ 12 w 23"/>
                  <a:gd name="T7" fmla="*/ 1 h 18"/>
                  <a:gd name="T8" fmla="*/ 0 w 23"/>
                  <a:gd name="T9" fmla="*/ 16 h 18"/>
                  <a:gd name="T10" fmla="*/ 0 w 23"/>
                  <a:gd name="T11" fmla="*/ 16 h 18"/>
                  <a:gd name="T12" fmla="*/ 0 w 23"/>
                  <a:gd name="T13" fmla="*/ 16 h 18"/>
                  <a:gd name="T14" fmla="*/ 1 w 23"/>
                  <a:gd name="T15" fmla="*/ 18 h 18"/>
                  <a:gd name="T16" fmla="*/ 1 w 23"/>
                  <a:gd name="T17" fmla="*/ 18 h 18"/>
                  <a:gd name="T18" fmla="*/ 13 w 23"/>
                  <a:gd name="T19" fmla="*/ 3 h 18"/>
                  <a:gd name="T20" fmla="*/ 15 w 23"/>
                  <a:gd name="T21" fmla="*/ 2 h 18"/>
                  <a:gd name="T22" fmla="*/ 21 w 23"/>
                  <a:gd name="T23" fmla="*/ 3 h 18"/>
                  <a:gd name="T24" fmla="*/ 22 w 23"/>
                  <a:gd name="T25" fmla="*/ 2 h 18"/>
                  <a:gd name="T26" fmla="*/ 23 w 23"/>
                  <a:gd name="T27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3" h="18">
                    <a:moveTo>
                      <a:pt x="23" y="2"/>
                    </a:moveTo>
                    <a:cubicBezTo>
                      <a:pt x="22" y="1"/>
                      <a:pt x="22" y="1"/>
                      <a:pt x="22" y="1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3" y="0"/>
                      <a:pt x="12" y="1"/>
                      <a:pt x="12" y="1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5"/>
                      <a:pt x="0" y="15"/>
                      <a:pt x="0" y="16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3" y="3"/>
                      <a:pt x="13" y="3"/>
                      <a:pt x="13" y="3"/>
                    </a:cubicBezTo>
                    <a:cubicBezTo>
                      <a:pt x="13" y="2"/>
                      <a:pt x="14" y="2"/>
                      <a:pt x="15" y="2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1" y="3"/>
                      <a:pt x="22" y="3"/>
                      <a:pt x="22" y="2"/>
                    </a:cubicBezTo>
                    <a:cubicBezTo>
                      <a:pt x="23" y="2"/>
                      <a:pt x="23" y="2"/>
                      <a:pt x="23" y="2"/>
                    </a:cubicBezTo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3" name="Freeform: Shape 542" descr="e01ff786-270e-4b8c-bef0-908c6d137735"/>
              <p:cNvSpPr/>
              <p:nvPr/>
            </p:nvSpPr>
            <p:spPr bwMode="auto">
              <a:xfrm>
                <a:off x="5997" y="3682"/>
                <a:ext cx="75" cy="90"/>
              </a:xfrm>
              <a:custGeom>
                <a:avLst/>
                <a:gdLst>
                  <a:gd name="T0" fmla="*/ 29 w 75"/>
                  <a:gd name="T1" fmla="*/ 8 h 90"/>
                  <a:gd name="T2" fmla="*/ 29 w 75"/>
                  <a:gd name="T3" fmla="*/ 8 h 90"/>
                  <a:gd name="T4" fmla="*/ 57 w 75"/>
                  <a:gd name="T5" fmla="*/ 0 h 90"/>
                  <a:gd name="T6" fmla="*/ 73 w 75"/>
                  <a:gd name="T7" fmla="*/ 49 h 90"/>
                  <a:gd name="T8" fmla="*/ 75 w 75"/>
                  <a:gd name="T9" fmla="*/ 58 h 90"/>
                  <a:gd name="T10" fmla="*/ 72 w 75"/>
                  <a:gd name="T11" fmla="*/ 69 h 90"/>
                  <a:gd name="T12" fmla="*/ 65 w 75"/>
                  <a:gd name="T13" fmla="*/ 79 h 90"/>
                  <a:gd name="T14" fmla="*/ 56 w 75"/>
                  <a:gd name="T15" fmla="*/ 88 h 90"/>
                  <a:gd name="T16" fmla="*/ 45 w 75"/>
                  <a:gd name="T17" fmla="*/ 89 h 90"/>
                  <a:gd name="T18" fmla="*/ 30 w 75"/>
                  <a:gd name="T19" fmla="*/ 74 h 90"/>
                  <a:gd name="T20" fmla="*/ 9 w 75"/>
                  <a:gd name="T21" fmla="*/ 39 h 90"/>
                  <a:gd name="T22" fmla="*/ 0 w 75"/>
                  <a:gd name="T23" fmla="*/ 13 h 90"/>
                  <a:gd name="T24" fmla="*/ 29 w 75"/>
                  <a:gd name="T25" fmla="*/ 8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5" h="90">
                    <a:moveTo>
                      <a:pt x="29" y="8"/>
                    </a:moveTo>
                    <a:cubicBezTo>
                      <a:pt x="29" y="8"/>
                      <a:pt x="29" y="8"/>
                      <a:pt x="29" y="8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73" y="49"/>
                      <a:pt x="73" y="49"/>
                      <a:pt x="73" y="49"/>
                    </a:cubicBezTo>
                    <a:cubicBezTo>
                      <a:pt x="74" y="52"/>
                      <a:pt x="75" y="55"/>
                      <a:pt x="75" y="58"/>
                    </a:cubicBezTo>
                    <a:cubicBezTo>
                      <a:pt x="75" y="61"/>
                      <a:pt x="75" y="65"/>
                      <a:pt x="72" y="69"/>
                    </a:cubicBezTo>
                    <a:cubicBezTo>
                      <a:pt x="72" y="69"/>
                      <a:pt x="69" y="73"/>
                      <a:pt x="65" y="79"/>
                    </a:cubicBezTo>
                    <a:cubicBezTo>
                      <a:pt x="62" y="82"/>
                      <a:pt x="60" y="85"/>
                      <a:pt x="56" y="88"/>
                    </a:cubicBezTo>
                    <a:cubicBezTo>
                      <a:pt x="53" y="90"/>
                      <a:pt x="45" y="89"/>
                      <a:pt x="45" y="89"/>
                    </a:cubicBezTo>
                    <a:cubicBezTo>
                      <a:pt x="40" y="88"/>
                      <a:pt x="35" y="82"/>
                      <a:pt x="30" y="74"/>
                    </a:cubicBezTo>
                    <a:cubicBezTo>
                      <a:pt x="9" y="39"/>
                      <a:pt x="9" y="39"/>
                      <a:pt x="9" y="39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9" y="8"/>
                      <a:pt x="29" y="8"/>
                      <a:pt x="29" y="8"/>
                    </a:cubicBezTo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4" name="Freeform: Shape 543" descr="b8085bec-a348-44c5-855c-05a9b27a19c3"/>
              <p:cNvSpPr/>
              <p:nvPr/>
            </p:nvSpPr>
            <p:spPr bwMode="auto">
              <a:xfrm>
                <a:off x="5990" y="3647"/>
                <a:ext cx="89" cy="88"/>
              </a:xfrm>
              <a:custGeom>
                <a:avLst/>
                <a:gdLst>
                  <a:gd name="T0" fmla="*/ 11 w 89"/>
                  <a:gd name="T1" fmla="*/ 42 h 88"/>
                  <a:gd name="T2" fmla="*/ 9 w 89"/>
                  <a:gd name="T3" fmla="*/ 74 h 88"/>
                  <a:gd name="T4" fmla="*/ 20 w 89"/>
                  <a:gd name="T5" fmla="*/ 87 h 88"/>
                  <a:gd name="T6" fmla="*/ 41 w 89"/>
                  <a:gd name="T7" fmla="*/ 66 h 88"/>
                  <a:gd name="T8" fmla="*/ 53 w 89"/>
                  <a:gd name="T9" fmla="*/ 64 h 88"/>
                  <a:gd name="T10" fmla="*/ 69 w 89"/>
                  <a:gd name="T11" fmla="*/ 82 h 88"/>
                  <a:gd name="T12" fmla="*/ 67 w 89"/>
                  <a:gd name="T13" fmla="*/ 70 h 88"/>
                  <a:gd name="T14" fmla="*/ 73 w 89"/>
                  <a:gd name="T15" fmla="*/ 64 h 88"/>
                  <a:gd name="T16" fmla="*/ 79 w 89"/>
                  <a:gd name="T17" fmla="*/ 77 h 88"/>
                  <a:gd name="T18" fmla="*/ 88 w 89"/>
                  <a:gd name="T19" fmla="*/ 88 h 88"/>
                  <a:gd name="T20" fmla="*/ 86 w 89"/>
                  <a:gd name="T21" fmla="*/ 73 h 88"/>
                  <a:gd name="T22" fmla="*/ 88 w 89"/>
                  <a:gd name="T23" fmla="*/ 56 h 88"/>
                  <a:gd name="T24" fmla="*/ 21 w 89"/>
                  <a:gd name="T25" fmla="*/ 29 h 88"/>
                  <a:gd name="T26" fmla="*/ 0 w 89"/>
                  <a:gd name="T27" fmla="*/ 56 h 88"/>
                  <a:gd name="T28" fmla="*/ 7 w 89"/>
                  <a:gd name="T29" fmla="*/ 46 h 88"/>
                  <a:gd name="T30" fmla="*/ 11 w 89"/>
                  <a:gd name="T31" fmla="*/ 42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88">
                    <a:moveTo>
                      <a:pt x="11" y="42"/>
                    </a:moveTo>
                    <a:cubicBezTo>
                      <a:pt x="5" y="49"/>
                      <a:pt x="0" y="64"/>
                      <a:pt x="9" y="74"/>
                    </a:cubicBezTo>
                    <a:cubicBezTo>
                      <a:pt x="10" y="76"/>
                      <a:pt x="20" y="88"/>
                      <a:pt x="20" y="87"/>
                    </a:cubicBezTo>
                    <a:cubicBezTo>
                      <a:pt x="23" y="83"/>
                      <a:pt x="34" y="74"/>
                      <a:pt x="41" y="66"/>
                    </a:cubicBezTo>
                    <a:cubicBezTo>
                      <a:pt x="41" y="66"/>
                      <a:pt x="46" y="59"/>
                      <a:pt x="53" y="64"/>
                    </a:cubicBezTo>
                    <a:cubicBezTo>
                      <a:pt x="59" y="68"/>
                      <a:pt x="69" y="82"/>
                      <a:pt x="69" y="82"/>
                    </a:cubicBezTo>
                    <a:cubicBezTo>
                      <a:pt x="70" y="83"/>
                      <a:pt x="67" y="75"/>
                      <a:pt x="67" y="70"/>
                    </a:cubicBezTo>
                    <a:cubicBezTo>
                      <a:pt x="67" y="70"/>
                      <a:pt x="69" y="65"/>
                      <a:pt x="73" y="64"/>
                    </a:cubicBezTo>
                    <a:cubicBezTo>
                      <a:pt x="79" y="63"/>
                      <a:pt x="79" y="76"/>
                      <a:pt x="79" y="77"/>
                    </a:cubicBezTo>
                    <a:cubicBezTo>
                      <a:pt x="88" y="88"/>
                      <a:pt x="88" y="88"/>
                      <a:pt x="88" y="88"/>
                    </a:cubicBezTo>
                    <a:cubicBezTo>
                      <a:pt x="88" y="88"/>
                      <a:pt x="85" y="85"/>
                      <a:pt x="86" y="73"/>
                    </a:cubicBezTo>
                    <a:cubicBezTo>
                      <a:pt x="87" y="62"/>
                      <a:pt x="87" y="59"/>
                      <a:pt x="88" y="56"/>
                    </a:cubicBezTo>
                    <a:cubicBezTo>
                      <a:pt x="89" y="30"/>
                      <a:pt x="59" y="0"/>
                      <a:pt x="21" y="29"/>
                    </a:cubicBezTo>
                    <a:cubicBezTo>
                      <a:pt x="18" y="31"/>
                      <a:pt x="1" y="44"/>
                      <a:pt x="0" y="56"/>
                    </a:cubicBezTo>
                    <a:cubicBezTo>
                      <a:pt x="0" y="57"/>
                      <a:pt x="4" y="48"/>
                      <a:pt x="7" y="46"/>
                    </a:cubicBezTo>
                    <a:cubicBezTo>
                      <a:pt x="11" y="44"/>
                      <a:pt x="11" y="42"/>
                      <a:pt x="11" y="42"/>
                    </a:cubicBezTo>
                  </a:path>
                </a:pathLst>
              </a:custGeom>
              <a:solidFill>
                <a:srgbClr val="2615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5" name="Freeform: Shape 544" descr="11360d95-cb85-4183-8162-86e6e920fec6"/>
              <p:cNvSpPr/>
              <p:nvPr/>
            </p:nvSpPr>
            <p:spPr bwMode="auto">
              <a:xfrm>
                <a:off x="6048" y="3714"/>
                <a:ext cx="27" cy="16"/>
              </a:xfrm>
              <a:custGeom>
                <a:avLst/>
                <a:gdLst>
                  <a:gd name="T0" fmla="*/ 27 w 27"/>
                  <a:gd name="T1" fmla="*/ 3 h 16"/>
                  <a:gd name="T2" fmla="*/ 26 w 27"/>
                  <a:gd name="T3" fmla="*/ 2 h 16"/>
                  <a:gd name="T4" fmla="*/ 15 w 27"/>
                  <a:gd name="T5" fmla="*/ 0 h 16"/>
                  <a:gd name="T6" fmla="*/ 11 w 27"/>
                  <a:gd name="T7" fmla="*/ 2 h 16"/>
                  <a:gd name="T8" fmla="*/ 0 w 27"/>
                  <a:gd name="T9" fmla="*/ 14 h 16"/>
                  <a:gd name="T10" fmla="*/ 0 w 27"/>
                  <a:gd name="T11" fmla="*/ 15 h 16"/>
                  <a:gd name="T12" fmla="*/ 1 w 27"/>
                  <a:gd name="T13" fmla="*/ 16 h 16"/>
                  <a:gd name="T14" fmla="*/ 2 w 27"/>
                  <a:gd name="T15" fmla="*/ 16 h 16"/>
                  <a:gd name="T16" fmla="*/ 12 w 27"/>
                  <a:gd name="T17" fmla="*/ 3 h 16"/>
                  <a:gd name="T18" fmla="*/ 14 w 27"/>
                  <a:gd name="T19" fmla="*/ 3 h 16"/>
                  <a:gd name="T20" fmla="*/ 24 w 27"/>
                  <a:gd name="T21" fmla="*/ 5 h 16"/>
                  <a:gd name="T22" fmla="*/ 26 w 27"/>
                  <a:gd name="T23" fmla="*/ 4 h 16"/>
                  <a:gd name="T24" fmla="*/ 27 w 27"/>
                  <a:gd name="T25" fmla="*/ 3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16">
                    <a:moveTo>
                      <a:pt x="27" y="3"/>
                    </a:moveTo>
                    <a:cubicBezTo>
                      <a:pt x="26" y="2"/>
                      <a:pt x="26" y="2"/>
                      <a:pt x="26" y="2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3" y="0"/>
                      <a:pt x="12" y="1"/>
                      <a:pt x="11" y="2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3" y="3"/>
                      <a:pt x="13" y="3"/>
                      <a:pt x="14" y="3"/>
                    </a:cubicBezTo>
                    <a:cubicBezTo>
                      <a:pt x="24" y="5"/>
                      <a:pt x="24" y="5"/>
                      <a:pt x="24" y="5"/>
                    </a:cubicBezTo>
                    <a:cubicBezTo>
                      <a:pt x="25" y="5"/>
                      <a:pt x="25" y="5"/>
                      <a:pt x="26" y="4"/>
                    </a:cubicBezTo>
                    <a:cubicBezTo>
                      <a:pt x="27" y="3"/>
                      <a:pt x="27" y="3"/>
                      <a:pt x="27" y="3"/>
                    </a:cubicBezTo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6" name="Freeform: Shape 545" descr="6764cbb1-bc33-432a-b302-77dc1ebe1c53"/>
              <p:cNvSpPr/>
              <p:nvPr/>
            </p:nvSpPr>
            <p:spPr bwMode="auto">
              <a:xfrm>
                <a:off x="6030" y="3728"/>
                <a:ext cx="21" cy="14"/>
              </a:xfrm>
              <a:custGeom>
                <a:avLst/>
                <a:gdLst>
                  <a:gd name="T0" fmla="*/ 18 w 21"/>
                  <a:gd name="T1" fmla="*/ 0 h 14"/>
                  <a:gd name="T2" fmla="*/ 14 w 21"/>
                  <a:gd name="T3" fmla="*/ 1 h 14"/>
                  <a:gd name="T4" fmla="*/ 14 w 21"/>
                  <a:gd name="T5" fmla="*/ 1 h 14"/>
                  <a:gd name="T6" fmla="*/ 2 w 21"/>
                  <a:gd name="T7" fmla="*/ 5 h 14"/>
                  <a:gd name="T8" fmla="*/ 0 w 21"/>
                  <a:gd name="T9" fmla="*/ 6 h 14"/>
                  <a:gd name="T10" fmla="*/ 1 w 21"/>
                  <a:gd name="T11" fmla="*/ 9 h 14"/>
                  <a:gd name="T12" fmla="*/ 4 w 21"/>
                  <a:gd name="T13" fmla="*/ 11 h 14"/>
                  <a:gd name="T14" fmla="*/ 9 w 21"/>
                  <a:gd name="T15" fmla="*/ 14 h 14"/>
                  <a:gd name="T16" fmla="*/ 11 w 21"/>
                  <a:gd name="T17" fmla="*/ 14 h 14"/>
                  <a:gd name="T18" fmla="*/ 14 w 21"/>
                  <a:gd name="T19" fmla="*/ 14 h 14"/>
                  <a:gd name="T20" fmla="*/ 18 w 21"/>
                  <a:gd name="T21" fmla="*/ 11 h 14"/>
                  <a:gd name="T22" fmla="*/ 21 w 21"/>
                  <a:gd name="T23" fmla="*/ 8 h 14"/>
                  <a:gd name="T24" fmla="*/ 20 w 21"/>
                  <a:gd name="T25" fmla="*/ 1 h 14"/>
                  <a:gd name="T26" fmla="*/ 20 w 21"/>
                  <a:gd name="T27" fmla="*/ 2 h 14"/>
                  <a:gd name="T28" fmla="*/ 19 w 21"/>
                  <a:gd name="T29" fmla="*/ 2 h 14"/>
                  <a:gd name="T30" fmla="*/ 18 w 21"/>
                  <a:gd name="T31" fmla="*/ 1 h 14"/>
                  <a:gd name="T32" fmla="*/ 18 w 21"/>
                  <a:gd name="T33" fmla="*/ 0 h 14"/>
                  <a:gd name="T34" fmla="*/ 18 w 21"/>
                  <a:gd name="T3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" h="14">
                    <a:moveTo>
                      <a:pt x="18" y="0"/>
                    </a:moveTo>
                    <a:cubicBezTo>
                      <a:pt x="17" y="0"/>
                      <a:pt x="15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1" y="5"/>
                      <a:pt x="0" y="6"/>
                      <a:pt x="0" y="6"/>
                    </a:cubicBezTo>
                    <a:cubicBezTo>
                      <a:pt x="0" y="7"/>
                      <a:pt x="0" y="8"/>
                      <a:pt x="1" y="9"/>
                    </a:cubicBezTo>
                    <a:cubicBezTo>
                      <a:pt x="3" y="11"/>
                      <a:pt x="4" y="11"/>
                      <a:pt x="4" y="11"/>
                    </a:cubicBezTo>
                    <a:cubicBezTo>
                      <a:pt x="4" y="11"/>
                      <a:pt x="6" y="14"/>
                      <a:pt x="9" y="14"/>
                    </a:cubicBezTo>
                    <a:cubicBezTo>
                      <a:pt x="10" y="14"/>
                      <a:pt x="10" y="14"/>
                      <a:pt x="11" y="14"/>
                    </a:cubicBezTo>
                    <a:cubicBezTo>
                      <a:pt x="14" y="14"/>
                      <a:pt x="14" y="14"/>
                      <a:pt x="14" y="14"/>
                    </a:cubicBezTo>
                    <a:cubicBezTo>
                      <a:pt x="18" y="13"/>
                      <a:pt x="18" y="12"/>
                      <a:pt x="18" y="11"/>
                    </a:cubicBezTo>
                    <a:cubicBezTo>
                      <a:pt x="18" y="11"/>
                      <a:pt x="20" y="10"/>
                      <a:pt x="21" y="8"/>
                    </a:cubicBezTo>
                    <a:cubicBezTo>
                      <a:pt x="21" y="7"/>
                      <a:pt x="21" y="3"/>
                      <a:pt x="20" y="1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19" y="2"/>
                      <a:pt x="19" y="2"/>
                      <a:pt x="19" y="2"/>
                    </a:cubicBezTo>
                    <a:cubicBezTo>
                      <a:pt x="18" y="1"/>
                      <a:pt x="18" y="1"/>
                      <a:pt x="18" y="1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</a:path>
                </a:pathLst>
              </a:custGeom>
              <a:solidFill>
                <a:srgbClr val="D6BA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7" name="Freeform: Shape 546" descr="41462019-80e4-459d-a8d5-aeffd9c8ba6d"/>
              <p:cNvSpPr/>
              <p:nvPr/>
            </p:nvSpPr>
            <p:spPr bwMode="auto">
              <a:xfrm>
                <a:off x="6048" y="3728"/>
                <a:ext cx="2" cy="2"/>
              </a:xfrm>
              <a:custGeom>
                <a:avLst/>
                <a:gdLst>
                  <a:gd name="T0" fmla="*/ 1 w 2"/>
                  <a:gd name="T1" fmla="*/ 0 h 2"/>
                  <a:gd name="T2" fmla="*/ 0 w 2"/>
                  <a:gd name="T3" fmla="*/ 0 h 2"/>
                  <a:gd name="T4" fmla="*/ 0 w 2"/>
                  <a:gd name="T5" fmla="*/ 0 h 2"/>
                  <a:gd name="T6" fmla="*/ 0 w 2"/>
                  <a:gd name="T7" fmla="*/ 1 h 2"/>
                  <a:gd name="T8" fmla="*/ 1 w 2"/>
                  <a:gd name="T9" fmla="*/ 2 h 2"/>
                  <a:gd name="T10" fmla="*/ 2 w 2"/>
                  <a:gd name="T11" fmla="*/ 2 h 2"/>
                  <a:gd name="T12" fmla="*/ 2 w 2"/>
                  <a:gd name="T13" fmla="*/ 1 h 2"/>
                  <a:gd name="T14" fmla="*/ 2 w 2"/>
                  <a:gd name="T15" fmla="*/ 1 h 2"/>
                  <a:gd name="T16" fmla="*/ 1 w 2"/>
                  <a:gd name="T1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</a:path>
                </a:pathLst>
              </a:custGeom>
              <a:solidFill>
                <a:srgbClr val="258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8" name="Freeform: Shape 547" descr="eb3e7542-b813-4ac1-888f-d0fef6225796"/>
              <p:cNvSpPr/>
              <p:nvPr/>
            </p:nvSpPr>
            <p:spPr bwMode="auto">
              <a:xfrm>
                <a:off x="6008" y="3736"/>
                <a:ext cx="14" cy="11"/>
              </a:xfrm>
              <a:custGeom>
                <a:avLst/>
                <a:gdLst>
                  <a:gd name="T0" fmla="*/ 6 w 14"/>
                  <a:gd name="T1" fmla="*/ 0 h 11"/>
                  <a:gd name="T2" fmla="*/ 2 w 14"/>
                  <a:gd name="T3" fmla="*/ 1 h 11"/>
                  <a:gd name="T4" fmla="*/ 1 w 14"/>
                  <a:gd name="T5" fmla="*/ 2 h 11"/>
                  <a:gd name="T6" fmla="*/ 2 w 14"/>
                  <a:gd name="T7" fmla="*/ 5 h 11"/>
                  <a:gd name="T8" fmla="*/ 4 w 14"/>
                  <a:gd name="T9" fmla="*/ 8 h 11"/>
                  <a:gd name="T10" fmla="*/ 11 w 14"/>
                  <a:gd name="T11" fmla="*/ 11 h 11"/>
                  <a:gd name="T12" fmla="*/ 12 w 14"/>
                  <a:gd name="T13" fmla="*/ 11 h 11"/>
                  <a:gd name="T14" fmla="*/ 14 w 14"/>
                  <a:gd name="T15" fmla="*/ 10 h 11"/>
                  <a:gd name="T16" fmla="*/ 8 w 14"/>
                  <a:gd name="T17" fmla="*/ 2 h 11"/>
                  <a:gd name="T18" fmla="*/ 4 w 14"/>
                  <a:gd name="T19" fmla="*/ 7 h 11"/>
                  <a:gd name="T20" fmla="*/ 4 w 14"/>
                  <a:gd name="T21" fmla="*/ 7 h 11"/>
                  <a:gd name="T22" fmla="*/ 3 w 14"/>
                  <a:gd name="T23" fmla="*/ 5 h 11"/>
                  <a:gd name="T24" fmla="*/ 3 w 14"/>
                  <a:gd name="T25" fmla="*/ 4 h 11"/>
                  <a:gd name="T26" fmla="*/ 3 w 14"/>
                  <a:gd name="T27" fmla="*/ 4 h 11"/>
                  <a:gd name="T28" fmla="*/ 3 w 14"/>
                  <a:gd name="T29" fmla="*/ 5 h 11"/>
                  <a:gd name="T30" fmla="*/ 3 w 14"/>
                  <a:gd name="T31" fmla="*/ 5 h 11"/>
                  <a:gd name="T32" fmla="*/ 3 w 14"/>
                  <a:gd name="T33" fmla="*/ 5 h 11"/>
                  <a:gd name="T34" fmla="*/ 3 w 14"/>
                  <a:gd name="T35" fmla="*/ 4 h 11"/>
                  <a:gd name="T36" fmla="*/ 6 w 14"/>
                  <a:gd name="T3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" h="11">
                    <a:moveTo>
                      <a:pt x="6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3"/>
                      <a:pt x="2" y="5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4" y="8"/>
                      <a:pt x="7" y="11"/>
                      <a:pt x="11" y="11"/>
                    </a:cubicBezTo>
                    <a:cubicBezTo>
                      <a:pt x="11" y="11"/>
                      <a:pt x="11" y="11"/>
                      <a:pt x="12" y="11"/>
                    </a:cubicBezTo>
                    <a:cubicBezTo>
                      <a:pt x="12" y="11"/>
                      <a:pt x="13" y="10"/>
                      <a:pt x="14" y="10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6" y="0"/>
                      <a:pt x="6" y="0"/>
                      <a:pt x="6" y="0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9" name="Freeform: Shape 548" descr="4a4ade5e-49bc-4bc5-89f3-b7f11ca0a661"/>
              <p:cNvSpPr>
                <a:spLocks noEditPoints="1"/>
              </p:cNvSpPr>
              <p:nvPr/>
            </p:nvSpPr>
            <p:spPr bwMode="auto">
              <a:xfrm>
                <a:off x="6011" y="3736"/>
                <a:ext cx="5" cy="7"/>
              </a:xfrm>
              <a:custGeom>
                <a:avLst/>
                <a:gdLst>
                  <a:gd name="T0" fmla="*/ 0 w 5"/>
                  <a:gd name="T1" fmla="*/ 4 h 7"/>
                  <a:gd name="T2" fmla="*/ 0 w 5"/>
                  <a:gd name="T3" fmla="*/ 5 h 7"/>
                  <a:gd name="T4" fmla="*/ 0 w 5"/>
                  <a:gd name="T5" fmla="*/ 5 h 7"/>
                  <a:gd name="T6" fmla="*/ 0 w 5"/>
                  <a:gd name="T7" fmla="*/ 5 h 7"/>
                  <a:gd name="T8" fmla="*/ 0 w 5"/>
                  <a:gd name="T9" fmla="*/ 4 h 7"/>
                  <a:gd name="T10" fmla="*/ 4 w 5"/>
                  <a:gd name="T11" fmla="*/ 0 h 7"/>
                  <a:gd name="T12" fmla="*/ 3 w 5"/>
                  <a:gd name="T13" fmla="*/ 0 h 7"/>
                  <a:gd name="T14" fmla="*/ 0 w 5"/>
                  <a:gd name="T15" fmla="*/ 4 h 7"/>
                  <a:gd name="T16" fmla="*/ 0 w 5"/>
                  <a:gd name="T17" fmla="*/ 4 h 7"/>
                  <a:gd name="T18" fmla="*/ 0 w 5"/>
                  <a:gd name="T19" fmla="*/ 5 h 7"/>
                  <a:gd name="T20" fmla="*/ 1 w 5"/>
                  <a:gd name="T21" fmla="*/ 7 h 7"/>
                  <a:gd name="T22" fmla="*/ 1 w 5"/>
                  <a:gd name="T23" fmla="*/ 7 h 7"/>
                  <a:gd name="T24" fmla="*/ 5 w 5"/>
                  <a:gd name="T25" fmla="*/ 2 h 7"/>
                  <a:gd name="T26" fmla="*/ 4 w 5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" h="7">
                    <a:moveTo>
                      <a:pt x="0" y="4"/>
                    </a:moveTo>
                    <a:cubicBezTo>
                      <a:pt x="0" y="4"/>
                      <a:pt x="0" y="4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4"/>
                      <a:pt x="0" y="4"/>
                      <a:pt x="0" y="4"/>
                    </a:cubicBezTo>
                    <a:moveTo>
                      <a:pt x="4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5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4" y="0"/>
                      <a:pt x="4" y="0"/>
                      <a:pt x="4" y="0"/>
                    </a:cubicBezTo>
                  </a:path>
                </a:pathLst>
              </a:custGeom>
              <a:solidFill>
                <a:srgbClr val="52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0" name="Freeform: Shape 549" descr="71eb6465-ab37-4329-a7dc-1465b9f372ba"/>
              <p:cNvSpPr/>
              <p:nvPr/>
            </p:nvSpPr>
            <p:spPr bwMode="auto">
              <a:xfrm>
                <a:off x="6015" y="3736"/>
                <a:ext cx="11" cy="10"/>
              </a:xfrm>
              <a:custGeom>
                <a:avLst/>
                <a:gdLst>
                  <a:gd name="T0" fmla="*/ 4 w 11"/>
                  <a:gd name="T1" fmla="*/ 0 h 10"/>
                  <a:gd name="T2" fmla="*/ 2 w 11"/>
                  <a:gd name="T3" fmla="*/ 0 h 10"/>
                  <a:gd name="T4" fmla="*/ 2 w 11"/>
                  <a:gd name="T5" fmla="*/ 0 h 10"/>
                  <a:gd name="T6" fmla="*/ 0 w 11"/>
                  <a:gd name="T7" fmla="*/ 0 h 10"/>
                  <a:gd name="T8" fmla="*/ 1 w 11"/>
                  <a:gd name="T9" fmla="*/ 2 h 10"/>
                  <a:gd name="T10" fmla="*/ 7 w 11"/>
                  <a:gd name="T11" fmla="*/ 10 h 10"/>
                  <a:gd name="T12" fmla="*/ 8 w 11"/>
                  <a:gd name="T13" fmla="*/ 10 h 10"/>
                  <a:gd name="T14" fmla="*/ 11 w 11"/>
                  <a:gd name="T15" fmla="*/ 7 h 10"/>
                  <a:gd name="T16" fmla="*/ 10 w 11"/>
                  <a:gd name="T17" fmla="*/ 4 h 10"/>
                  <a:gd name="T18" fmla="*/ 9 w 11"/>
                  <a:gd name="T19" fmla="*/ 3 h 10"/>
                  <a:gd name="T20" fmla="*/ 8 w 11"/>
                  <a:gd name="T21" fmla="*/ 1 h 10"/>
                  <a:gd name="T22" fmla="*/ 4 w 11"/>
                  <a:gd name="T23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1" h="10">
                    <a:moveTo>
                      <a:pt x="4" y="0"/>
                    </a:move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7" y="10"/>
                      <a:pt x="7" y="10"/>
                      <a:pt x="7" y="10"/>
                    </a:cubicBezTo>
                    <a:cubicBezTo>
                      <a:pt x="7" y="10"/>
                      <a:pt x="8" y="10"/>
                      <a:pt x="8" y="10"/>
                    </a:cubicBezTo>
                    <a:cubicBezTo>
                      <a:pt x="9" y="10"/>
                      <a:pt x="10" y="8"/>
                      <a:pt x="11" y="7"/>
                    </a:cubicBezTo>
                    <a:cubicBezTo>
                      <a:pt x="11" y="6"/>
                      <a:pt x="11" y="5"/>
                      <a:pt x="10" y="4"/>
                    </a:cubicBezTo>
                    <a:cubicBezTo>
                      <a:pt x="10" y="4"/>
                      <a:pt x="9" y="3"/>
                      <a:pt x="9" y="3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7" y="0"/>
                      <a:pt x="5" y="0"/>
                      <a:pt x="4" y="0"/>
                    </a:cubicBezTo>
                  </a:path>
                </a:pathLst>
              </a:custGeom>
              <a:solidFill>
                <a:srgbClr val="C1B0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1" name="Freeform: Shape 550" descr="98041d7a-c7a0-4b97-a27e-50a003cfc2b5"/>
              <p:cNvSpPr/>
              <p:nvPr/>
            </p:nvSpPr>
            <p:spPr bwMode="auto">
              <a:xfrm>
                <a:off x="6024" y="3736"/>
                <a:ext cx="8" cy="5"/>
              </a:xfrm>
              <a:custGeom>
                <a:avLst/>
                <a:gdLst>
                  <a:gd name="T0" fmla="*/ 1 w 8"/>
                  <a:gd name="T1" fmla="*/ 5 h 5"/>
                  <a:gd name="T2" fmla="*/ 2 w 8"/>
                  <a:gd name="T3" fmla="*/ 5 h 5"/>
                  <a:gd name="T4" fmla="*/ 4 w 8"/>
                  <a:gd name="T5" fmla="*/ 4 h 5"/>
                  <a:gd name="T6" fmla="*/ 7 w 8"/>
                  <a:gd name="T7" fmla="*/ 4 h 5"/>
                  <a:gd name="T8" fmla="*/ 8 w 8"/>
                  <a:gd name="T9" fmla="*/ 2 h 5"/>
                  <a:gd name="T10" fmla="*/ 3 w 8"/>
                  <a:gd name="T11" fmla="*/ 2 h 5"/>
                  <a:gd name="T12" fmla="*/ 1 w 8"/>
                  <a:gd name="T13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5">
                    <a:moveTo>
                      <a:pt x="1" y="5"/>
                    </a:moveTo>
                    <a:cubicBezTo>
                      <a:pt x="1" y="5"/>
                      <a:pt x="1" y="5"/>
                      <a:pt x="2" y="5"/>
                    </a:cubicBezTo>
                    <a:cubicBezTo>
                      <a:pt x="2" y="5"/>
                      <a:pt x="2" y="4"/>
                      <a:pt x="4" y="4"/>
                    </a:cubicBezTo>
                    <a:cubicBezTo>
                      <a:pt x="6" y="3"/>
                      <a:pt x="7" y="4"/>
                      <a:pt x="7" y="4"/>
                    </a:cubicBezTo>
                    <a:cubicBezTo>
                      <a:pt x="8" y="4"/>
                      <a:pt x="8" y="2"/>
                      <a:pt x="8" y="2"/>
                    </a:cubicBezTo>
                    <a:cubicBezTo>
                      <a:pt x="8" y="2"/>
                      <a:pt x="6" y="0"/>
                      <a:pt x="3" y="2"/>
                    </a:cubicBezTo>
                    <a:cubicBezTo>
                      <a:pt x="0" y="3"/>
                      <a:pt x="1" y="5"/>
                      <a:pt x="1" y="5"/>
                    </a:cubicBezTo>
                    <a:close/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2" name="Freeform: Shape 551" descr="31082a84-26ce-4f9b-bfda-d2f5123c35aa"/>
              <p:cNvSpPr>
                <a:spLocks noEditPoints="1"/>
              </p:cNvSpPr>
              <p:nvPr/>
            </p:nvSpPr>
            <p:spPr bwMode="auto">
              <a:xfrm>
                <a:off x="6028" y="3726"/>
                <a:ext cx="25" cy="19"/>
              </a:xfrm>
              <a:custGeom>
                <a:avLst/>
                <a:gdLst>
                  <a:gd name="T0" fmla="*/ 6 w 25"/>
                  <a:gd name="T1" fmla="*/ 16 h 19"/>
                  <a:gd name="T2" fmla="*/ 2 w 25"/>
                  <a:gd name="T3" fmla="*/ 13 h 19"/>
                  <a:gd name="T4" fmla="*/ 1 w 25"/>
                  <a:gd name="T5" fmla="*/ 8 h 19"/>
                  <a:gd name="T6" fmla="*/ 5 w 25"/>
                  <a:gd name="T7" fmla="*/ 5 h 19"/>
                  <a:gd name="T8" fmla="*/ 15 w 25"/>
                  <a:gd name="T9" fmla="*/ 2 h 19"/>
                  <a:gd name="T10" fmla="*/ 21 w 25"/>
                  <a:gd name="T11" fmla="*/ 0 h 19"/>
                  <a:gd name="T12" fmla="*/ 24 w 25"/>
                  <a:gd name="T13" fmla="*/ 3 h 19"/>
                  <a:gd name="T14" fmla="*/ 24 w 25"/>
                  <a:gd name="T15" fmla="*/ 11 h 19"/>
                  <a:gd name="T16" fmla="*/ 20 w 25"/>
                  <a:gd name="T17" fmla="*/ 16 h 19"/>
                  <a:gd name="T18" fmla="*/ 15 w 25"/>
                  <a:gd name="T19" fmla="*/ 17 h 19"/>
                  <a:gd name="T20" fmla="*/ 15 w 25"/>
                  <a:gd name="T21" fmla="*/ 17 h 19"/>
                  <a:gd name="T22" fmla="*/ 6 w 25"/>
                  <a:gd name="T23" fmla="*/ 16 h 19"/>
                  <a:gd name="T24" fmla="*/ 4 w 25"/>
                  <a:gd name="T25" fmla="*/ 8 h 19"/>
                  <a:gd name="T26" fmla="*/ 3 w 25"/>
                  <a:gd name="T27" fmla="*/ 9 h 19"/>
                  <a:gd name="T28" fmla="*/ 4 w 25"/>
                  <a:gd name="T29" fmla="*/ 11 h 19"/>
                  <a:gd name="T30" fmla="*/ 7 w 25"/>
                  <a:gd name="T31" fmla="*/ 14 h 19"/>
                  <a:gd name="T32" fmla="*/ 13 w 25"/>
                  <a:gd name="T33" fmla="*/ 16 h 19"/>
                  <a:gd name="T34" fmla="*/ 22 w 25"/>
                  <a:gd name="T35" fmla="*/ 11 h 19"/>
                  <a:gd name="T36" fmla="*/ 22 w 25"/>
                  <a:gd name="T37" fmla="*/ 5 h 19"/>
                  <a:gd name="T38" fmla="*/ 16 w 25"/>
                  <a:gd name="T39" fmla="*/ 4 h 19"/>
                  <a:gd name="T40" fmla="*/ 4 w 25"/>
                  <a:gd name="T41" fmla="*/ 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5" h="19">
                    <a:moveTo>
                      <a:pt x="6" y="16"/>
                    </a:moveTo>
                    <a:cubicBezTo>
                      <a:pt x="6" y="16"/>
                      <a:pt x="3" y="14"/>
                      <a:pt x="2" y="13"/>
                    </a:cubicBezTo>
                    <a:cubicBezTo>
                      <a:pt x="1" y="11"/>
                      <a:pt x="0" y="9"/>
                      <a:pt x="1" y="8"/>
                    </a:cubicBezTo>
                    <a:cubicBezTo>
                      <a:pt x="1" y="6"/>
                      <a:pt x="5" y="5"/>
                      <a:pt x="5" y="5"/>
                    </a:cubicBezTo>
                    <a:cubicBezTo>
                      <a:pt x="15" y="2"/>
                      <a:pt x="15" y="2"/>
                      <a:pt x="15" y="2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2" y="0"/>
                      <a:pt x="22" y="0"/>
                      <a:pt x="24" y="3"/>
                    </a:cubicBezTo>
                    <a:cubicBezTo>
                      <a:pt x="24" y="4"/>
                      <a:pt x="25" y="9"/>
                      <a:pt x="24" y="11"/>
                    </a:cubicBezTo>
                    <a:cubicBezTo>
                      <a:pt x="23" y="14"/>
                      <a:pt x="20" y="16"/>
                      <a:pt x="20" y="16"/>
                    </a:cubicBezTo>
                    <a:cubicBezTo>
                      <a:pt x="20" y="16"/>
                      <a:pt x="19" y="16"/>
                      <a:pt x="15" y="17"/>
                    </a:cubicBezTo>
                    <a:cubicBezTo>
                      <a:pt x="15" y="17"/>
                      <a:pt x="15" y="17"/>
                      <a:pt x="15" y="17"/>
                    </a:cubicBezTo>
                    <a:cubicBezTo>
                      <a:pt x="10" y="19"/>
                      <a:pt x="7" y="16"/>
                      <a:pt x="6" y="16"/>
                    </a:cubicBezTo>
                    <a:close/>
                    <a:moveTo>
                      <a:pt x="4" y="8"/>
                    </a:moveTo>
                    <a:cubicBezTo>
                      <a:pt x="4" y="8"/>
                      <a:pt x="3" y="8"/>
                      <a:pt x="3" y="9"/>
                    </a:cubicBezTo>
                    <a:cubicBezTo>
                      <a:pt x="3" y="9"/>
                      <a:pt x="3" y="10"/>
                      <a:pt x="4" y="11"/>
                    </a:cubicBezTo>
                    <a:cubicBezTo>
                      <a:pt x="5" y="13"/>
                      <a:pt x="7" y="14"/>
                      <a:pt x="7" y="14"/>
                    </a:cubicBezTo>
                    <a:cubicBezTo>
                      <a:pt x="7" y="14"/>
                      <a:pt x="10" y="16"/>
                      <a:pt x="13" y="16"/>
                    </a:cubicBezTo>
                    <a:cubicBezTo>
                      <a:pt x="17" y="16"/>
                      <a:pt x="22" y="14"/>
                      <a:pt x="22" y="11"/>
                    </a:cubicBezTo>
                    <a:cubicBezTo>
                      <a:pt x="23" y="8"/>
                      <a:pt x="22" y="6"/>
                      <a:pt x="22" y="5"/>
                    </a:cubicBezTo>
                    <a:cubicBezTo>
                      <a:pt x="21" y="3"/>
                      <a:pt x="17" y="3"/>
                      <a:pt x="16" y="4"/>
                    </a:cubicBez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3" name="Freeform: Shape 552" descr="acd63baf-cda7-4938-943b-c6d695126953"/>
              <p:cNvSpPr>
                <a:spLocks noEditPoints="1"/>
              </p:cNvSpPr>
              <p:nvPr/>
            </p:nvSpPr>
            <p:spPr bwMode="auto">
              <a:xfrm>
                <a:off x="6006" y="3733"/>
                <a:ext cx="21" cy="16"/>
              </a:xfrm>
              <a:custGeom>
                <a:avLst/>
                <a:gdLst>
                  <a:gd name="T0" fmla="*/ 5 w 21"/>
                  <a:gd name="T1" fmla="*/ 10 h 16"/>
                  <a:gd name="T2" fmla="*/ 3 w 21"/>
                  <a:gd name="T3" fmla="*/ 8 h 16"/>
                  <a:gd name="T4" fmla="*/ 1 w 21"/>
                  <a:gd name="T5" fmla="*/ 4 h 16"/>
                  <a:gd name="T6" fmla="*/ 3 w 21"/>
                  <a:gd name="T7" fmla="*/ 3 h 16"/>
                  <a:gd name="T8" fmla="*/ 10 w 21"/>
                  <a:gd name="T9" fmla="*/ 2 h 16"/>
                  <a:gd name="T10" fmla="*/ 11 w 21"/>
                  <a:gd name="T11" fmla="*/ 1 h 16"/>
                  <a:gd name="T12" fmla="*/ 18 w 21"/>
                  <a:gd name="T13" fmla="*/ 4 h 16"/>
                  <a:gd name="T14" fmla="*/ 19 w 21"/>
                  <a:gd name="T15" fmla="*/ 5 h 16"/>
                  <a:gd name="T16" fmla="*/ 20 w 21"/>
                  <a:gd name="T17" fmla="*/ 6 h 16"/>
                  <a:gd name="T18" fmla="*/ 21 w 21"/>
                  <a:gd name="T19" fmla="*/ 11 h 16"/>
                  <a:gd name="T20" fmla="*/ 17 w 21"/>
                  <a:gd name="T21" fmla="*/ 14 h 16"/>
                  <a:gd name="T22" fmla="*/ 15 w 21"/>
                  <a:gd name="T23" fmla="*/ 14 h 16"/>
                  <a:gd name="T24" fmla="*/ 5 w 21"/>
                  <a:gd name="T25" fmla="*/ 10 h 16"/>
                  <a:gd name="T26" fmla="*/ 11 w 21"/>
                  <a:gd name="T27" fmla="*/ 4 h 16"/>
                  <a:gd name="T28" fmla="*/ 5 w 21"/>
                  <a:gd name="T29" fmla="*/ 5 h 16"/>
                  <a:gd name="T30" fmla="*/ 4 w 21"/>
                  <a:gd name="T31" fmla="*/ 6 h 16"/>
                  <a:gd name="T32" fmla="*/ 5 w 21"/>
                  <a:gd name="T33" fmla="*/ 8 h 16"/>
                  <a:gd name="T34" fmla="*/ 15 w 21"/>
                  <a:gd name="T35" fmla="*/ 12 h 16"/>
                  <a:gd name="T36" fmla="*/ 19 w 21"/>
                  <a:gd name="T37" fmla="*/ 10 h 16"/>
                  <a:gd name="T38" fmla="*/ 18 w 21"/>
                  <a:gd name="T39" fmla="*/ 7 h 16"/>
                  <a:gd name="T40" fmla="*/ 17 w 21"/>
                  <a:gd name="T41" fmla="*/ 6 h 16"/>
                  <a:gd name="T42" fmla="*/ 16 w 21"/>
                  <a:gd name="T43" fmla="*/ 5 h 16"/>
                  <a:gd name="T44" fmla="*/ 11 w 21"/>
                  <a:gd name="T45" fmla="*/ 4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" h="16">
                    <a:moveTo>
                      <a:pt x="5" y="10"/>
                    </a:moveTo>
                    <a:cubicBezTo>
                      <a:pt x="5" y="10"/>
                      <a:pt x="4" y="10"/>
                      <a:pt x="3" y="8"/>
                    </a:cubicBezTo>
                    <a:cubicBezTo>
                      <a:pt x="1" y="7"/>
                      <a:pt x="0" y="6"/>
                      <a:pt x="1" y="4"/>
                    </a:cubicBezTo>
                    <a:cubicBezTo>
                      <a:pt x="1" y="4"/>
                      <a:pt x="2" y="3"/>
                      <a:pt x="3" y="3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1" y="1"/>
                      <a:pt x="11" y="1"/>
                      <a:pt x="11" y="1"/>
                    </a:cubicBezTo>
                    <a:cubicBezTo>
                      <a:pt x="11" y="1"/>
                      <a:pt x="16" y="0"/>
                      <a:pt x="18" y="4"/>
                    </a:cubicBezTo>
                    <a:cubicBezTo>
                      <a:pt x="19" y="5"/>
                      <a:pt x="19" y="5"/>
                      <a:pt x="19" y="5"/>
                    </a:cubicBezTo>
                    <a:cubicBezTo>
                      <a:pt x="19" y="5"/>
                      <a:pt x="20" y="6"/>
                      <a:pt x="20" y="6"/>
                    </a:cubicBezTo>
                    <a:cubicBezTo>
                      <a:pt x="21" y="8"/>
                      <a:pt x="21" y="9"/>
                      <a:pt x="21" y="11"/>
                    </a:cubicBezTo>
                    <a:cubicBezTo>
                      <a:pt x="20" y="13"/>
                      <a:pt x="17" y="14"/>
                      <a:pt x="17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9" y="16"/>
                      <a:pt x="5" y="11"/>
                      <a:pt x="5" y="10"/>
                    </a:cubicBezTo>
                    <a:close/>
                    <a:moveTo>
                      <a:pt x="11" y="4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4" y="5"/>
                      <a:pt x="4" y="5"/>
                      <a:pt x="4" y="6"/>
                    </a:cubicBezTo>
                    <a:cubicBezTo>
                      <a:pt x="4" y="6"/>
                      <a:pt x="3" y="6"/>
                      <a:pt x="5" y="8"/>
                    </a:cubicBezTo>
                    <a:cubicBezTo>
                      <a:pt x="10" y="14"/>
                      <a:pt x="15" y="12"/>
                      <a:pt x="15" y="12"/>
                    </a:cubicBezTo>
                    <a:cubicBezTo>
                      <a:pt x="15" y="12"/>
                      <a:pt x="18" y="12"/>
                      <a:pt x="19" y="10"/>
                    </a:cubicBezTo>
                    <a:cubicBezTo>
                      <a:pt x="19" y="9"/>
                      <a:pt x="19" y="8"/>
                      <a:pt x="18" y="7"/>
                    </a:cubicBezTo>
                    <a:cubicBezTo>
                      <a:pt x="18" y="7"/>
                      <a:pt x="18" y="7"/>
                      <a:pt x="17" y="6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5" y="3"/>
                      <a:pt x="12" y="4"/>
                      <a:pt x="11" y="4"/>
                    </a:cubicBezTo>
                    <a:close/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4" name="Freeform: Shape 553" descr="cf0858ba-3108-402f-8e3b-d082650cd8d9"/>
              <p:cNvSpPr/>
              <p:nvPr/>
            </p:nvSpPr>
            <p:spPr bwMode="auto">
              <a:xfrm>
                <a:off x="6055" y="3710"/>
                <a:ext cx="17" cy="27"/>
              </a:xfrm>
              <a:custGeom>
                <a:avLst/>
                <a:gdLst>
                  <a:gd name="T0" fmla="*/ 7 w 17"/>
                  <a:gd name="T1" fmla="*/ 0 h 27"/>
                  <a:gd name="T2" fmla="*/ 2 w 17"/>
                  <a:gd name="T3" fmla="*/ 11 h 27"/>
                  <a:gd name="T4" fmla="*/ 6 w 17"/>
                  <a:gd name="T5" fmla="*/ 23 h 27"/>
                  <a:gd name="T6" fmla="*/ 10 w 17"/>
                  <a:gd name="T7" fmla="*/ 27 h 27"/>
                  <a:gd name="T8" fmla="*/ 15 w 17"/>
                  <a:gd name="T9" fmla="*/ 19 h 27"/>
                  <a:gd name="T10" fmla="*/ 16 w 17"/>
                  <a:gd name="T11" fmla="*/ 12 h 27"/>
                  <a:gd name="T12" fmla="*/ 7 w 17"/>
                  <a:gd name="T1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27">
                    <a:moveTo>
                      <a:pt x="7" y="0"/>
                    </a:moveTo>
                    <a:cubicBezTo>
                      <a:pt x="0" y="0"/>
                      <a:pt x="2" y="11"/>
                      <a:pt x="2" y="11"/>
                    </a:cubicBezTo>
                    <a:cubicBezTo>
                      <a:pt x="6" y="23"/>
                      <a:pt x="6" y="23"/>
                      <a:pt x="6" y="23"/>
                    </a:cubicBezTo>
                    <a:cubicBezTo>
                      <a:pt x="6" y="23"/>
                      <a:pt x="7" y="27"/>
                      <a:pt x="10" y="27"/>
                    </a:cubicBezTo>
                    <a:cubicBezTo>
                      <a:pt x="13" y="26"/>
                      <a:pt x="15" y="23"/>
                      <a:pt x="15" y="19"/>
                    </a:cubicBezTo>
                    <a:cubicBezTo>
                      <a:pt x="15" y="19"/>
                      <a:pt x="16" y="12"/>
                      <a:pt x="16" y="12"/>
                    </a:cubicBezTo>
                    <a:cubicBezTo>
                      <a:pt x="17" y="6"/>
                      <a:pt x="14" y="0"/>
                      <a:pt x="7" y="0"/>
                    </a:cubicBezTo>
                    <a:close/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5" name="Freeform: Shape 554" descr="0f4f8190-b2e7-428d-a19c-e126d583c761"/>
              <p:cNvSpPr/>
              <p:nvPr/>
            </p:nvSpPr>
            <p:spPr bwMode="auto">
              <a:xfrm>
                <a:off x="6399" y="3947"/>
                <a:ext cx="15" cy="49"/>
              </a:xfrm>
              <a:custGeom>
                <a:avLst/>
                <a:gdLst>
                  <a:gd name="T0" fmla="*/ 15 w 15"/>
                  <a:gd name="T1" fmla="*/ 8 h 49"/>
                  <a:gd name="T2" fmla="*/ 14 w 15"/>
                  <a:gd name="T3" fmla="*/ 49 h 49"/>
                  <a:gd name="T4" fmla="*/ 0 w 15"/>
                  <a:gd name="T5" fmla="*/ 41 h 49"/>
                  <a:gd name="T6" fmla="*/ 1 w 15"/>
                  <a:gd name="T7" fmla="*/ 0 h 49"/>
                  <a:gd name="T8" fmla="*/ 15 w 15"/>
                  <a:gd name="T9" fmla="*/ 8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49">
                    <a:moveTo>
                      <a:pt x="15" y="8"/>
                    </a:moveTo>
                    <a:lnTo>
                      <a:pt x="14" y="49"/>
                    </a:lnTo>
                    <a:lnTo>
                      <a:pt x="0" y="41"/>
                    </a:lnTo>
                    <a:lnTo>
                      <a:pt x="1" y="0"/>
                    </a:lnTo>
                    <a:lnTo>
                      <a:pt x="15" y="8"/>
                    </a:lnTo>
                    <a:close/>
                  </a:path>
                </a:pathLst>
              </a:custGeom>
              <a:solidFill>
                <a:srgbClr val="1E2C0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6" name="Freeform: Shape 555" descr="7132bbb7-3494-40bc-8edf-debfaccc9cd2"/>
              <p:cNvSpPr/>
              <p:nvPr/>
            </p:nvSpPr>
            <p:spPr bwMode="auto">
              <a:xfrm>
                <a:off x="6413" y="3947"/>
                <a:ext cx="14" cy="49"/>
              </a:xfrm>
              <a:custGeom>
                <a:avLst/>
                <a:gdLst>
                  <a:gd name="T0" fmla="*/ 1 w 14"/>
                  <a:gd name="T1" fmla="*/ 8 h 49"/>
                  <a:gd name="T2" fmla="*/ 14 w 14"/>
                  <a:gd name="T3" fmla="*/ 0 h 49"/>
                  <a:gd name="T4" fmla="*/ 14 w 14"/>
                  <a:gd name="T5" fmla="*/ 42 h 49"/>
                  <a:gd name="T6" fmla="*/ 0 w 14"/>
                  <a:gd name="T7" fmla="*/ 49 h 49"/>
                  <a:gd name="T8" fmla="*/ 1 w 14"/>
                  <a:gd name="T9" fmla="*/ 8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49">
                    <a:moveTo>
                      <a:pt x="1" y="8"/>
                    </a:moveTo>
                    <a:lnTo>
                      <a:pt x="14" y="0"/>
                    </a:lnTo>
                    <a:lnTo>
                      <a:pt x="14" y="42"/>
                    </a:lnTo>
                    <a:lnTo>
                      <a:pt x="0" y="49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414E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7" name="Freeform: Shape 556" descr="6c2e0e07-63b4-4ef8-a6ad-0c179916d282"/>
              <p:cNvSpPr/>
              <p:nvPr/>
            </p:nvSpPr>
            <p:spPr bwMode="auto">
              <a:xfrm>
                <a:off x="6400" y="3939"/>
                <a:ext cx="27" cy="16"/>
              </a:xfrm>
              <a:custGeom>
                <a:avLst/>
                <a:gdLst>
                  <a:gd name="T0" fmla="*/ 0 w 27"/>
                  <a:gd name="T1" fmla="*/ 8 h 16"/>
                  <a:gd name="T2" fmla="*/ 13 w 27"/>
                  <a:gd name="T3" fmla="*/ 0 h 16"/>
                  <a:gd name="T4" fmla="*/ 27 w 27"/>
                  <a:gd name="T5" fmla="*/ 8 h 16"/>
                  <a:gd name="T6" fmla="*/ 14 w 27"/>
                  <a:gd name="T7" fmla="*/ 16 h 16"/>
                  <a:gd name="T8" fmla="*/ 0 w 27"/>
                  <a:gd name="T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16">
                    <a:moveTo>
                      <a:pt x="0" y="8"/>
                    </a:moveTo>
                    <a:lnTo>
                      <a:pt x="13" y="0"/>
                    </a:lnTo>
                    <a:lnTo>
                      <a:pt x="27" y="8"/>
                    </a:lnTo>
                    <a:lnTo>
                      <a:pt x="14" y="16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99A5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8" name="Freeform: Shape 557" descr="8b48506c-0eb7-4720-a1af-04c55cab6f26"/>
              <p:cNvSpPr/>
              <p:nvPr/>
            </p:nvSpPr>
            <p:spPr bwMode="auto">
              <a:xfrm>
                <a:off x="6347" y="3863"/>
                <a:ext cx="68" cy="100"/>
              </a:xfrm>
              <a:custGeom>
                <a:avLst/>
                <a:gdLst>
                  <a:gd name="T0" fmla="*/ 68 w 68"/>
                  <a:gd name="T1" fmla="*/ 39 h 100"/>
                  <a:gd name="T2" fmla="*/ 68 w 68"/>
                  <a:gd name="T3" fmla="*/ 100 h 100"/>
                  <a:gd name="T4" fmla="*/ 0 w 68"/>
                  <a:gd name="T5" fmla="*/ 62 h 100"/>
                  <a:gd name="T6" fmla="*/ 0 w 68"/>
                  <a:gd name="T7" fmla="*/ 0 h 100"/>
                  <a:gd name="T8" fmla="*/ 68 w 68"/>
                  <a:gd name="T9" fmla="*/ 39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00">
                    <a:moveTo>
                      <a:pt x="68" y="39"/>
                    </a:moveTo>
                    <a:lnTo>
                      <a:pt x="68" y="100"/>
                    </a:lnTo>
                    <a:lnTo>
                      <a:pt x="0" y="62"/>
                    </a:lnTo>
                    <a:lnTo>
                      <a:pt x="0" y="0"/>
                    </a:lnTo>
                    <a:lnTo>
                      <a:pt x="68" y="39"/>
                    </a:lnTo>
                    <a:close/>
                  </a:path>
                </a:pathLst>
              </a:custGeom>
              <a:solidFill>
                <a:srgbClr val="078A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9" name="Freeform: Shape 558" descr="e21b8056-a7f5-4135-8e90-c682bc9182f8"/>
              <p:cNvSpPr/>
              <p:nvPr/>
            </p:nvSpPr>
            <p:spPr bwMode="auto">
              <a:xfrm>
                <a:off x="6415" y="3865"/>
                <a:ext cx="64" cy="98"/>
              </a:xfrm>
              <a:custGeom>
                <a:avLst/>
                <a:gdLst>
                  <a:gd name="T0" fmla="*/ 0 w 64"/>
                  <a:gd name="T1" fmla="*/ 37 h 98"/>
                  <a:gd name="T2" fmla="*/ 64 w 64"/>
                  <a:gd name="T3" fmla="*/ 0 h 98"/>
                  <a:gd name="T4" fmla="*/ 64 w 64"/>
                  <a:gd name="T5" fmla="*/ 62 h 98"/>
                  <a:gd name="T6" fmla="*/ 0 w 64"/>
                  <a:gd name="T7" fmla="*/ 98 h 98"/>
                  <a:gd name="T8" fmla="*/ 0 w 64"/>
                  <a:gd name="T9" fmla="*/ 37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98">
                    <a:moveTo>
                      <a:pt x="0" y="37"/>
                    </a:moveTo>
                    <a:lnTo>
                      <a:pt x="64" y="0"/>
                    </a:lnTo>
                    <a:lnTo>
                      <a:pt x="64" y="62"/>
                    </a:lnTo>
                    <a:lnTo>
                      <a:pt x="0" y="98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0" name="Freeform: Shape 559" descr="839ff1ea-0f8b-4123-ac91-4ebbbccf96ee"/>
              <p:cNvSpPr/>
              <p:nvPr/>
            </p:nvSpPr>
            <p:spPr bwMode="auto">
              <a:xfrm>
                <a:off x="6347" y="3826"/>
                <a:ext cx="132" cy="76"/>
              </a:xfrm>
              <a:custGeom>
                <a:avLst/>
                <a:gdLst>
                  <a:gd name="T0" fmla="*/ 0 w 132"/>
                  <a:gd name="T1" fmla="*/ 37 h 76"/>
                  <a:gd name="T2" fmla="*/ 64 w 132"/>
                  <a:gd name="T3" fmla="*/ 0 h 76"/>
                  <a:gd name="T4" fmla="*/ 132 w 132"/>
                  <a:gd name="T5" fmla="*/ 39 h 76"/>
                  <a:gd name="T6" fmla="*/ 68 w 132"/>
                  <a:gd name="T7" fmla="*/ 76 h 76"/>
                  <a:gd name="T8" fmla="*/ 0 w 132"/>
                  <a:gd name="T9" fmla="*/ 37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76">
                    <a:moveTo>
                      <a:pt x="0" y="37"/>
                    </a:moveTo>
                    <a:lnTo>
                      <a:pt x="64" y="0"/>
                    </a:lnTo>
                    <a:lnTo>
                      <a:pt x="132" y="39"/>
                    </a:lnTo>
                    <a:lnTo>
                      <a:pt x="68" y="76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1" name="Freeform: Shape 560" descr="ffdfac28-f893-47c7-bfc8-5f37ca54c4cb"/>
              <p:cNvSpPr/>
              <p:nvPr/>
            </p:nvSpPr>
            <p:spPr bwMode="auto">
              <a:xfrm>
                <a:off x="6368" y="3834"/>
                <a:ext cx="46" cy="54"/>
              </a:xfrm>
              <a:custGeom>
                <a:avLst/>
                <a:gdLst>
                  <a:gd name="T0" fmla="*/ 46 w 46"/>
                  <a:gd name="T1" fmla="*/ 27 h 54"/>
                  <a:gd name="T2" fmla="*/ 46 w 46"/>
                  <a:gd name="T3" fmla="*/ 54 h 54"/>
                  <a:gd name="T4" fmla="*/ 0 w 46"/>
                  <a:gd name="T5" fmla="*/ 27 h 54"/>
                  <a:gd name="T6" fmla="*/ 0 w 46"/>
                  <a:gd name="T7" fmla="*/ 0 h 54"/>
                  <a:gd name="T8" fmla="*/ 46 w 46"/>
                  <a:gd name="T9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54">
                    <a:moveTo>
                      <a:pt x="46" y="27"/>
                    </a:moveTo>
                    <a:lnTo>
                      <a:pt x="46" y="54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46" y="27"/>
                    </a:lnTo>
                    <a:close/>
                  </a:path>
                </a:pathLst>
              </a:custGeom>
              <a:solidFill>
                <a:srgbClr val="078A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2" name="Freeform: Shape 561" descr="fd219e4f-ac1c-4519-a73f-4a0610f2b846"/>
              <p:cNvSpPr/>
              <p:nvPr/>
            </p:nvSpPr>
            <p:spPr bwMode="auto">
              <a:xfrm>
                <a:off x="6414" y="3835"/>
                <a:ext cx="44" cy="53"/>
              </a:xfrm>
              <a:custGeom>
                <a:avLst/>
                <a:gdLst>
                  <a:gd name="T0" fmla="*/ 0 w 44"/>
                  <a:gd name="T1" fmla="*/ 26 h 53"/>
                  <a:gd name="T2" fmla="*/ 44 w 44"/>
                  <a:gd name="T3" fmla="*/ 0 h 53"/>
                  <a:gd name="T4" fmla="*/ 44 w 44"/>
                  <a:gd name="T5" fmla="*/ 28 h 53"/>
                  <a:gd name="T6" fmla="*/ 0 w 44"/>
                  <a:gd name="T7" fmla="*/ 53 h 53"/>
                  <a:gd name="T8" fmla="*/ 0 w 44"/>
                  <a:gd name="T9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52">
                    <a:moveTo>
                      <a:pt x="0" y="26"/>
                    </a:moveTo>
                    <a:lnTo>
                      <a:pt x="44" y="0"/>
                    </a:lnTo>
                    <a:lnTo>
                      <a:pt x="44" y="28"/>
                    </a:lnTo>
                    <a:lnTo>
                      <a:pt x="0" y="53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3" name="Freeform: Shape 562" descr="95e128b2-1623-41c8-8942-d77b9306dc84"/>
              <p:cNvSpPr/>
              <p:nvPr/>
            </p:nvSpPr>
            <p:spPr bwMode="auto">
              <a:xfrm>
                <a:off x="6368" y="3808"/>
                <a:ext cx="90" cy="53"/>
              </a:xfrm>
              <a:custGeom>
                <a:avLst/>
                <a:gdLst>
                  <a:gd name="T0" fmla="*/ 0 w 90"/>
                  <a:gd name="T1" fmla="*/ 26 h 53"/>
                  <a:gd name="T2" fmla="*/ 44 w 90"/>
                  <a:gd name="T3" fmla="*/ 0 h 53"/>
                  <a:gd name="T4" fmla="*/ 90 w 90"/>
                  <a:gd name="T5" fmla="*/ 27 h 53"/>
                  <a:gd name="T6" fmla="*/ 46 w 90"/>
                  <a:gd name="T7" fmla="*/ 53 h 53"/>
                  <a:gd name="T8" fmla="*/ 0 w 90"/>
                  <a:gd name="T9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52">
                    <a:moveTo>
                      <a:pt x="0" y="26"/>
                    </a:moveTo>
                    <a:lnTo>
                      <a:pt x="44" y="0"/>
                    </a:lnTo>
                    <a:lnTo>
                      <a:pt x="90" y="27"/>
                    </a:lnTo>
                    <a:lnTo>
                      <a:pt x="46" y="53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4" name="Freeform: Shape 563" descr="4ec43e85-f8a4-4fb8-871d-744198979fd4"/>
              <p:cNvSpPr/>
              <p:nvPr/>
            </p:nvSpPr>
            <p:spPr bwMode="auto">
              <a:xfrm>
                <a:off x="6384" y="3812"/>
                <a:ext cx="31" cy="36"/>
              </a:xfrm>
              <a:custGeom>
                <a:avLst/>
                <a:gdLst>
                  <a:gd name="T0" fmla="*/ 31 w 31"/>
                  <a:gd name="T1" fmla="*/ 18 h 36"/>
                  <a:gd name="T2" fmla="*/ 31 w 31"/>
                  <a:gd name="T3" fmla="*/ 36 h 36"/>
                  <a:gd name="T4" fmla="*/ 0 w 31"/>
                  <a:gd name="T5" fmla="*/ 18 h 36"/>
                  <a:gd name="T6" fmla="*/ 0 w 31"/>
                  <a:gd name="T7" fmla="*/ 0 h 36"/>
                  <a:gd name="T8" fmla="*/ 31 w 31"/>
                  <a:gd name="T9" fmla="*/ 18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36">
                    <a:moveTo>
                      <a:pt x="31" y="18"/>
                    </a:moveTo>
                    <a:lnTo>
                      <a:pt x="31" y="36"/>
                    </a:lnTo>
                    <a:lnTo>
                      <a:pt x="0" y="18"/>
                    </a:lnTo>
                    <a:lnTo>
                      <a:pt x="0" y="0"/>
                    </a:lnTo>
                    <a:lnTo>
                      <a:pt x="31" y="18"/>
                    </a:lnTo>
                    <a:close/>
                  </a:path>
                </a:pathLst>
              </a:custGeom>
              <a:solidFill>
                <a:srgbClr val="078A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5" name="Freeform: Shape 564" descr="a5339342-6083-4041-b6c3-03d5d0d5f077"/>
              <p:cNvSpPr/>
              <p:nvPr/>
            </p:nvSpPr>
            <p:spPr bwMode="auto">
              <a:xfrm>
                <a:off x="6415" y="3813"/>
                <a:ext cx="30" cy="35"/>
              </a:xfrm>
              <a:custGeom>
                <a:avLst/>
                <a:gdLst>
                  <a:gd name="T0" fmla="*/ 0 w 30"/>
                  <a:gd name="T1" fmla="*/ 17 h 35"/>
                  <a:gd name="T2" fmla="*/ 30 w 30"/>
                  <a:gd name="T3" fmla="*/ 0 h 35"/>
                  <a:gd name="T4" fmla="*/ 29 w 30"/>
                  <a:gd name="T5" fmla="*/ 18 h 35"/>
                  <a:gd name="T6" fmla="*/ 0 w 30"/>
                  <a:gd name="T7" fmla="*/ 35 h 35"/>
                  <a:gd name="T8" fmla="*/ 0 w 30"/>
                  <a:gd name="T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35">
                    <a:moveTo>
                      <a:pt x="0" y="17"/>
                    </a:moveTo>
                    <a:lnTo>
                      <a:pt x="30" y="0"/>
                    </a:lnTo>
                    <a:lnTo>
                      <a:pt x="29" y="18"/>
                    </a:lnTo>
                    <a:lnTo>
                      <a:pt x="0" y="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6" name="Freeform: Shape 565" descr="74ffe877-2cc6-406f-b894-a2f88e6fbeb2"/>
              <p:cNvSpPr/>
              <p:nvPr/>
            </p:nvSpPr>
            <p:spPr bwMode="auto">
              <a:xfrm>
                <a:off x="6384" y="3795"/>
                <a:ext cx="61" cy="35"/>
              </a:xfrm>
              <a:custGeom>
                <a:avLst/>
                <a:gdLst>
                  <a:gd name="T0" fmla="*/ 0 w 61"/>
                  <a:gd name="T1" fmla="*/ 17 h 35"/>
                  <a:gd name="T2" fmla="*/ 30 w 61"/>
                  <a:gd name="T3" fmla="*/ 0 h 35"/>
                  <a:gd name="T4" fmla="*/ 61 w 61"/>
                  <a:gd name="T5" fmla="*/ 18 h 35"/>
                  <a:gd name="T6" fmla="*/ 31 w 61"/>
                  <a:gd name="T7" fmla="*/ 35 h 35"/>
                  <a:gd name="T8" fmla="*/ 0 w 61"/>
                  <a:gd name="T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35">
                    <a:moveTo>
                      <a:pt x="0" y="17"/>
                    </a:moveTo>
                    <a:lnTo>
                      <a:pt x="30" y="0"/>
                    </a:lnTo>
                    <a:lnTo>
                      <a:pt x="61" y="18"/>
                    </a:lnTo>
                    <a:lnTo>
                      <a:pt x="31" y="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7" name="Freeform: Shape 566" descr="5f332a31-3a38-4e54-8738-ef7bbd29a438"/>
              <p:cNvSpPr/>
              <p:nvPr/>
            </p:nvSpPr>
            <p:spPr bwMode="auto">
              <a:xfrm>
                <a:off x="4254" y="1863"/>
                <a:ext cx="1124" cy="693"/>
              </a:xfrm>
              <a:custGeom>
                <a:avLst/>
                <a:gdLst>
                  <a:gd name="T0" fmla="*/ 32 w 1124"/>
                  <a:gd name="T1" fmla="*/ 626 h 694"/>
                  <a:gd name="T2" fmla="*/ 125 w 1124"/>
                  <a:gd name="T3" fmla="*/ 685 h 694"/>
                  <a:gd name="T4" fmla="*/ 174 w 1124"/>
                  <a:gd name="T5" fmla="*/ 685 h 694"/>
                  <a:gd name="T6" fmla="*/ 1091 w 1124"/>
                  <a:gd name="T7" fmla="*/ 152 h 694"/>
                  <a:gd name="T8" fmla="*/ 1091 w 1124"/>
                  <a:gd name="T9" fmla="*/ 67 h 694"/>
                  <a:gd name="T10" fmla="*/ 999 w 1124"/>
                  <a:gd name="T11" fmla="*/ 9 h 694"/>
                  <a:gd name="T12" fmla="*/ 949 w 1124"/>
                  <a:gd name="T13" fmla="*/ 9 h 694"/>
                  <a:gd name="T14" fmla="*/ 32 w 1124"/>
                  <a:gd name="T15" fmla="*/ 541 h 694"/>
                  <a:gd name="T16" fmla="*/ 32 w 1124"/>
                  <a:gd name="T17" fmla="*/ 626 h 6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4" h="694">
                    <a:moveTo>
                      <a:pt x="32" y="626"/>
                    </a:moveTo>
                    <a:cubicBezTo>
                      <a:pt x="125" y="685"/>
                      <a:pt x="125" y="685"/>
                      <a:pt x="125" y="685"/>
                    </a:cubicBezTo>
                    <a:cubicBezTo>
                      <a:pt x="140" y="694"/>
                      <a:pt x="159" y="694"/>
                      <a:pt x="174" y="685"/>
                    </a:cubicBezTo>
                    <a:cubicBezTo>
                      <a:pt x="1091" y="152"/>
                      <a:pt x="1091" y="152"/>
                      <a:pt x="1091" y="152"/>
                    </a:cubicBezTo>
                    <a:cubicBezTo>
                      <a:pt x="1124" y="133"/>
                      <a:pt x="1124" y="86"/>
                      <a:pt x="1091" y="67"/>
                    </a:cubicBezTo>
                    <a:cubicBezTo>
                      <a:pt x="999" y="9"/>
                      <a:pt x="999" y="9"/>
                      <a:pt x="999" y="9"/>
                    </a:cubicBezTo>
                    <a:cubicBezTo>
                      <a:pt x="984" y="0"/>
                      <a:pt x="965" y="0"/>
                      <a:pt x="949" y="9"/>
                    </a:cubicBezTo>
                    <a:cubicBezTo>
                      <a:pt x="32" y="541"/>
                      <a:pt x="32" y="541"/>
                      <a:pt x="32" y="541"/>
                    </a:cubicBezTo>
                    <a:cubicBezTo>
                      <a:pt x="0" y="560"/>
                      <a:pt x="0" y="607"/>
                      <a:pt x="32" y="626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8" name="Freeform: Shape 567" descr="a80d6eba-aa8a-4ed1-9292-a329d3226f7f"/>
              <p:cNvSpPr/>
              <p:nvPr/>
            </p:nvSpPr>
            <p:spPr bwMode="auto">
              <a:xfrm>
                <a:off x="4337" y="1188"/>
                <a:ext cx="959" cy="1301"/>
              </a:xfrm>
              <a:custGeom>
                <a:avLst/>
                <a:gdLst>
                  <a:gd name="T0" fmla="*/ 957 w 959"/>
                  <a:gd name="T1" fmla="*/ 37 h 1302"/>
                  <a:gd name="T2" fmla="*/ 959 w 959"/>
                  <a:gd name="T3" fmla="*/ 744 h 1302"/>
                  <a:gd name="T4" fmla="*/ 945 w 959"/>
                  <a:gd name="T5" fmla="*/ 769 h 1302"/>
                  <a:gd name="T6" fmla="*/ 45 w 959"/>
                  <a:gd name="T7" fmla="*/ 1291 h 1302"/>
                  <a:gd name="T8" fmla="*/ 2 w 959"/>
                  <a:gd name="T9" fmla="*/ 1266 h 1302"/>
                  <a:gd name="T10" fmla="*/ 0 w 959"/>
                  <a:gd name="T11" fmla="*/ 559 h 1302"/>
                  <a:gd name="T12" fmla="*/ 14 w 959"/>
                  <a:gd name="T13" fmla="*/ 533 h 1302"/>
                  <a:gd name="T14" fmla="*/ 913 w 959"/>
                  <a:gd name="T15" fmla="*/ 11 h 1302"/>
                  <a:gd name="T16" fmla="*/ 957 w 959"/>
                  <a:gd name="T17" fmla="*/ 37 h 1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59" h="1302">
                    <a:moveTo>
                      <a:pt x="957" y="37"/>
                    </a:moveTo>
                    <a:cubicBezTo>
                      <a:pt x="959" y="744"/>
                      <a:pt x="959" y="744"/>
                      <a:pt x="959" y="744"/>
                    </a:cubicBezTo>
                    <a:cubicBezTo>
                      <a:pt x="959" y="754"/>
                      <a:pt x="954" y="764"/>
                      <a:pt x="945" y="769"/>
                    </a:cubicBezTo>
                    <a:cubicBezTo>
                      <a:pt x="45" y="1291"/>
                      <a:pt x="45" y="1291"/>
                      <a:pt x="45" y="1291"/>
                    </a:cubicBezTo>
                    <a:cubicBezTo>
                      <a:pt x="26" y="1302"/>
                      <a:pt x="2" y="1288"/>
                      <a:pt x="2" y="1266"/>
                    </a:cubicBezTo>
                    <a:cubicBezTo>
                      <a:pt x="0" y="559"/>
                      <a:pt x="0" y="559"/>
                      <a:pt x="0" y="559"/>
                    </a:cubicBezTo>
                    <a:cubicBezTo>
                      <a:pt x="0" y="548"/>
                      <a:pt x="5" y="539"/>
                      <a:pt x="14" y="533"/>
                    </a:cubicBezTo>
                    <a:cubicBezTo>
                      <a:pt x="913" y="11"/>
                      <a:pt x="913" y="11"/>
                      <a:pt x="913" y="11"/>
                    </a:cubicBezTo>
                    <a:cubicBezTo>
                      <a:pt x="933" y="0"/>
                      <a:pt x="957" y="14"/>
                      <a:pt x="957" y="37"/>
                    </a:cubicBezTo>
                  </a:path>
                </a:pathLst>
              </a:custGeom>
              <a:solidFill>
                <a:srgbClr val="AEF4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9" name="Freeform: Shape 568" descr="2367cb6d-096f-4be5-b6f1-8644a5107d4f"/>
              <p:cNvSpPr/>
              <p:nvPr/>
            </p:nvSpPr>
            <p:spPr bwMode="auto">
              <a:xfrm>
                <a:off x="4358" y="1198"/>
                <a:ext cx="959" cy="1301"/>
              </a:xfrm>
              <a:custGeom>
                <a:avLst/>
                <a:gdLst>
                  <a:gd name="T0" fmla="*/ 957 w 959"/>
                  <a:gd name="T1" fmla="*/ 37 h 1302"/>
                  <a:gd name="T2" fmla="*/ 959 w 959"/>
                  <a:gd name="T3" fmla="*/ 744 h 1302"/>
                  <a:gd name="T4" fmla="*/ 945 w 959"/>
                  <a:gd name="T5" fmla="*/ 769 h 1302"/>
                  <a:gd name="T6" fmla="*/ 45 w 959"/>
                  <a:gd name="T7" fmla="*/ 1291 h 1302"/>
                  <a:gd name="T8" fmla="*/ 2 w 959"/>
                  <a:gd name="T9" fmla="*/ 1266 h 1302"/>
                  <a:gd name="T10" fmla="*/ 0 w 959"/>
                  <a:gd name="T11" fmla="*/ 559 h 1302"/>
                  <a:gd name="T12" fmla="*/ 14 w 959"/>
                  <a:gd name="T13" fmla="*/ 533 h 1302"/>
                  <a:gd name="T14" fmla="*/ 913 w 959"/>
                  <a:gd name="T15" fmla="*/ 11 h 1302"/>
                  <a:gd name="T16" fmla="*/ 957 w 959"/>
                  <a:gd name="T17" fmla="*/ 37 h 1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59" h="1302">
                    <a:moveTo>
                      <a:pt x="957" y="37"/>
                    </a:moveTo>
                    <a:cubicBezTo>
                      <a:pt x="959" y="744"/>
                      <a:pt x="959" y="744"/>
                      <a:pt x="959" y="744"/>
                    </a:cubicBezTo>
                    <a:cubicBezTo>
                      <a:pt x="959" y="754"/>
                      <a:pt x="954" y="764"/>
                      <a:pt x="945" y="769"/>
                    </a:cubicBezTo>
                    <a:cubicBezTo>
                      <a:pt x="45" y="1291"/>
                      <a:pt x="45" y="1291"/>
                      <a:pt x="45" y="1291"/>
                    </a:cubicBezTo>
                    <a:cubicBezTo>
                      <a:pt x="26" y="1302"/>
                      <a:pt x="2" y="1288"/>
                      <a:pt x="2" y="1266"/>
                    </a:cubicBezTo>
                    <a:cubicBezTo>
                      <a:pt x="0" y="559"/>
                      <a:pt x="0" y="559"/>
                      <a:pt x="0" y="559"/>
                    </a:cubicBezTo>
                    <a:cubicBezTo>
                      <a:pt x="0" y="548"/>
                      <a:pt x="5" y="539"/>
                      <a:pt x="14" y="533"/>
                    </a:cubicBezTo>
                    <a:cubicBezTo>
                      <a:pt x="913" y="11"/>
                      <a:pt x="913" y="11"/>
                      <a:pt x="913" y="11"/>
                    </a:cubicBezTo>
                    <a:cubicBezTo>
                      <a:pt x="933" y="0"/>
                      <a:pt x="957" y="14"/>
                      <a:pt x="957" y="37"/>
                    </a:cubicBezTo>
                  </a:path>
                </a:pathLst>
              </a:custGeom>
              <a:solidFill>
                <a:srgbClr val="F0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0" name="Freeform: Shape 569" descr="29fdbcdf-fa4e-46be-8374-991814303ef5"/>
              <p:cNvSpPr/>
              <p:nvPr/>
            </p:nvSpPr>
            <p:spPr bwMode="auto">
              <a:xfrm>
                <a:off x="4908" y="1888"/>
                <a:ext cx="150" cy="106"/>
              </a:xfrm>
              <a:custGeom>
                <a:avLst/>
                <a:gdLst>
                  <a:gd name="T0" fmla="*/ 146 w 150"/>
                  <a:gd name="T1" fmla="*/ 15 h 106"/>
                  <a:gd name="T2" fmla="*/ 0 w 150"/>
                  <a:gd name="T3" fmla="*/ 106 h 106"/>
                  <a:gd name="T4" fmla="*/ 0 w 150"/>
                  <a:gd name="T5" fmla="*/ 88 h 106"/>
                  <a:gd name="T6" fmla="*/ 146 w 150"/>
                  <a:gd name="T7" fmla="*/ 1 h 106"/>
                  <a:gd name="T8" fmla="*/ 150 w 150"/>
                  <a:gd name="T9" fmla="*/ 4 h 106"/>
                  <a:gd name="T10" fmla="*/ 150 w 150"/>
                  <a:gd name="T11" fmla="*/ 9 h 106"/>
                  <a:gd name="T12" fmla="*/ 146 w 150"/>
                  <a:gd name="T13" fmla="*/ 15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0" h="105">
                    <a:moveTo>
                      <a:pt x="146" y="15"/>
                    </a:moveTo>
                    <a:cubicBezTo>
                      <a:pt x="0" y="106"/>
                      <a:pt x="0" y="106"/>
                      <a:pt x="0" y="106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146" y="1"/>
                      <a:pt x="146" y="1"/>
                      <a:pt x="146" y="1"/>
                    </a:cubicBezTo>
                    <a:cubicBezTo>
                      <a:pt x="148" y="0"/>
                      <a:pt x="150" y="1"/>
                      <a:pt x="150" y="4"/>
                    </a:cubicBezTo>
                    <a:cubicBezTo>
                      <a:pt x="150" y="9"/>
                      <a:pt x="150" y="9"/>
                      <a:pt x="150" y="9"/>
                    </a:cubicBezTo>
                    <a:cubicBezTo>
                      <a:pt x="150" y="12"/>
                      <a:pt x="148" y="14"/>
                      <a:pt x="146" y="15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1" name="Freeform: Shape 570" descr="5f5d1085-4ef1-44f3-bf33-9f7c803b8e1d"/>
              <p:cNvSpPr/>
              <p:nvPr/>
            </p:nvSpPr>
            <p:spPr bwMode="auto">
              <a:xfrm>
                <a:off x="4519" y="2131"/>
                <a:ext cx="155" cy="96"/>
              </a:xfrm>
              <a:custGeom>
                <a:avLst/>
                <a:gdLst>
                  <a:gd name="T0" fmla="*/ 151 w 155"/>
                  <a:gd name="T1" fmla="*/ 14 h 96"/>
                  <a:gd name="T2" fmla="*/ 11 w 155"/>
                  <a:gd name="T3" fmla="*/ 94 h 96"/>
                  <a:gd name="T4" fmla="*/ 1 w 155"/>
                  <a:gd name="T5" fmla="*/ 92 h 96"/>
                  <a:gd name="T6" fmla="*/ 4 w 155"/>
                  <a:gd name="T7" fmla="*/ 82 h 96"/>
                  <a:gd name="T8" fmla="*/ 144 w 155"/>
                  <a:gd name="T9" fmla="*/ 2 h 96"/>
                  <a:gd name="T10" fmla="*/ 153 w 155"/>
                  <a:gd name="T11" fmla="*/ 5 h 96"/>
                  <a:gd name="T12" fmla="*/ 151 w 155"/>
                  <a:gd name="T13" fmla="*/ 14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5" h="96">
                    <a:moveTo>
                      <a:pt x="151" y="14"/>
                    </a:moveTo>
                    <a:cubicBezTo>
                      <a:pt x="11" y="94"/>
                      <a:pt x="11" y="94"/>
                      <a:pt x="11" y="94"/>
                    </a:cubicBezTo>
                    <a:cubicBezTo>
                      <a:pt x="8" y="96"/>
                      <a:pt x="3" y="95"/>
                      <a:pt x="1" y="92"/>
                    </a:cubicBezTo>
                    <a:cubicBezTo>
                      <a:pt x="0" y="88"/>
                      <a:pt x="1" y="84"/>
                      <a:pt x="4" y="82"/>
                    </a:cubicBezTo>
                    <a:cubicBezTo>
                      <a:pt x="144" y="2"/>
                      <a:pt x="144" y="2"/>
                      <a:pt x="144" y="2"/>
                    </a:cubicBezTo>
                    <a:cubicBezTo>
                      <a:pt x="147" y="0"/>
                      <a:pt x="151" y="1"/>
                      <a:pt x="153" y="5"/>
                    </a:cubicBezTo>
                    <a:cubicBezTo>
                      <a:pt x="155" y="8"/>
                      <a:pt x="154" y="12"/>
                      <a:pt x="151" y="14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2" name="Freeform: Shape 571" descr="3511144e-d3a6-4c5d-836f-1aca04266605"/>
              <p:cNvSpPr/>
              <p:nvPr/>
            </p:nvSpPr>
            <p:spPr bwMode="auto">
              <a:xfrm>
                <a:off x="4519" y="2212"/>
                <a:ext cx="113" cy="71"/>
              </a:xfrm>
              <a:custGeom>
                <a:avLst/>
                <a:gdLst>
                  <a:gd name="T0" fmla="*/ 109 w 113"/>
                  <a:gd name="T1" fmla="*/ 14 h 71"/>
                  <a:gd name="T2" fmla="*/ 11 w 113"/>
                  <a:gd name="T3" fmla="*/ 69 h 71"/>
                  <a:gd name="T4" fmla="*/ 1 w 113"/>
                  <a:gd name="T5" fmla="*/ 67 h 71"/>
                  <a:gd name="T6" fmla="*/ 4 w 113"/>
                  <a:gd name="T7" fmla="*/ 57 h 71"/>
                  <a:gd name="T8" fmla="*/ 102 w 113"/>
                  <a:gd name="T9" fmla="*/ 2 h 71"/>
                  <a:gd name="T10" fmla="*/ 111 w 113"/>
                  <a:gd name="T11" fmla="*/ 4 h 71"/>
                  <a:gd name="T12" fmla="*/ 109 w 113"/>
                  <a:gd name="T13" fmla="*/ 14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3" h="71">
                    <a:moveTo>
                      <a:pt x="109" y="14"/>
                    </a:moveTo>
                    <a:cubicBezTo>
                      <a:pt x="11" y="69"/>
                      <a:pt x="11" y="69"/>
                      <a:pt x="11" y="69"/>
                    </a:cubicBezTo>
                    <a:cubicBezTo>
                      <a:pt x="8" y="71"/>
                      <a:pt x="3" y="70"/>
                      <a:pt x="1" y="67"/>
                    </a:cubicBezTo>
                    <a:cubicBezTo>
                      <a:pt x="0" y="63"/>
                      <a:pt x="1" y="59"/>
                      <a:pt x="4" y="57"/>
                    </a:cubicBezTo>
                    <a:cubicBezTo>
                      <a:pt x="102" y="2"/>
                      <a:pt x="102" y="2"/>
                      <a:pt x="102" y="2"/>
                    </a:cubicBezTo>
                    <a:cubicBezTo>
                      <a:pt x="105" y="0"/>
                      <a:pt x="109" y="1"/>
                      <a:pt x="111" y="4"/>
                    </a:cubicBezTo>
                    <a:cubicBezTo>
                      <a:pt x="113" y="8"/>
                      <a:pt x="112" y="12"/>
                      <a:pt x="109" y="14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3" name="Freeform: Shape 572" descr="739c5014-b82c-4fb0-ac30-ce5ad72cb70f"/>
              <p:cNvSpPr/>
              <p:nvPr/>
            </p:nvSpPr>
            <p:spPr bwMode="auto">
              <a:xfrm>
                <a:off x="4764" y="1872"/>
                <a:ext cx="144" cy="122"/>
              </a:xfrm>
              <a:custGeom>
                <a:avLst/>
                <a:gdLst>
                  <a:gd name="T0" fmla="*/ 144 w 144"/>
                  <a:gd name="T1" fmla="*/ 122 h 122"/>
                  <a:gd name="T2" fmla="*/ 0 w 144"/>
                  <a:gd name="T3" fmla="*/ 11 h 122"/>
                  <a:gd name="T4" fmla="*/ 9 w 144"/>
                  <a:gd name="T5" fmla="*/ 0 h 122"/>
                  <a:gd name="T6" fmla="*/ 144 w 144"/>
                  <a:gd name="T7" fmla="*/ 104 h 122"/>
                  <a:gd name="T8" fmla="*/ 144 w 144"/>
                  <a:gd name="T9" fmla="*/ 122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4" h="122">
                    <a:moveTo>
                      <a:pt x="144" y="122"/>
                    </a:moveTo>
                    <a:lnTo>
                      <a:pt x="0" y="11"/>
                    </a:lnTo>
                    <a:lnTo>
                      <a:pt x="9" y="0"/>
                    </a:lnTo>
                    <a:lnTo>
                      <a:pt x="144" y="104"/>
                    </a:lnTo>
                    <a:lnTo>
                      <a:pt x="144" y="122"/>
                    </a:ln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4" name="Freeform: Shape 573" descr="7be60e75-7da9-40ef-a678-13980456dd1c"/>
              <p:cNvSpPr/>
              <p:nvPr/>
            </p:nvSpPr>
            <p:spPr bwMode="auto">
              <a:xfrm>
                <a:off x="4504" y="1727"/>
                <a:ext cx="294" cy="359"/>
              </a:xfrm>
              <a:custGeom>
                <a:avLst/>
                <a:gdLst>
                  <a:gd name="T0" fmla="*/ 294 w 294"/>
                  <a:gd name="T1" fmla="*/ 121 h 360"/>
                  <a:gd name="T2" fmla="*/ 147 w 294"/>
                  <a:gd name="T3" fmla="*/ 327 h 360"/>
                  <a:gd name="T4" fmla="*/ 0 w 294"/>
                  <a:gd name="T5" fmla="*/ 239 h 360"/>
                  <a:gd name="T6" fmla="*/ 147 w 294"/>
                  <a:gd name="T7" fmla="*/ 33 h 360"/>
                  <a:gd name="T8" fmla="*/ 294 w 294"/>
                  <a:gd name="T9" fmla="*/ 12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4" h="360">
                    <a:moveTo>
                      <a:pt x="294" y="121"/>
                    </a:moveTo>
                    <a:cubicBezTo>
                      <a:pt x="294" y="202"/>
                      <a:pt x="228" y="294"/>
                      <a:pt x="147" y="327"/>
                    </a:cubicBezTo>
                    <a:cubicBezTo>
                      <a:pt x="66" y="360"/>
                      <a:pt x="0" y="320"/>
                      <a:pt x="0" y="239"/>
                    </a:cubicBezTo>
                    <a:cubicBezTo>
                      <a:pt x="0" y="158"/>
                      <a:pt x="66" y="66"/>
                      <a:pt x="147" y="33"/>
                    </a:cubicBezTo>
                    <a:cubicBezTo>
                      <a:pt x="228" y="0"/>
                      <a:pt x="294" y="40"/>
                      <a:pt x="294" y="121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5" name="Freeform: Shape 574" descr="f8e0b592-55c0-4fb2-881e-daca7a601901"/>
              <p:cNvSpPr/>
              <p:nvPr/>
            </p:nvSpPr>
            <p:spPr bwMode="auto">
              <a:xfrm>
                <a:off x="4545" y="1744"/>
                <a:ext cx="210" cy="163"/>
              </a:xfrm>
              <a:custGeom>
                <a:avLst/>
                <a:gdLst>
                  <a:gd name="T0" fmla="*/ 108 w 210"/>
                  <a:gd name="T1" fmla="*/ 164 h 164"/>
                  <a:gd name="T2" fmla="*/ 210 w 210"/>
                  <a:gd name="T3" fmla="*/ 17 h 164"/>
                  <a:gd name="T4" fmla="*/ 106 w 210"/>
                  <a:gd name="T5" fmla="*/ 16 h 164"/>
                  <a:gd name="T6" fmla="*/ 0 w 210"/>
                  <a:gd name="T7" fmla="*/ 103 h 164"/>
                  <a:gd name="T8" fmla="*/ 108 w 210"/>
                  <a:gd name="T9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164">
                    <a:moveTo>
                      <a:pt x="108" y="164"/>
                    </a:moveTo>
                    <a:cubicBezTo>
                      <a:pt x="210" y="17"/>
                      <a:pt x="210" y="17"/>
                      <a:pt x="210" y="17"/>
                    </a:cubicBezTo>
                    <a:cubicBezTo>
                      <a:pt x="183" y="1"/>
                      <a:pt x="147" y="0"/>
                      <a:pt x="106" y="16"/>
                    </a:cubicBezTo>
                    <a:cubicBezTo>
                      <a:pt x="64" y="33"/>
                      <a:pt x="27" y="65"/>
                      <a:pt x="0" y="103"/>
                    </a:cubicBezTo>
                    <a:lnTo>
                      <a:pt x="108" y="164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6" name="Freeform: Shape 575" descr="de265c67-b9e9-427c-ae79-f6fa0acda02c"/>
              <p:cNvSpPr/>
              <p:nvPr/>
            </p:nvSpPr>
            <p:spPr bwMode="auto">
              <a:xfrm>
                <a:off x="4649" y="1761"/>
                <a:ext cx="149" cy="166"/>
              </a:xfrm>
              <a:custGeom>
                <a:avLst/>
                <a:gdLst>
                  <a:gd name="T0" fmla="*/ 84 w 149"/>
                  <a:gd name="T1" fmla="*/ 167 h 167"/>
                  <a:gd name="T2" fmla="*/ 137 w 149"/>
                  <a:gd name="T3" fmla="*/ 149 h 167"/>
                  <a:gd name="T4" fmla="*/ 149 w 149"/>
                  <a:gd name="T5" fmla="*/ 87 h 167"/>
                  <a:gd name="T6" fmla="*/ 106 w 149"/>
                  <a:gd name="T7" fmla="*/ 0 h 167"/>
                  <a:gd name="T8" fmla="*/ 0 w 149"/>
                  <a:gd name="T9" fmla="*/ 145 h 167"/>
                  <a:gd name="T10" fmla="*/ 84 w 149"/>
                  <a:gd name="T11" fmla="*/ 167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9" h="167">
                    <a:moveTo>
                      <a:pt x="84" y="167"/>
                    </a:moveTo>
                    <a:cubicBezTo>
                      <a:pt x="137" y="149"/>
                      <a:pt x="137" y="149"/>
                      <a:pt x="137" y="149"/>
                    </a:cubicBezTo>
                    <a:cubicBezTo>
                      <a:pt x="144" y="128"/>
                      <a:pt x="149" y="107"/>
                      <a:pt x="149" y="87"/>
                    </a:cubicBezTo>
                    <a:cubicBezTo>
                      <a:pt x="149" y="46"/>
                      <a:pt x="132" y="16"/>
                      <a:pt x="106" y="0"/>
                    </a:cubicBezTo>
                    <a:cubicBezTo>
                      <a:pt x="0" y="145"/>
                      <a:pt x="0" y="145"/>
                      <a:pt x="0" y="145"/>
                    </a:cubicBezTo>
                    <a:lnTo>
                      <a:pt x="84" y="167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7" name="Freeform: Shape 576" descr="fceeb3af-a09d-499a-9f6a-aa507eeebbe5"/>
              <p:cNvSpPr/>
              <p:nvPr/>
            </p:nvSpPr>
            <p:spPr bwMode="auto">
              <a:xfrm>
                <a:off x="4649" y="1903"/>
                <a:ext cx="139" cy="151"/>
              </a:xfrm>
              <a:custGeom>
                <a:avLst/>
                <a:gdLst>
                  <a:gd name="T0" fmla="*/ 0 w 139"/>
                  <a:gd name="T1" fmla="*/ 151 h 151"/>
                  <a:gd name="T2" fmla="*/ 0 w 139"/>
                  <a:gd name="T3" fmla="*/ 151 h 151"/>
                  <a:gd name="T4" fmla="*/ 139 w 139"/>
                  <a:gd name="T5" fmla="*/ 0 h 151"/>
                  <a:gd name="T6" fmla="*/ 0 w 139"/>
                  <a:gd name="T7" fmla="*/ 2 h 151"/>
                  <a:gd name="T8" fmla="*/ 0 w 139"/>
                  <a:gd name="T9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9" h="151">
                    <a:moveTo>
                      <a:pt x="0" y="151"/>
                    </a:moveTo>
                    <a:cubicBezTo>
                      <a:pt x="0" y="151"/>
                      <a:pt x="0" y="151"/>
                      <a:pt x="0" y="151"/>
                    </a:cubicBezTo>
                    <a:cubicBezTo>
                      <a:pt x="63" y="126"/>
                      <a:pt x="118" y="64"/>
                      <a:pt x="139" y="0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0" y="151"/>
                    </a:lnTo>
                    <a:close/>
                  </a:path>
                </a:pathLst>
              </a:custGeom>
              <a:solidFill>
                <a:srgbClr val="C9F2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8" name="Freeform: Shape 577" descr="9000bbe0-589e-4c06-87c3-66971a0f4232"/>
              <p:cNvSpPr/>
              <p:nvPr/>
            </p:nvSpPr>
            <p:spPr bwMode="auto">
              <a:xfrm>
                <a:off x="5091" y="1724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0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0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9" name="Freeform: Shape 578" descr="c8a91ca3-dd4f-4bf5-aff5-6ad567bdaede"/>
              <p:cNvSpPr/>
              <p:nvPr/>
            </p:nvSpPr>
            <p:spPr bwMode="auto">
              <a:xfrm>
                <a:off x="5140" y="1696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0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0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0" name="Freeform: Shape 579" descr="3387c1bd-5b64-488b-be54-00c18e9cacf0"/>
              <p:cNvSpPr/>
              <p:nvPr/>
            </p:nvSpPr>
            <p:spPr bwMode="auto">
              <a:xfrm>
                <a:off x="5189" y="1668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0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0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1" name="Freeform: Shape 580" descr="56bc738b-e384-4c56-b992-305944379f88"/>
              <p:cNvSpPr/>
              <p:nvPr/>
            </p:nvSpPr>
            <p:spPr bwMode="auto">
              <a:xfrm>
                <a:off x="5241" y="1640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1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1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2" name="Freeform: Shape 581" descr="bfe9907f-ce1e-4bbc-8180-33145da12116"/>
              <p:cNvSpPr/>
              <p:nvPr/>
            </p:nvSpPr>
            <p:spPr bwMode="auto">
              <a:xfrm>
                <a:off x="4915" y="1868"/>
                <a:ext cx="121" cy="75"/>
              </a:xfrm>
              <a:custGeom>
                <a:avLst/>
                <a:gdLst>
                  <a:gd name="T0" fmla="*/ 117 w 121"/>
                  <a:gd name="T1" fmla="*/ 14 h 75"/>
                  <a:gd name="T2" fmla="*/ 11 w 121"/>
                  <a:gd name="T3" fmla="*/ 73 h 75"/>
                  <a:gd name="T4" fmla="*/ 1 w 121"/>
                  <a:gd name="T5" fmla="*/ 71 h 75"/>
                  <a:gd name="T6" fmla="*/ 4 w 121"/>
                  <a:gd name="T7" fmla="*/ 61 h 75"/>
                  <a:gd name="T8" fmla="*/ 110 w 121"/>
                  <a:gd name="T9" fmla="*/ 2 h 75"/>
                  <a:gd name="T10" fmla="*/ 119 w 121"/>
                  <a:gd name="T11" fmla="*/ 4 h 75"/>
                  <a:gd name="T12" fmla="*/ 117 w 121"/>
                  <a:gd name="T13" fmla="*/ 14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0" h="75">
                    <a:moveTo>
                      <a:pt x="117" y="14"/>
                    </a:moveTo>
                    <a:cubicBezTo>
                      <a:pt x="11" y="73"/>
                      <a:pt x="11" y="73"/>
                      <a:pt x="11" y="73"/>
                    </a:cubicBezTo>
                    <a:cubicBezTo>
                      <a:pt x="8" y="75"/>
                      <a:pt x="3" y="74"/>
                      <a:pt x="1" y="71"/>
                    </a:cubicBezTo>
                    <a:cubicBezTo>
                      <a:pt x="0" y="67"/>
                      <a:pt x="1" y="63"/>
                      <a:pt x="4" y="61"/>
                    </a:cubicBezTo>
                    <a:cubicBezTo>
                      <a:pt x="110" y="2"/>
                      <a:pt x="110" y="2"/>
                      <a:pt x="110" y="2"/>
                    </a:cubicBezTo>
                    <a:cubicBezTo>
                      <a:pt x="113" y="0"/>
                      <a:pt x="117" y="1"/>
                      <a:pt x="119" y="4"/>
                    </a:cubicBezTo>
                    <a:cubicBezTo>
                      <a:pt x="121" y="8"/>
                      <a:pt x="120" y="12"/>
                      <a:pt x="117" y="14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3" name="Freeform: Shape 582" descr="eabdc72c-4d82-417f-8339-b3b1b1a670a7"/>
              <p:cNvSpPr/>
              <p:nvPr/>
            </p:nvSpPr>
            <p:spPr bwMode="auto">
              <a:xfrm>
                <a:off x="4919" y="1848"/>
                <a:ext cx="89" cy="55"/>
              </a:xfrm>
              <a:custGeom>
                <a:avLst/>
                <a:gdLst>
                  <a:gd name="T0" fmla="*/ 85 w 89"/>
                  <a:gd name="T1" fmla="*/ 14 h 55"/>
                  <a:gd name="T2" fmla="*/ 11 w 89"/>
                  <a:gd name="T3" fmla="*/ 53 h 55"/>
                  <a:gd name="T4" fmla="*/ 1 w 89"/>
                  <a:gd name="T5" fmla="*/ 51 h 55"/>
                  <a:gd name="T6" fmla="*/ 4 w 89"/>
                  <a:gd name="T7" fmla="*/ 41 h 55"/>
                  <a:gd name="T8" fmla="*/ 78 w 89"/>
                  <a:gd name="T9" fmla="*/ 2 h 55"/>
                  <a:gd name="T10" fmla="*/ 87 w 89"/>
                  <a:gd name="T11" fmla="*/ 4 h 55"/>
                  <a:gd name="T12" fmla="*/ 85 w 89"/>
                  <a:gd name="T13" fmla="*/ 14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9" h="55">
                    <a:moveTo>
                      <a:pt x="85" y="14"/>
                    </a:moveTo>
                    <a:cubicBezTo>
                      <a:pt x="11" y="53"/>
                      <a:pt x="11" y="53"/>
                      <a:pt x="11" y="53"/>
                    </a:cubicBezTo>
                    <a:cubicBezTo>
                      <a:pt x="8" y="55"/>
                      <a:pt x="3" y="54"/>
                      <a:pt x="1" y="51"/>
                    </a:cubicBezTo>
                    <a:cubicBezTo>
                      <a:pt x="0" y="47"/>
                      <a:pt x="1" y="43"/>
                      <a:pt x="4" y="41"/>
                    </a:cubicBezTo>
                    <a:cubicBezTo>
                      <a:pt x="78" y="2"/>
                      <a:pt x="78" y="2"/>
                      <a:pt x="78" y="2"/>
                    </a:cubicBezTo>
                    <a:cubicBezTo>
                      <a:pt x="81" y="0"/>
                      <a:pt x="85" y="1"/>
                      <a:pt x="87" y="4"/>
                    </a:cubicBezTo>
                    <a:cubicBezTo>
                      <a:pt x="89" y="8"/>
                      <a:pt x="88" y="12"/>
                      <a:pt x="85" y="14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4" name="Freeform: Shape 583" descr="11140195-a4b5-4f04-9dc7-ede1ffeb4d19"/>
              <p:cNvSpPr/>
              <p:nvPr/>
            </p:nvSpPr>
            <p:spPr bwMode="auto">
              <a:xfrm>
                <a:off x="6573" y="3229"/>
                <a:ext cx="21" cy="29"/>
              </a:xfrm>
              <a:custGeom>
                <a:avLst/>
                <a:gdLst>
                  <a:gd name="T0" fmla="*/ 11 w 21"/>
                  <a:gd name="T1" fmla="*/ 1 h 29"/>
                  <a:gd name="T2" fmla="*/ 15 w 21"/>
                  <a:gd name="T3" fmla="*/ 21 h 29"/>
                  <a:gd name="T4" fmla="*/ 21 w 21"/>
                  <a:gd name="T5" fmla="*/ 27 h 29"/>
                  <a:gd name="T6" fmla="*/ 17 w 21"/>
                  <a:gd name="T7" fmla="*/ 28 h 29"/>
                  <a:gd name="T8" fmla="*/ 0 w 21"/>
                  <a:gd name="T9" fmla="*/ 0 h 29"/>
                  <a:gd name="T10" fmla="*/ 11 w 21"/>
                  <a:gd name="T11" fmla="*/ 1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" h="28">
                    <a:moveTo>
                      <a:pt x="11" y="1"/>
                    </a:moveTo>
                    <a:cubicBezTo>
                      <a:pt x="11" y="1"/>
                      <a:pt x="11" y="14"/>
                      <a:pt x="15" y="21"/>
                    </a:cubicBezTo>
                    <a:cubicBezTo>
                      <a:pt x="16" y="25"/>
                      <a:pt x="21" y="27"/>
                      <a:pt x="21" y="27"/>
                    </a:cubicBezTo>
                    <a:cubicBezTo>
                      <a:pt x="21" y="27"/>
                      <a:pt x="18" y="29"/>
                      <a:pt x="17" y="28"/>
                    </a:cubicBezTo>
                    <a:cubicBezTo>
                      <a:pt x="10" y="25"/>
                      <a:pt x="0" y="0"/>
                      <a:pt x="0" y="0"/>
                    </a:cubicBezTo>
                    <a:cubicBezTo>
                      <a:pt x="11" y="1"/>
                      <a:pt x="11" y="1"/>
                      <a:pt x="11" y="1"/>
                    </a:cubicBezTo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5" name="Freeform: Shape 584" descr="5f6e6703-99a8-4da5-bb01-95994a688d5f"/>
              <p:cNvSpPr/>
              <p:nvPr/>
            </p:nvSpPr>
            <p:spPr bwMode="auto">
              <a:xfrm>
                <a:off x="6543" y="3229"/>
                <a:ext cx="46" cy="39"/>
              </a:xfrm>
              <a:custGeom>
                <a:avLst/>
                <a:gdLst>
                  <a:gd name="T0" fmla="*/ 40 w 46"/>
                  <a:gd name="T1" fmla="*/ 0 h 39"/>
                  <a:gd name="T2" fmla="*/ 41 w 46"/>
                  <a:gd name="T3" fmla="*/ 20 h 39"/>
                  <a:gd name="T4" fmla="*/ 46 w 46"/>
                  <a:gd name="T5" fmla="*/ 31 h 39"/>
                  <a:gd name="T6" fmla="*/ 34 w 46"/>
                  <a:gd name="T7" fmla="*/ 35 h 39"/>
                  <a:gd name="T8" fmla="*/ 0 w 46"/>
                  <a:gd name="T9" fmla="*/ 30 h 39"/>
                  <a:gd name="T10" fmla="*/ 35 w 46"/>
                  <a:gd name="T11" fmla="*/ 4 h 39"/>
                  <a:gd name="T12" fmla="*/ 40 w 46"/>
                  <a:gd name="T13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" h="39">
                    <a:moveTo>
                      <a:pt x="40" y="0"/>
                    </a:moveTo>
                    <a:cubicBezTo>
                      <a:pt x="40" y="0"/>
                      <a:pt x="40" y="12"/>
                      <a:pt x="41" y="20"/>
                    </a:cubicBezTo>
                    <a:cubicBezTo>
                      <a:pt x="42" y="27"/>
                      <a:pt x="46" y="31"/>
                      <a:pt x="46" y="31"/>
                    </a:cubicBezTo>
                    <a:cubicBezTo>
                      <a:pt x="46" y="31"/>
                      <a:pt x="38" y="34"/>
                      <a:pt x="34" y="35"/>
                    </a:cubicBezTo>
                    <a:cubicBezTo>
                      <a:pt x="22" y="39"/>
                      <a:pt x="0" y="30"/>
                      <a:pt x="0" y="30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6" name="Freeform: Shape 585" descr="95beb440-9446-42cd-9720-042f87d3aa72"/>
              <p:cNvSpPr/>
              <p:nvPr/>
            </p:nvSpPr>
            <p:spPr bwMode="auto">
              <a:xfrm>
                <a:off x="6562" y="3358"/>
                <a:ext cx="33" cy="34"/>
              </a:xfrm>
              <a:custGeom>
                <a:avLst/>
                <a:gdLst>
                  <a:gd name="T0" fmla="*/ 33 w 33"/>
                  <a:gd name="T1" fmla="*/ 16 h 34"/>
                  <a:gd name="T2" fmla="*/ 22 w 33"/>
                  <a:gd name="T3" fmla="*/ 29 h 34"/>
                  <a:gd name="T4" fmla="*/ 8 w 33"/>
                  <a:gd name="T5" fmla="*/ 33 h 34"/>
                  <a:gd name="T6" fmla="*/ 2 w 33"/>
                  <a:gd name="T7" fmla="*/ 31 h 34"/>
                  <a:gd name="T8" fmla="*/ 11 w 33"/>
                  <a:gd name="T9" fmla="*/ 0 h 34"/>
                  <a:gd name="T10" fmla="*/ 33 w 33"/>
                  <a:gd name="T11" fmla="*/ 1 h 34"/>
                  <a:gd name="T12" fmla="*/ 33 w 33"/>
                  <a:gd name="T13" fmla="*/ 16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34">
                    <a:moveTo>
                      <a:pt x="33" y="16"/>
                    </a:moveTo>
                    <a:cubicBezTo>
                      <a:pt x="33" y="16"/>
                      <a:pt x="24" y="27"/>
                      <a:pt x="22" y="29"/>
                    </a:cubicBezTo>
                    <a:cubicBezTo>
                      <a:pt x="19" y="31"/>
                      <a:pt x="10" y="33"/>
                      <a:pt x="8" y="33"/>
                    </a:cubicBezTo>
                    <a:cubicBezTo>
                      <a:pt x="5" y="33"/>
                      <a:pt x="3" y="34"/>
                      <a:pt x="2" y="31"/>
                    </a:cubicBezTo>
                    <a:cubicBezTo>
                      <a:pt x="0" y="27"/>
                      <a:pt x="11" y="0"/>
                      <a:pt x="11" y="0"/>
                    </a:cubicBezTo>
                    <a:cubicBezTo>
                      <a:pt x="33" y="1"/>
                      <a:pt x="33" y="1"/>
                      <a:pt x="33" y="1"/>
                    </a:cubicBezTo>
                    <a:lnTo>
                      <a:pt x="33" y="16"/>
                    </a:lnTo>
                    <a:close/>
                  </a:path>
                </a:pathLst>
              </a:custGeom>
              <a:solidFill>
                <a:srgbClr val="352F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7" name="Freeform: Shape 586" descr="f82bc937-a29c-4811-8031-bd506915c43d"/>
              <p:cNvSpPr/>
              <p:nvPr/>
            </p:nvSpPr>
            <p:spPr bwMode="auto">
              <a:xfrm>
                <a:off x="6558" y="3258"/>
                <a:ext cx="53" cy="76"/>
              </a:xfrm>
              <a:custGeom>
                <a:avLst/>
                <a:gdLst>
                  <a:gd name="T0" fmla="*/ 53 w 53"/>
                  <a:gd name="T1" fmla="*/ 71 h 76"/>
                  <a:gd name="T2" fmla="*/ 44 w 53"/>
                  <a:gd name="T3" fmla="*/ 76 h 76"/>
                  <a:gd name="T4" fmla="*/ 20 w 53"/>
                  <a:gd name="T5" fmla="*/ 66 h 76"/>
                  <a:gd name="T6" fmla="*/ 14 w 53"/>
                  <a:gd name="T7" fmla="*/ 58 h 76"/>
                  <a:gd name="T8" fmla="*/ 6 w 53"/>
                  <a:gd name="T9" fmla="*/ 23 h 76"/>
                  <a:gd name="T10" fmla="*/ 8 w 53"/>
                  <a:gd name="T11" fmla="*/ 1 h 76"/>
                  <a:gd name="T12" fmla="*/ 22 w 53"/>
                  <a:gd name="T13" fmla="*/ 23 h 76"/>
                  <a:gd name="T14" fmla="*/ 24 w 53"/>
                  <a:gd name="T15" fmla="*/ 52 h 76"/>
                  <a:gd name="T16" fmla="*/ 25 w 53"/>
                  <a:gd name="T17" fmla="*/ 53 h 76"/>
                  <a:gd name="T18" fmla="*/ 53 w 53"/>
                  <a:gd name="T19" fmla="*/ 71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76">
                    <a:moveTo>
                      <a:pt x="53" y="71"/>
                    </a:moveTo>
                    <a:cubicBezTo>
                      <a:pt x="44" y="76"/>
                      <a:pt x="44" y="76"/>
                      <a:pt x="44" y="76"/>
                    </a:cubicBezTo>
                    <a:cubicBezTo>
                      <a:pt x="27" y="70"/>
                      <a:pt x="25" y="70"/>
                      <a:pt x="20" y="66"/>
                    </a:cubicBezTo>
                    <a:cubicBezTo>
                      <a:pt x="17" y="64"/>
                      <a:pt x="14" y="61"/>
                      <a:pt x="14" y="58"/>
                    </a:cubicBezTo>
                    <a:cubicBezTo>
                      <a:pt x="6" y="23"/>
                      <a:pt x="6" y="23"/>
                      <a:pt x="6" y="23"/>
                    </a:cubicBezTo>
                    <a:cubicBezTo>
                      <a:pt x="2" y="17"/>
                      <a:pt x="0" y="2"/>
                      <a:pt x="8" y="1"/>
                    </a:cubicBezTo>
                    <a:cubicBezTo>
                      <a:pt x="19" y="0"/>
                      <a:pt x="21" y="18"/>
                      <a:pt x="22" y="23"/>
                    </a:cubicBezTo>
                    <a:cubicBezTo>
                      <a:pt x="23" y="30"/>
                      <a:pt x="24" y="47"/>
                      <a:pt x="24" y="52"/>
                    </a:cubicBezTo>
                    <a:cubicBezTo>
                      <a:pt x="24" y="52"/>
                      <a:pt x="25" y="53"/>
                      <a:pt x="25" y="53"/>
                    </a:cubicBezTo>
                    <a:lnTo>
                      <a:pt x="53" y="71"/>
                    </a:lnTo>
                    <a:close/>
                  </a:path>
                </a:pathLst>
              </a:custGeom>
              <a:solidFill>
                <a:srgbClr val="CEA5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8" name="Freeform: Shape 587" descr="323c3032-5e2a-4ecb-bece-3e653dfccab0"/>
              <p:cNvSpPr/>
              <p:nvPr/>
            </p:nvSpPr>
            <p:spPr bwMode="auto">
              <a:xfrm>
                <a:off x="6551" y="3242"/>
                <a:ext cx="17" cy="32"/>
              </a:xfrm>
              <a:custGeom>
                <a:avLst/>
                <a:gdLst>
                  <a:gd name="T0" fmla="*/ 14 w 17"/>
                  <a:gd name="T1" fmla="*/ 27 h 32"/>
                  <a:gd name="T2" fmla="*/ 0 w 17"/>
                  <a:gd name="T3" fmla="*/ 19 h 32"/>
                  <a:gd name="T4" fmla="*/ 1 w 17"/>
                  <a:gd name="T5" fmla="*/ 0 h 32"/>
                  <a:gd name="T6" fmla="*/ 17 w 17"/>
                  <a:gd name="T7" fmla="*/ 3 h 32"/>
                  <a:gd name="T8" fmla="*/ 14 w 17"/>
                  <a:gd name="T9" fmla="*/ 27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32">
                    <a:moveTo>
                      <a:pt x="14" y="27"/>
                    </a:moveTo>
                    <a:cubicBezTo>
                      <a:pt x="7" y="32"/>
                      <a:pt x="4" y="25"/>
                      <a:pt x="0" y="19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7" y="3"/>
                      <a:pt x="17" y="3"/>
                      <a:pt x="17" y="3"/>
                    </a:cubicBezTo>
                    <a:cubicBezTo>
                      <a:pt x="14" y="27"/>
                      <a:pt x="14" y="27"/>
                      <a:pt x="14" y="27"/>
                    </a:cubicBezTo>
                  </a:path>
                </a:pathLst>
              </a:custGeom>
              <a:solidFill>
                <a:srgbClr val="CEA5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9" name="Freeform: Shape 588" descr="b54d2114-03e5-456a-8bd1-59794034d7a2"/>
              <p:cNvSpPr/>
              <p:nvPr/>
            </p:nvSpPr>
            <p:spPr bwMode="auto">
              <a:xfrm>
                <a:off x="6534" y="3229"/>
                <a:ext cx="15" cy="22"/>
              </a:xfrm>
              <a:custGeom>
                <a:avLst/>
                <a:gdLst>
                  <a:gd name="T0" fmla="*/ 10 w 15"/>
                  <a:gd name="T1" fmla="*/ 0 h 22"/>
                  <a:gd name="T2" fmla="*/ 5 w 15"/>
                  <a:gd name="T3" fmla="*/ 17 h 22"/>
                  <a:gd name="T4" fmla="*/ 0 w 15"/>
                  <a:gd name="T5" fmla="*/ 21 h 22"/>
                  <a:gd name="T6" fmla="*/ 5 w 15"/>
                  <a:gd name="T7" fmla="*/ 21 h 22"/>
                  <a:gd name="T8" fmla="*/ 15 w 15"/>
                  <a:gd name="T9" fmla="*/ 11 h 22"/>
                  <a:gd name="T10" fmla="*/ 10 w 15"/>
                  <a:gd name="T11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" h="22">
                    <a:moveTo>
                      <a:pt x="10" y="0"/>
                    </a:moveTo>
                    <a:cubicBezTo>
                      <a:pt x="10" y="0"/>
                      <a:pt x="7" y="15"/>
                      <a:pt x="5" y="17"/>
                    </a:cubicBezTo>
                    <a:cubicBezTo>
                      <a:pt x="2" y="21"/>
                      <a:pt x="0" y="21"/>
                      <a:pt x="0" y="21"/>
                    </a:cubicBezTo>
                    <a:cubicBezTo>
                      <a:pt x="0" y="21"/>
                      <a:pt x="1" y="22"/>
                      <a:pt x="5" y="21"/>
                    </a:cubicBezTo>
                    <a:cubicBezTo>
                      <a:pt x="9" y="20"/>
                      <a:pt x="15" y="11"/>
                      <a:pt x="15" y="11"/>
                    </a:cubicBez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0" name="Freeform: Shape 589" descr="224bb42d-dfe6-4ff7-8e98-36a22980c74d"/>
              <p:cNvSpPr/>
              <p:nvPr/>
            </p:nvSpPr>
            <p:spPr bwMode="auto">
              <a:xfrm>
                <a:off x="6580" y="3316"/>
                <a:ext cx="54" cy="21"/>
              </a:xfrm>
              <a:custGeom>
                <a:avLst/>
                <a:gdLst>
                  <a:gd name="T0" fmla="*/ 54 w 54"/>
                  <a:gd name="T1" fmla="*/ 8 h 21"/>
                  <a:gd name="T2" fmla="*/ 16 w 54"/>
                  <a:gd name="T3" fmla="*/ 0 h 21"/>
                  <a:gd name="T4" fmla="*/ 0 w 54"/>
                  <a:gd name="T5" fmla="*/ 21 h 21"/>
                  <a:gd name="T6" fmla="*/ 3 w 54"/>
                  <a:gd name="T7" fmla="*/ 21 h 21"/>
                  <a:gd name="T8" fmla="*/ 17 w 54"/>
                  <a:gd name="T9" fmla="*/ 3 h 21"/>
                  <a:gd name="T10" fmla="*/ 52 w 54"/>
                  <a:gd name="T11" fmla="*/ 11 h 21"/>
                  <a:gd name="T12" fmla="*/ 54 w 54"/>
                  <a:gd name="T13" fmla="*/ 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21">
                    <a:moveTo>
                      <a:pt x="54" y="8"/>
                    </a:moveTo>
                    <a:lnTo>
                      <a:pt x="16" y="0"/>
                    </a:lnTo>
                    <a:lnTo>
                      <a:pt x="0" y="21"/>
                    </a:lnTo>
                    <a:lnTo>
                      <a:pt x="3" y="21"/>
                    </a:lnTo>
                    <a:lnTo>
                      <a:pt x="17" y="3"/>
                    </a:lnTo>
                    <a:lnTo>
                      <a:pt x="52" y="11"/>
                    </a:lnTo>
                    <a:lnTo>
                      <a:pt x="54" y="8"/>
                    </a:lnTo>
                    <a:close/>
                  </a:path>
                </a:pathLst>
              </a:custGeom>
              <a:solidFill>
                <a:srgbClr val="7A7A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1" name="Freeform: Shape 590" descr="6a05577c-12d9-4bb2-b23d-3b2fe3b8145b"/>
              <p:cNvSpPr/>
              <p:nvPr/>
            </p:nvSpPr>
            <p:spPr bwMode="auto">
              <a:xfrm>
                <a:off x="6586" y="3326"/>
                <a:ext cx="2" cy="1"/>
              </a:xfrm>
              <a:custGeom>
                <a:avLst/>
                <a:gdLst>
                  <a:gd name="T0" fmla="*/ 0 w 2"/>
                  <a:gd name="T1" fmla="*/ 1 h 1"/>
                  <a:gd name="T2" fmla="*/ 1 w 2"/>
                  <a:gd name="T3" fmla="*/ 1 h 1"/>
                  <a:gd name="T4" fmla="*/ 2 w 2"/>
                  <a:gd name="T5" fmla="*/ 0 h 1"/>
                  <a:gd name="T6" fmla="*/ 1 w 2"/>
                  <a:gd name="T7" fmla="*/ 0 h 1"/>
                  <a:gd name="T8" fmla="*/ 0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8687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2" name="Freeform: Shape 591" descr="983ecbfb-d39b-4b53-ad62-fbbcce14c533"/>
              <p:cNvSpPr/>
              <p:nvPr/>
            </p:nvSpPr>
            <p:spPr bwMode="auto">
              <a:xfrm>
                <a:off x="6586" y="3326"/>
                <a:ext cx="2" cy="1"/>
              </a:xfrm>
              <a:custGeom>
                <a:avLst/>
                <a:gdLst>
                  <a:gd name="T0" fmla="*/ 0 w 2"/>
                  <a:gd name="T1" fmla="*/ 1 h 1"/>
                  <a:gd name="T2" fmla="*/ 1 w 2"/>
                  <a:gd name="T3" fmla="*/ 1 h 1"/>
                  <a:gd name="T4" fmla="*/ 2 w 2"/>
                  <a:gd name="T5" fmla="*/ 1 h 1"/>
                  <a:gd name="T6" fmla="*/ 1 w 2"/>
                  <a:gd name="T7" fmla="*/ 0 h 1"/>
                  <a:gd name="T8" fmla="*/ 0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lnTo>
                      <a:pt x="1" y="1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D6D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3" name="Freeform: Shape 592" descr="aedb65ef-f6a4-40fd-afdf-fe5fd4e59c4d"/>
              <p:cNvSpPr/>
              <p:nvPr/>
            </p:nvSpPr>
            <p:spPr bwMode="auto">
              <a:xfrm>
                <a:off x="6581" y="3318"/>
                <a:ext cx="52" cy="25"/>
              </a:xfrm>
              <a:custGeom>
                <a:avLst/>
                <a:gdLst>
                  <a:gd name="T0" fmla="*/ 0 w 52"/>
                  <a:gd name="T1" fmla="*/ 19 h 25"/>
                  <a:gd name="T2" fmla="*/ 37 w 52"/>
                  <a:gd name="T3" fmla="*/ 25 h 25"/>
                  <a:gd name="T4" fmla="*/ 52 w 52"/>
                  <a:gd name="T5" fmla="*/ 7 h 25"/>
                  <a:gd name="T6" fmla="*/ 16 w 52"/>
                  <a:gd name="T7" fmla="*/ 0 h 25"/>
                  <a:gd name="T8" fmla="*/ 0 w 52"/>
                  <a:gd name="T9" fmla="*/ 19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5">
                    <a:moveTo>
                      <a:pt x="0" y="19"/>
                    </a:moveTo>
                    <a:lnTo>
                      <a:pt x="37" y="25"/>
                    </a:lnTo>
                    <a:lnTo>
                      <a:pt x="52" y="7"/>
                    </a:lnTo>
                    <a:lnTo>
                      <a:pt x="16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DF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4" name="Freeform: Shape 593" descr="b6e77f73-1a71-4fb8-9072-dcedd4bd7005"/>
              <p:cNvSpPr>
                <a:spLocks noEditPoints="1"/>
              </p:cNvSpPr>
              <p:nvPr/>
            </p:nvSpPr>
            <p:spPr bwMode="auto">
              <a:xfrm>
                <a:off x="6575" y="3314"/>
                <a:ext cx="63" cy="32"/>
              </a:xfrm>
              <a:custGeom>
                <a:avLst/>
                <a:gdLst>
                  <a:gd name="T0" fmla="*/ 19 w 63"/>
                  <a:gd name="T1" fmla="*/ 2 h 32"/>
                  <a:gd name="T2" fmla="*/ 22 w 63"/>
                  <a:gd name="T3" fmla="*/ 1 h 32"/>
                  <a:gd name="T4" fmla="*/ 62 w 63"/>
                  <a:gd name="T5" fmla="*/ 8 h 32"/>
                  <a:gd name="T6" fmla="*/ 63 w 63"/>
                  <a:gd name="T7" fmla="*/ 9 h 32"/>
                  <a:gd name="T8" fmla="*/ 45 w 63"/>
                  <a:gd name="T9" fmla="*/ 31 h 32"/>
                  <a:gd name="T10" fmla="*/ 42 w 63"/>
                  <a:gd name="T11" fmla="*/ 32 h 32"/>
                  <a:gd name="T12" fmla="*/ 2 w 63"/>
                  <a:gd name="T13" fmla="*/ 25 h 32"/>
                  <a:gd name="T14" fmla="*/ 1 w 63"/>
                  <a:gd name="T15" fmla="*/ 23 h 32"/>
                  <a:gd name="T16" fmla="*/ 19 w 63"/>
                  <a:gd name="T17" fmla="*/ 2 h 32"/>
                  <a:gd name="T18" fmla="*/ 42 w 63"/>
                  <a:gd name="T19" fmla="*/ 29 h 32"/>
                  <a:gd name="T20" fmla="*/ 58 w 63"/>
                  <a:gd name="T21" fmla="*/ 10 h 32"/>
                  <a:gd name="T22" fmla="*/ 22 w 63"/>
                  <a:gd name="T23" fmla="*/ 4 h 32"/>
                  <a:gd name="T24" fmla="*/ 6 w 63"/>
                  <a:gd name="T25" fmla="*/ 22 h 32"/>
                  <a:gd name="T26" fmla="*/ 42 w 63"/>
                  <a:gd name="T27" fmla="*/ 29 h 32"/>
                  <a:gd name="T28" fmla="*/ 53 w 63"/>
                  <a:gd name="T29" fmla="*/ 20 h 32"/>
                  <a:gd name="T30" fmla="*/ 53 w 63"/>
                  <a:gd name="T31" fmla="*/ 19 h 32"/>
                  <a:gd name="T32" fmla="*/ 51 w 63"/>
                  <a:gd name="T33" fmla="*/ 20 h 32"/>
                  <a:gd name="T34" fmla="*/ 51 w 63"/>
                  <a:gd name="T35" fmla="*/ 21 h 32"/>
                  <a:gd name="T36" fmla="*/ 53 w 63"/>
                  <a:gd name="T37" fmla="*/ 20 h 32"/>
                  <a:gd name="T38" fmla="*/ 11 w 63"/>
                  <a:gd name="T39" fmla="*/ 13 h 32"/>
                  <a:gd name="T40" fmla="*/ 12 w 63"/>
                  <a:gd name="T41" fmla="*/ 13 h 32"/>
                  <a:gd name="T42" fmla="*/ 13 w 63"/>
                  <a:gd name="T43" fmla="*/ 13 h 32"/>
                  <a:gd name="T44" fmla="*/ 12 w 63"/>
                  <a:gd name="T45" fmla="*/ 12 h 32"/>
                  <a:gd name="T46" fmla="*/ 11 w 63"/>
                  <a:gd name="T47" fmla="*/ 13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2" h="32">
                    <a:moveTo>
                      <a:pt x="19" y="2"/>
                    </a:moveTo>
                    <a:cubicBezTo>
                      <a:pt x="20" y="1"/>
                      <a:pt x="21" y="0"/>
                      <a:pt x="22" y="1"/>
                    </a:cubicBezTo>
                    <a:cubicBezTo>
                      <a:pt x="62" y="8"/>
                      <a:pt x="62" y="8"/>
                      <a:pt x="62" y="8"/>
                    </a:cubicBezTo>
                    <a:cubicBezTo>
                      <a:pt x="63" y="8"/>
                      <a:pt x="63" y="9"/>
                      <a:pt x="63" y="9"/>
                    </a:cubicBezTo>
                    <a:cubicBezTo>
                      <a:pt x="45" y="31"/>
                      <a:pt x="45" y="31"/>
                      <a:pt x="45" y="31"/>
                    </a:cubicBezTo>
                    <a:cubicBezTo>
                      <a:pt x="44" y="32"/>
                      <a:pt x="43" y="32"/>
                      <a:pt x="42" y="32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1" y="25"/>
                      <a:pt x="0" y="24"/>
                      <a:pt x="1" y="23"/>
                    </a:cubicBezTo>
                    <a:lnTo>
                      <a:pt x="19" y="2"/>
                    </a:lnTo>
                    <a:close/>
                    <a:moveTo>
                      <a:pt x="42" y="29"/>
                    </a:moveTo>
                    <a:cubicBezTo>
                      <a:pt x="58" y="10"/>
                      <a:pt x="58" y="10"/>
                      <a:pt x="58" y="10"/>
                    </a:cubicBezTo>
                    <a:cubicBezTo>
                      <a:pt x="22" y="4"/>
                      <a:pt x="22" y="4"/>
                      <a:pt x="22" y="4"/>
                    </a:cubicBezTo>
                    <a:cubicBezTo>
                      <a:pt x="6" y="22"/>
                      <a:pt x="6" y="22"/>
                      <a:pt x="6" y="22"/>
                    </a:cubicBezTo>
                    <a:lnTo>
                      <a:pt x="42" y="29"/>
                    </a:lnTo>
                    <a:close/>
                    <a:moveTo>
                      <a:pt x="53" y="20"/>
                    </a:moveTo>
                    <a:cubicBezTo>
                      <a:pt x="53" y="19"/>
                      <a:pt x="53" y="19"/>
                      <a:pt x="53" y="19"/>
                    </a:cubicBezTo>
                    <a:cubicBezTo>
                      <a:pt x="52" y="19"/>
                      <a:pt x="51" y="19"/>
                      <a:pt x="51" y="20"/>
                    </a:cubicBezTo>
                    <a:cubicBezTo>
                      <a:pt x="50" y="20"/>
                      <a:pt x="50" y="21"/>
                      <a:pt x="51" y="21"/>
                    </a:cubicBezTo>
                    <a:cubicBezTo>
                      <a:pt x="52" y="21"/>
                      <a:pt x="53" y="20"/>
                      <a:pt x="53" y="20"/>
                    </a:cubicBezTo>
                    <a:close/>
                    <a:moveTo>
                      <a:pt x="11" y="13"/>
                    </a:moveTo>
                    <a:cubicBezTo>
                      <a:pt x="12" y="13"/>
                      <a:pt x="12" y="13"/>
                      <a:pt x="12" y="13"/>
                    </a:cubicBezTo>
                    <a:cubicBezTo>
                      <a:pt x="13" y="13"/>
                      <a:pt x="13" y="13"/>
                      <a:pt x="13" y="13"/>
                    </a:cubicBezTo>
                    <a:cubicBezTo>
                      <a:pt x="12" y="12"/>
                      <a:pt x="12" y="12"/>
                      <a:pt x="12" y="12"/>
                    </a:cubicBezTo>
                    <a:lnTo>
                      <a:pt x="11" y="13"/>
                    </a:lnTo>
                    <a:close/>
                  </a:path>
                </a:pathLst>
              </a:custGeom>
              <a:solidFill>
                <a:srgbClr val="A7A9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5" name="Freeform: Shape 594" descr="37245a6c-735e-4f26-a829-99501a6e1c2a"/>
              <p:cNvSpPr/>
              <p:nvPr/>
            </p:nvSpPr>
            <p:spPr bwMode="auto">
              <a:xfrm>
                <a:off x="6576" y="3322"/>
                <a:ext cx="63" cy="27"/>
              </a:xfrm>
              <a:custGeom>
                <a:avLst/>
                <a:gdLst>
                  <a:gd name="T0" fmla="*/ 62 w 63"/>
                  <a:gd name="T1" fmla="*/ 0 h 27"/>
                  <a:gd name="T2" fmla="*/ 62 w 63"/>
                  <a:gd name="T3" fmla="*/ 1 h 27"/>
                  <a:gd name="T4" fmla="*/ 44 w 63"/>
                  <a:gd name="T5" fmla="*/ 23 h 27"/>
                  <a:gd name="T6" fmla="*/ 41 w 63"/>
                  <a:gd name="T7" fmla="*/ 24 h 27"/>
                  <a:gd name="T8" fmla="*/ 1 w 63"/>
                  <a:gd name="T9" fmla="*/ 17 h 27"/>
                  <a:gd name="T10" fmla="*/ 0 w 63"/>
                  <a:gd name="T11" fmla="*/ 16 h 27"/>
                  <a:gd name="T12" fmla="*/ 1 w 63"/>
                  <a:gd name="T13" fmla="*/ 19 h 27"/>
                  <a:gd name="T14" fmla="*/ 2 w 63"/>
                  <a:gd name="T15" fmla="*/ 20 h 27"/>
                  <a:gd name="T16" fmla="*/ 42 w 63"/>
                  <a:gd name="T17" fmla="*/ 27 h 27"/>
                  <a:gd name="T18" fmla="*/ 45 w 63"/>
                  <a:gd name="T19" fmla="*/ 26 h 27"/>
                  <a:gd name="T20" fmla="*/ 63 w 63"/>
                  <a:gd name="T21" fmla="*/ 4 h 27"/>
                  <a:gd name="T22" fmla="*/ 63 w 63"/>
                  <a:gd name="T23" fmla="*/ 3 h 27"/>
                  <a:gd name="T24" fmla="*/ 62 w 63"/>
                  <a:gd name="T2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" h="27">
                    <a:moveTo>
                      <a:pt x="62" y="0"/>
                    </a:moveTo>
                    <a:cubicBezTo>
                      <a:pt x="62" y="1"/>
                      <a:pt x="62" y="1"/>
                      <a:pt x="62" y="1"/>
                    </a:cubicBezTo>
                    <a:cubicBezTo>
                      <a:pt x="44" y="23"/>
                      <a:pt x="44" y="23"/>
                      <a:pt x="44" y="23"/>
                    </a:cubicBezTo>
                    <a:cubicBezTo>
                      <a:pt x="43" y="24"/>
                      <a:pt x="42" y="24"/>
                      <a:pt x="41" y="24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0" y="17"/>
                      <a:pt x="0" y="17"/>
                      <a:pt x="0" y="16"/>
                    </a:cubicBezTo>
                    <a:cubicBezTo>
                      <a:pt x="0" y="17"/>
                      <a:pt x="0" y="18"/>
                      <a:pt x="1" y="19"/>
                    </a:cubicBezTo>
                    <a:cubicBezTo>
                      <a:pt x="1" y="19"/>
                      <a:pt x="1" y="20"/>
                      <a:pt x="2" y="20"/>
                    </a:cubicBezTo>
                    <a:cubicBezTo>
                      <a:pt x="42" y="27"/>
                      <a:pt x="42" y="27"/>
                      <a:pt x="42" y="27"/>
                    </a:cubicBezTo>
                    <a:cubicBezTo>
                      <a:pt x="43" y="27"/>
                      <a:pt x="44" y="26"/>
                      <a:pt x="45" y="26"/>
                    </a:cubicBezTo>
                    <a:cubicBezTo>
                      <a:pt x="63" y="4"/>
                      <a:pt x="63" y="4"/>
                      <a:pt x="63" y="4"/>
                    </a:cubicBezTo>
                    <a:cubicBezTo>
                      <a:pt x="63" y="4"/>
                      <a:pt x="63" y="3"/>
                      <a:pt x="63" y="3"/>
                    </a:cubicBez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BF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6" name="Freeform: Shape 595" descr="ab23714a-8c41-4a96-85c1-956b5ab59188"/>
              <p:cNvSpPr/>
              <p:nvPr/>
            </p:nvSpPr>
            <p:spPr bwMode="auto">
              <a:xfrm>
                <a:off x="6625" y="3333"/>
                <a:ext cx="3" cy="2"/>
              </a:xfrm>
              <a:custGeom>
                <a:avLst/>
                <a:gdLst>
                  <a:gd name="T0" fmla="*/ 0 w 3"/>
                  <a:gd name="T1" fmla="*/ 1 h 2"/>
                  <a:gd name="T2" fmla="*/ 0 w 3"/>
                  <a:gd name="T3" fmla="*/ 2 h 2"/>
                  <a:gd name="T4" fmla="*/ 1 w 3"/>
                  <a:gd name="T5" fmla="*/ 2 h 2"/>
                  <a:gd name="T6" fmla="*/ 3 w 3"/>
                  <a:gd name="T7" fmla="*/ 1 h 2"/>
                  <a:gd name="T8" fmla="*/ 3 w 3"/>
                  <a:gd name="T9" fmla="*/ 0 h 2"/>
                  <a:gd name="T10" fmla="*/ 3 w 3"/>
                  <a:gd name="T11" fmla="*/ 0 h 2"/>
                  <a:gd name="T12" fmla="*/ 3 w 3"/>
                  <a:gd name="T13" fmla="*/ 1 h 2"/>
                  <a:gd name="T14" fmla="*/ 1 w 3"/>
                  <a:gd name="T15" fmla="*/ 2 h 2"/>
                  <a:gd name="T16" fmla="*/ 0 w 3"/>
                  <a:gd name="T1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" h="2">
                    <a:moveTo>
                      <a:pt x="0" y="1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2" y="2"/>
                      <a:pt x="3" y="2"/>
                      <a:pt x="3" y="1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2"/>
                      <a:pt x="2" y="2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lose/>
                  </a:path>
                </a:pathLst>
              </a:custGeom>
              <a:solidFill>
                <a:srgbClr val="D1D1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7" name="Freeform: Shape 596" descr="cb0c84b2-08d6-4adb-b602-4aa17987cb68"/>
              <p:cNvSpPr/>
              <p:nvPr/>
            </p:nvSpPr>
            <p:spPr bwMode="auto">
              <a:xfrm>
                <a:off x="6625" y="3333"/>
                <a:ext cx="4" cy="2"/>
              </a:xfrm>
              <a:custGeom>
                <a:avLst/>
                <a:gdLst>
                  <a:gd name="T0" fmla="*/ 0 w 4"/>
                  <a:gd name="T1" fmla="*/ 1 h 2"/>
                  <a:gd name="T2" fmla="*/ 1 w 4"/>
                  <a:gd name="T3" fmla="*/ 2 h 2"/>
                  <a:gd name="T4" fmla="*/ 3 w 4"/>
                  <a:gd name="T5" fmla="*/ 1 h 2"/>
                  <a:gd name="T6" fmla="*/ 3 w 4"/>
                  <a:gd name="T7" fmla="*/ 0 h 2"/>
                  <a:gd name="T8" fmla="*/ 0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0" y="1"/>
                    </a:moveTo>
                    <a:cubicBezTo>
                      <a:pt x="0" y="1"/>
                      <a:pt x="0" y="2"/>
                      <a:pt x="1" y="2"/>
                    </a:cubicBezTo>
                    <a:cubicBezTo>
                      <a:pt x="2" y="2"/>
                      <a:pt x="3" y="2"/>
                      <a:pt x="3" y="1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rgbClr val="C1C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8" name="Freeform: Shape 597" descr="eb77afd5-a9c4-4f81-b030-6178d253b182"/>
              <p:cNvSpPr/>
              <p:nvPr/>
            </p:nvSpPr>
            <p:spPr bwMode="auto">
              <a:xfrm>
                <a:off x="6628" y="3332"/>
                <a:ext cx="4" cy="6"/>
              </a:xfrm>
              <a:custGeom>
                <a:avLst/>
                <a:gdLst>
                  <a:gd name="T0" fmla="*/ 4 w 4"/>
                  <a:gd name="T1" fmla="*/ 1 h 6"/>
                  <a:gd name="T2" fmla="*/ 3 w 4"/>
                  <a:gd name="T3" fmla="*/ 0 h 6"/>
                  <a:gd name="T4" fmla="*/ 0 w 4"/>
                  <a:gd name="T5" fmla="*/ 5 h 6"/>
                  <a:gd name="T6" fmla="*/ 0 w 4"/>
                  <a:gd name="T7" fmla="*/ 6 h 6"/>
                  <a:gd name="T8" fmla="*/ 4 w 4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4" y="1"/>
                    </a:moveTo>
                    <a:lnTo>
                      <a:pt x="3" y="0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9" name="Freeform: Shape 598" descr="32070d3a-9211-4426-91c1-8616f64f65f0"/>
              <p:cNvSpPr/>
              <p:nvPr/>
            </p:nvSpPr>
            <p:spPr bwMode="auto">
              <a:xfrm>
                <a:off x="6628" y="3333"/>
                <a:ext cx="4" cy="5"/>
              </a:xfrm>
              <a:custGeom>
                <a:avLst/>
                <a:gdLst>
                  <a:gd name="T0" fmla="*/ 4 w 4"/>
                  <a:gd name="T1" fmla="*/ 0 h 5"/>
                  <a:gd name="T2" fmla="*/ 3 w 4"/>
                  <a:gd name="T3" fmla="*/ 0 h 5"/>
                  <a:gd name="T4" fmla="*/ 0 w 4"/>
                  <a:gd name="T5" fmla="*/ 4 h 5"/>
                  <a:gd name="T6" fmla="*/ 0 w 4"/>
                  <a:gd name="T7" fmla="*/ 5 h 5"/>
                  <a:gd name="T8" fmla="*/ 4 w 4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4" y="0"/>
                    </a:moveTo>
                    <a:lnTo>
                      <a:pt x="3" y="0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0" name="Freeform: Shape 599" descr="823f462c-8f4d-4f8c-95c8-261785491d75"/>
              <p:cNvSpPr/>
              <p:nvPr/>
            </p:nvSpPr>
            <p:spPr bwMode="auto">
              <a:xfrm>
                <a:off x="6582" y="3340"/>
                <a:ext cx="2" cy="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0 h 2"/>
                  <a:gd name="T4" fmla="*/ 1 w 2"/>
                  <a:gd name="T5" fmla="*/ 1 h 2"/>
                  <a:gd name="T6" fmla="*/ 2 w 2"/>
                  <a:gd name="T7" fmla="*/ 2 h 2"/>
                  <a:gd name="T8" fmla="*/ 2 w 2"/>
                  <a:gd name="T9" fmla="*/ 2 h 2"/>
                  <a:gd name="T10" fmla="*/ 0 w 2"/>
                  <a:gd name="T11" fmla="*/ 2 h 2"/>
                  <a:gd name="T12" fmla="*/ 0 w 2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1" y="0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0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1" name="Freeform: Shape 600" descr="1b2d366a-a95e-44e0-9269-aaddf3d7fb02"/>
              <p:cNvSpPr/>
              <p:nvPr/>
            </p:nvSpPr>
            <p:spPr bwMode="auto">
              <a:xfrm>
                <a:off x="6582" y="3340"/>
                <a:ext cx="2" cy="2"/>
              </a:xfrm>
              <a:custGeom>
                <a:avLst/>
                <a:gdLst>
                  <a:gd name="T0" fmla="*/ 1 w 2"/>
                  <a:gd name="T1" fmla="*/ 1 h 2"/>
                  <a:gd name="T2" fmla="*/ 1 w 2"/>
                  <a:gd name="T3" fmla="*/ 0 h 2"/>
                  <a:gd name="T4" fmla="*/ 0 w 2"/>
                  <a:gd name="T5" fmla="*/ 0 h 2"/>
                  <a:gd name="T6" fmla="*/ 0 w 2"/>
                  <a:gd name="T7" fmla="*/ 2 h 2"/>
                  <a:gd name="T8" fmla="*/ 2 w 2"/>
                  <a:gd name="T9" fmla="*/ 2 h 2"/>
                  <a:gd name="T10" fmla="*/ 1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1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E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2" name="Freeform: Shape 601" descr="7d192949-7851-4a8d-9a0c-efeb5ed04f84"/>
              <p:cNvSpPr/>
              <p:nvPr/>
            </p:nvSpPr>
            <p:spPr bwMode="auto">
              <a:xfrm>
                <a:off x="6581" y="3340"/>
                <a:ext cx="2" cy="2"/>
              </a:xfrm>
              <a:custGeom>
                <a:avLst/>
                <a:gdLst>
                  <a:gd name="T0" fmla="*/ 1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0 w 2"/>
                  <a:gd name="T7" fmla="*/ 1 h 2"/>
                  <a:gd name="T8" fmla="*/ 1 w 2"/>
                  <a:gd name="T9" fmla="*/ 1 h 2"/>
                  <a:gd name="T10" fmla="*/ 1 w 2"/>
                  <a:gd name="T11" fmla="*/ 2 h 2"/>
                  <a:gd name="T12" fmla="*/ 1 w 2"/>
                  <a:gd name="T13" fmla="*/ 2 h 2"/>
                  <a:gd name="T14" fmla="*/ 2 w 2"/>
                  <a:gd name="T15" fmla="*/ 2 h 2"/>
                  <a:gd name="T16" fmla="*/ 2 w 2"/>
                  <a:gd name="T17" fmla="*/ 2 h 2"/>
                  <a:gd name="T18" fmla="*/ 1 w 2"/>
                  <a:gd name="T19" fmla="*/ 0 h 2"/>
                  <a:gd name="T20" fmla="*/ 1 w 2"/>
                  <a:gd name="T2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7A9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3" name="Freeform: Shape 602" descr="df7136f6-6de8-41ee-b213-94c3db7a668a"/>
              <p:cNvSpPr/>
              <p:nvPr/>
            </p:nvSpPr>
            <p:spPr bwMode="auto">
              <a:xfrm>
                <a:off x="6581" y="3341"/>
                <a:ext cx="1" cy="2"/>
              </a:xfrm>
              <a:custGeom>
                <a:avLst/>
                <a:gdLst>
                  <a:gd name="T0" fmla="*/ 0 w 1"/>
                  <a:gd name="T1" fmla="*/ 0 h 2"/>
                  <a:gd name="T2" fmla="*/ 1 w 1"/>
                  <a:gd name="T3" fmla="*/ 0 h 2"/>
                  <a:gd name="T4" fmla="*/ 1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  <a:gd name="T10" fmla="*/ 0 w 1"/>
                  <a:gd name="T11" fmla="*/ 0 h 2"/>
                  <a:gd name="T12" fmla="*/ 0 w 1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lnTo>
                      <a:pt x="1" y="0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4" name="Freeform: Shape 603" descr="521d5278-47d0-429d-aaf2-a1aa46195964"/>
              <p:cNvSpPr/>
              <p:nvPr/>
            </p:nvSpPr>
            <p:spPr bwMode="auto">
              <a:xfrm>
                <a:off x="6582" y="3340"/>
                <a:ext cx="2" cy="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2 h 2"/>
                  <a:gd name="T4" fmla="*/ 2 w 2"/>
                  <a:gd name="T5" fmla="*/ 2 h 2"/>
                  <a:gd name="T6" fmla="*/ 1 w 2"/>
                  <a:gd name="T7" fmla="*/ 1 h 2"/>
                  <a:gd name="T8" fmla="*/ 1 w 2"/>
                  <a:gd name="T9" fmla="*/ 0 h 2"/>
                  <a:gd name="T10" fmla="*/ 0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1" y="2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643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5" name="Freeform: Shape 604" descr="c9b0ace6-6b0a-4b86-be52-664092b609b2"/>
              <p:cNvSpPr/>
              <p:nvPr/>
            </p:nvSpPr>
            <p:spPr bwMode="auto">
              <a:xfrm>
                <a:off x="6582" y="3325"/>
                <a:ext cx="28" cy="12"/>
              </a:xfrm>
              <a:custGeom>
                <a:avLst/>
                <a:gdLst>
                  <a:gd name="T0" fmla="*/ 3 w 28"/>
                  <a:gd name="T1" fmla="*/ 2 h 12"/>
                  <a:gd name="T2" fmla="*/ 13 w 28"/>
                  <a:gd name="T3" fmla="*/ 0 h 12"/>
                  <a:gd name="T4" fmla="*/ 27 w 28"/>
                  <a:gd name="T5" fmla="*/ 4 h 12"/>
                  <a:gd name="T6" fmla="*/ 26 w 28"/>
                  <a:gd name="T7" fmla="*/ 5 h 12"/>
                  <a:gd name="T8" fmla="*/ 19 w 28"/>
                  <a:gd name="T9" fmla="*/ 5 h 12"/>
                  <a:gd name="T10" fmla="*/ 18 w 28"/>
                  <a:gd name="T11" fmla="*/ 9 h 12"/>
                  <a:gd name="T12" fmla="*/ 14 w 28"/>
                  <a:gd name="T13" fmla="*/ 12 h 12"/>
                  <a:gd name="T14" fmla="*/ 11 w 28"/>
                  <a:gd name="T15" fmla="*/ 10 h 12"/>
                  <a:gd name="T16" fmla="*/ 2 w 28"/>
                  <a:gd name="T17" fmla="*/ 9 h 12"/>
                  <a:gd name="T18" fmla="*/ 3 w 28"/>
                  <a:gd name="T19" fmla="*/ 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" h="12">
                    <a:moveTo>
                      <a:pt x="3" y="2"/>
                    </a:moveTo>
                    <a:cubicBezTo>
                      <a:pt x="3" y="2"/>
                      <a:pt x="11" y="0"/>
                      <a:pt x="13" y="0"/>
                    </a:cubicBezTo>
                    <a:cubicBezTo>
                      <a:pt x="16" y="0"/>
                      <a:pt x="27" y="4"/>
                      <a:pt x="27" y="4"/>
                    </a:cubicBezTo>
                    <a:cubicBezTo>
                      <a:pt x="27" y="4"/>
                      <a:pt x="28" y="5"/>
                      <a:pt x="26" y="5"/>
                    </a:cubicBezTo>
                    <a:cubicBezTo>
                      <a:pt x="25" y="5"/>
                      <a:pt x="19" y="5"/>
                      <a:pt x="19" y="5"/>
                    </a:cubicBezTo>
                    <a:cubicBezTo>
                      <a:pt x="19" y="5"/>
                      <a:pt x="18" y="8"/>
                      <a:pt x="18" y="9"/>
                    </a:cubicBezTo>
                    <a:cubicBezTo>
                      <a:pt x="17" y="10"/>
                      <a:pt x="16" y="12"/>
                      <a:pt x="14" y="12"/>
                    </a:cubicBezTo>
                    <a:cubicBezTo>
                      <a:pt x="11" y="12"/>
                      <a:pt x="11" y="10"/>
                      <a:pt x="11" y="10"/>
                    </a:cubicBezTo>
                    <a:cubicBezTo>
                      <a:pt x="11" y="10"/>
                      <a:pt x="5" y="10"/>
                      <a:pt x="2" y="9"/>
                    </a:cubicBezTo>
                    <a:cubicBezTo>
                      <a:pt x="0" y="9"/>
                      <a:pt x="1" y="4"/>
                      <a:pt x="3" y="2"/>
                    </a:cubicBezTo>
                    <a:close/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6" name="Freeform: Shape 605" descr="ab751516-86e2-4ada-a05b-3060be340c16"/>
              <p:cNvSpPr/>
              <p:nvPr/>
            </p:nvSpPr>
            <p:spPr bwMode="auto">
              <a:xfrm>
                <a:off x="6551" y="3416"/>
                <a:ext cx="80" cy="56"/>
              </a:xfrm>
              <a:custGeom>
                <a:avLst/>
                <a:gdLst>
                  <a:gd name="T0" fmla="*/ 12 w 80"/>
                  <a:gd name="T1" fmla="*/ 8 h 56"/>
                  <a:gd name="T2" fmla="*/ 4 w 80"/>
                  <a:gd name="T3" fmla="*/ 20 h 56"/>
                  <a:gd name="T4" fmla="*/ 24 w 80"/>
                  <a:gd name="T5" fmla="*/ 52 h 56"/>
                  <a:gd name="T6" fmla="*/ 60 w 80"/>
                  <a:gd name="T7" fmla="*/ 52 h 56"/>
                  <a:gd name="T8" fmla="*/ 68 w 80"/>
                  <a:gd name="T9" fmla="*/ 32 h 56"/>
                  <a:gd name="T10" fmla="*/ 12 w 80"/>
                  <a:gd name="T11" fmla="*/ 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0" h="56">
                    <a:moveTo>
                      <a:pt x="12" y="8"/>
                    </a:moveTo>
                    <a:cubicBezTo>
                      <a:pt x="12" y="8"/>
                      <a:pt x="0" y="8"/>
                      <a:pt x="4" y="20"/>
                    </a:cubicBezTo>
                    <a:cubicBezTo>
                      <a:pt x="8" y="32"/>
                      <a:pt x="4" y="52"/>
                      <a:pt x="24" y="52"/>
                    </a:cubicBezTo>
                    <a:cubicBezTo>
                      <a:pt x="44" y="52"/>
                      <a:pt x="52" y="48"/>
                      <a:pt x="60" y="52"/>
                    </a:cubicBezTo>
                    <a:cubicBezTo>
                      <a:pt x="68" y="56"/>
                      <a:pt x="80" y="40"/>
                      <a:pt x="68" y="32"/>
                    </a:cubicBezTo>
                    <a:cubicBezTo>
                      <a:pt x="56" y="24"/>
                      <a:pt x="32" y="0"/>
                      <a:pt x="12" y="8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7" name="Freeform: Shape 606" descr="4757c2ff-a0b6-4ffb-93aa-9cfe38253e7c"/>
              <p:cNvSpPr/>
              <p:nvPr/>
            </p:nvSpPr>
            <p:spPr bwMode="auto">
              <a:xfrm>
                <a:off x="6531" y="3341"/>
                <a:ext cx="78" cy="118"/>
              </a:xfrm>
              <a:custGeom>
                <a:avLst/>
                <a:gdLst>
                  <a:gd name="T0" fmla="*/ 76 w 78"/>
                  <a:gd name="T1" fmla="*/ 109 h 118"/>
                  <a:gd name="T2" fmla="*/ 64 w 78"/>
                  <a:gd name="T3" fmla="*/ 98 h 118"/>
                  <a:gd name="T4" fmla="*/ 62 w 78"/>
                  <a:gd name="T5" fmla="*/ 83 h 118"/>
                  <a:gd name="T6" fmla="*/ 66 w 78"/>
                  <a:gd name="T7" fmla="*/ 48 h 118"/>
                  <a:gd name="T8" fmla="*/ 61 w 78"/>
                  <a:gd name="T9" fmla="*/ 31 h 118"/>
                  <a:gd name="T10" fmla="*/ 36 w 78"/>
                  <a:gd name="T11" fmla="*/ 7 h 118"/>
                  <a:gd name="T12" fmla="*/ 12 w 78"/>
                  <a:gd name="T13" fmla="*/ 9 h 118"/>
                  <a:gd name="T14" fmla="*/ 6 w 78"/>
                  <a:gd name="T15" fmla="*/ 24 h 118"/>
                  <a:gd name="T16" fmla="*/ 44 w 78"/>
                  <a:gd name="T17" fmla="*/ 46 h 118"/>
                  <a:gd name="T18" fmla="*/ 45 w 78"/>
                  <a:gd name="T19" fmla="*/ 57 h 118"/>
                  <a:gd name="T20" fmla="*/ 50 w 78"/>
                  <a:gd name="T21" fmla="*/ 95 h 118"/>
                  <a:gd name="T22" fmla="*/ 50 w 78"/>
                  <a:gd name="T23" fmla="*/ 95 h 118"/>
                  <a:gd name="T24" fmla="*/ 50 w 78"/>
                  <a:gd name="T25" fmla="*/ 100 h 118"/>
                  <a:gd name="T26" fmla="*/ 52 w 78"/>
                  <a:gd name="T27" fmla="*/ 104 h 118"/>
                  <a:gd name="T28" fmla="*/ 63 w 78"/>
                  <a:gd name="T29" fmla="*/ 113 h 118"/>
                  <a:gd name="T30" fmla="*/ 76 w 78"/>
                  <a:gd name="T31" fmla="*/ 115 h 118"/>
                  <a:gd name="T32" fmla="*/ 76 w 78"/>
                  <a:gd name="T33" fmla="*/ 110 h 118"/>
                  <a:gd name="T34" fmla="*/ 76 w 78"/>
                  <a:gd name="T35" fmla="*/ 109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8" h="118">
                    <a:moveTo>
                      <a:pt x="76" y="109"/>
                    </a:moveTo>
                    <a:cubicBezTo>
                      <a:pt x="76" y="109"/>
                      <a:pt x="66" y="99"/>
                      <a:pt x="64" y="98"/>
                    </a:cubicBezTo>
                    <a:cubicBezTo>
                      <a:pt x="61" y="95"/>
                      <a:pt x="62" y="83"/>
                      <a:pt x="62" y="83"/>
                    </a:cubicBezTo>
                    <a:cubicBezTo>
                      <a:pt x="66" y="48"/>
                      <a:pt x="66" y="48"/>
                      <a:pt x="66" y="48"/>
                    </a:cubicBezTo>
                    <a:cubicBezTo>
                      <a:pt x="66" y="45"/>
                      <a:pt x="68" y="39"/>
                      <a:pt x="61" y="31"/>
                    </a:cubicBezTo>
                    <a:cubicBezTo>
                      <a:pt x="36" y="7"/>
                      <a:pt x="36" y="7"/>
                      <a:pt x="36" y="7"/>
                    </a:cubicBezTo>
                    <a:cubicBezTo>
                      <a:pt x="36" y="7"/>
                      <a:pt x="18" y="0"/>
                      <a:pt x="12" y="9"/>
                    </a:cubicBezTo>
                    <a:cubicBezTo>
                      <a:pt x="6" y="18"/>
                      <a:pt x="0" y="18"/>
                      <a:pt x="6" y="24"/>
                    </a:cubicBezTo>
                    <a:cubicBezTo>
                      <a:pt x="6" y="24"/>
                      <a:pt x="40" y="42"/>
                      <a:pt x="44" y="46"/>
                    </a:cubicBezTo>
                    <a:cubicBezTo>
                      <a:pt x="47" y="49"/>
                      <a:pt x="45" y="56"/>
                      <a:pt x="45" y="57"/>
                    </a:cubicBezTo>
                    <a:cubicBezTo>
                      <a:pt x="43" y="69"/>
                      <a:pt x="50" y="93"/>
                      <a:pt x="50" y="95"/>
                    </a:cubicBezTo>
                    <a:cubicBezTo>
                      <a:pt x="50" y="95"/>
                      <a:pt x="50" y="95"/>
                      <a:pt x="50" y="95"/>
                    </a:cubicBezTo>
                    <a:cubicBezTo>
                      <a:pt x="50" y="100"/>
                      <a:pt x="50" y="100"/>
                      <a:pt x="50" y="100"/>
                    </a:cubicBezTo>
                    <a:cubicBezTo>
                      <a:pt x="50" y="101"/>
                      <a:pt x="50" y="102"/>
                      <a:pt x="52" y="104"/>
                    </a:cubicBezTo>
                    <a:cubicBezTo>
                      <a:pt x="53" y="106"/>
                      <a:pt x="63" y="113"/>
                      <a:pt x="63" y="113"/>
                    </a:cubicBezTo>
                    <a:cubicBezTo>
                      <a:pt x="63" y="113"/>
                      <a:pt x="70" y="118"/>
                      <a:pt x="76" y="115"/>
                    </a:cubicBezTo>
                    <a:cubicBezTo>
                      <a:pt x="78" y="113"/>
                      <a:pt x="78" y="111"/>
                      <a:pt x="76" y="110"/>
                    </a:cubicBezTo>
                    <a:lnTo>
                      <a:pt x="76" y="109"/>
                    </a:ln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8" name="Freeform: Shape 607" descr="17e30b72-adea-4654-ad67-d6eec9f2eb6f"/>
              <p:cNvSpPr/>
              <p:nvPr/>
            </p:nvSpPr>
            <p:spPr bwMode="auto">
              <a:xfrm>
                <a:off x="6579" y="3440"/>
                <a:ext cx="34" cy="22"/>
              </a:xfrm>
              <a:custGeom>
                <a:avLst/>
                <a:gdLst>
                  <a:gd name="T0" fmla="*/ 32 w 34"/>
                  <a:gd name="T1" fmla="*/ 20 h 22"/>
                  <a:gd name="T2" fmla="*/ 33 w 34"/>
                  <a:gd name="T3" fmla="*/ 15 h 22"/>
                  <a:gd name="T4" fmla="*/ 29 w 34"/>
                  <a:gd name="T5" fmla="*/ 13 h 22"/>
                  <a:gd name="T6" fmla="*/ 24 w 34"/>
                  <a:gd name="T7" fmla="*/ 17 h 22"/>
                  <a:gd name="T8" fmla="*/ 14 w 34"/>
                  <a:gd name="T9" fmla="*/ 14 h 22"/>
                  <a:gd name="T10" fmla="*/ 7 w 34"/>
                  <a:gd name="T11" fmla="*/ 9 h 22"/>
                  <a:gd name="T12" fmla="*/ 1 w 34"/>
                  <a:gd name="T13" fmla="*/ 0 h 22"/>
                  <a:gd name="T14" fmla="*/ 0 w 34"/>
                  <a:gd name="T15" fmla="*/ 2 h 22"/>
                  <a:gd name="T16" fmla="*/ 1 w 34"/>
                  <a:gd name="T17" fmla="*/ 8 h 22"/>
                  <a:gd name="T18" fmla="*/ 4 w 34"/>
                  <a:gd name="T19" fmla="*/ 12 h 22"/>
                  <a:gd name="T20" fmla="*/ 19 w 34"/>
                  <a:gd name="T21" fmla="*/ 20 h 22"/>
                  <a:gd name="T22" fmla="*/ 32 w 34"/>
                  <a:gd name="T23" fmla="*/ 2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22">
                    <a:moveTo>
                      <a:pt x="32" y="20"/>
                    </a:moveTo>
                    <a:cubicBezTo>
                      <a:pt x="34" y="18"/>
                      <a:pt x="33" y="16"/>
                      <a:pt x="33" y="15"/>
                    </a:cubicBezTo>
                    <a:cubicBezTo>
                      <a:pt x="31" y="13"/>
                      <a:pt x="29" y="13"/>
                      <a:pt x="29" y="13"/>
                    </a:cubicBezTo>
                    <a:cubicBezTo>
                      <a:pt x="31" y="15"/>
                      <a:pt x="19" y="18"/>
                      <a:pt x="24" y="17"/>
                    </a:cubicBezTo>
                    <a:cubicBezTo>
                      <a:pt x="27" y="16"/>
                      <a:pt x="18" y="16"/>
                      <a:pt x="14" y="14"/>
                    </a:cubicBezTo>
                    <a:cubicBezTo>
                      <a:pt x="12" y="13"/>
                      <a:pt x="9" y="10"/>
                      <a:pt x="7" y="9"/>
                    </a:cubicBezTo>
                    <a:cubicBezTo>
                      <a:pt x="2" y="4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2"/>
                    </a:cubicBezTo>
                    <a:cubicBezTo>
                      <a:pt x="0" y="6"/>
                      <a:pt x="1" y="8"/>
                      <a:pt x="1" y="8"/>
                    </a:cubicBezTo>
                    <a:cubicBezTo>
                      <a:pt x="1" y="8"/>
                      <a:pt x="2" y="11"/>
                      <a:pt x="4" y="12"/>
                    </a:cubicBezTo>
                    <a:cubicBezTo>
                      <a:pt x="8" y="14"/>
                      <a:pt x="14" y="18"/>
                      <a:pt x="19" y="20"/>
                    </a:cubicBezTo>
                    <a:cubicBezTo>
                      <a:pt x="23" y="22"/>
                      <a:pt x="29" y="22"/>
                      <a:pt x="32" y="20"/>
                    </a:cubicBezTo>
                    <a:close/>
                  </a:path>
                </a:pathLst>
              </a:custGeom>
              <a:solidFill>
                <a:srgbClr val="D4DB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9" name="Freeform: Shape 608" descr="c832635a-443c-4c7a-97a1-eec299e4da96"/>
              <p:cNvSpPr/>
              <p:nvPr/>
            </p:nvSpPr>
            <p:spPr bwMode="auto">
              <a:xfrm>
                <a:off x="6578" y="3436"/>
                <a:ext cx="35" cy="25"/>
              </a:xfrm>
              <a:custGeom>
                <a:avLst/>
                <a:gdLst>
                  <a:gd name="T0" fmla="*/ 33 w 35"/>
                  <a:gd name="T1" fmla="*/ 23 h 25"/>
                  <a:gd name="T2" fmla="*/ 30 w 35"/>
                  <a:gd name="T3" fmla="*/ 15 h 25"/>
                  <a:gd name="T4" fmla="*/ 29 w 35"/>
                  <a:gd name="T5" fmla="*/ 14 h 25"/>
                  <a:gd name="T6" fmla="*/ 26 w 35"/>
                  <a:gd name="T7" fmla="*/ 19 h 25"/>
                  <a:gd name="T8" fmla="*/ 16 w 35"/>
                  <a:gd name="T9" fmla="*/ 17 h 25"/>
                  <a:gd name="T10" fmla="*/ 7 w 35"/>
                  <a:gd name="T11" fmla="*/ 10 h 25"/>
                  <a:gd name="T12" fmla="*/ 3 w 35"/>
                  <a:gd name="T13" fmla="*/ 0 h 25"/>
                  <a:gd name="T14" fmla="*/ 1 w 35"/>
                  <a:gd name="T15" fmla="*/ 7 h 25"/>
                  <a:gd name="T16" fmla="*/ 8 w 35"/>
                  <a:gd name="T17" fmla="*/ 16 h 25"/>
                  <a:gd name="T18" fmla="*/ 20 w 35"/>
                  <a:gd name="T19" fmla="*/ 23 h 25"/>
                  <a:gd name="T20" fmla="*/ 33 w 35"/>
                  <a:gd name="T21" fmla="*/ 23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" h="25">
                    <a:moveTo>
                      <a:pt x="33" y="23"/>
                    </a:moveTo>
                    <a:cubicBezTo>
                      <a:pt x="35" y="21"/>
                      <a:pt x="35" y="19"/>
                      <a:pt x="30" y="15"/>
                    </a:cubicBezTo>
                    <a:cubicBezTo>
                      <a:pt x="29" y="14"/>
                      <a:pt x="29" y="14"/>
                      <a:pt x="29" y="14"/>
                    </a:cubicBezTo>
                    <a:cubicBezTo>
                      <a:pt x="30" y="16"/>
                      <a:pt x="30" y="18"/>
                      <a:pt x="26" y="19"/>
                    </a:cubicBezTo>
                    <a:cubicBezTo>
                      <a:pt x="23" y="20"/>
                      <a:pt x="20" y="19"/>
                      <a:pt x="16" y="17"/>
                    </a:cubicBezTo>
                    <a:cubicBezTo>
                      <a:pt x="14" y="15"/>
                      <a:pt x="10" y="14"/>
                      <a:pt x="7" y="10"/>
                    </a:cubicBezTo>
                    <a:cubicBezTo>
                      <a:pt x="2" y="5"/>
                      <a:pt x="3" y="0"/>
                      <a:pt x="3" y="0"/>
                    </a:cubicBezTo>
                    <a:cubicBezTo>
                      <a:pt x="3" y="0"/>
                      <a:pt x="0" y="3"/>
                      <a:pt x="1" y="7"/>
                    </a:cubicBezTo>
                    <a:cubicBezTo>
                      <a:pt x="2" y="12"/>
                      <a:pt x="8" y="16"/>
                      <a:pt x="8" y="16"/>
                    </a:cubicBezTo>
                    <a:cubicBezTo>
                      <a:pt x="11" y="19"/>
                      <a:pt x="15" y="22"/>
                      <a:pt x="20" y="23"/>
                    </a:cubicBezTo>
                    <a:cubicBezTo>
                      <a:pt x="26" y="25"/>
                      <a:pt x="31" y="24"/>
                      <a:pt x="33" y="23"/>
                    </a:cubicBezTo>
                    <a:close/>
                  </a:path>
                </a:pathLst>
              </a:custGeom>
              <a:solidFill>
                <a:srgbClr val="4F1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0" name="Freeform: Shape 609" descr="88909442-4b54-4cd5-9e87-4a6a31c8c0b9"/>
              <p:cNvSpPr/>
              <p:nvPr/>
            </p:nvSpPr>
            <p:spPr bwMode="auto">
              <a:xfrm>
                <a:off x="6552" y="3345"/>
                <a:ext cx="68" cy="112"/>
              </a:xfrm>
              <a:custGeom>
                <a:avLst/>
                <a:gdLst>
                  <a:gd name="T0" fmla="*/ 35 w 68"/>
                  <a:gd name="T1" fmla="*/ 108 h 112"/>
                  <a:gd name="T2" fmla="*/ 33 w 68"/>
                  <a:gd name="T3" fmla="*/ 95 h 112"/>
                  <a:gd name="T4" fmla="*/ 37 w 68"/>
                  <a:gd name="T5" fmla="*/ 81 h 112"/>
                  <a:gd name="T6" fmla="*/ 59 w 68"/>
                  <a:gd name="T7" fmla="*/ 50 h 112"/>
                  <a:gd name="T8" fmla="*/ 65 w 68"/>
                  <a:gd name="T9" fmla="*/ 38 h 112"/>
                  <a:gd name="T10" fmla="*/ 60 w 68"/>
                  <a:gd name="T11" fmla="*/ 21 h 112"/>
                  <a:gd name="T12" fmla="*/ 49 w 68"/>
                  <a:gd name="T13" fmla="*/ 12 h 112"/>
                  <a:gd name="T14" fmla="*/ 10 w 68"/>
                  <a:gd name="T15" fmla="*/ 0 h 112"/>
                  <a:gd name="T16" fmla="*/ 27 w 68"/>
                  <a:gd name="T17" fmla="*/ 19 h 112"/>
                  <a:gd name="T18" fmla="*/ 40 w 68"/>
                  <a:gd name="T19" fmla="*/ 46 h 112"/>
                  <a:gd name="T20" fmla="*/ 40 w 68"/>
                  <a:gd name="T21" fmla="*/ 50 h 112"/>
                  <a:gd name="T22" fmla="*/ 22 w 68"/>
                  <a:gd name="T23" fmla="*/ 79 h 112"/>
                  <a:gd name="T24" fmla="*/ 18 w 68"/>
                  <a:gd name="T25" fmla="*/ 85 h 112"/>
                  <a:gd name="T26" fmla="*/ 17 w 68"/>
                  <a:gd name="T27" fmla="*/ 90 h 112"/>
                  <a:gd name="T28" fmla="*/ 22 w 68"/>
                  <a:gd name="T29" fmla="*/ 104 h 112"/>
                  <a:gd name="T30" fmla="*/ 31 w 68"/>
                  <a:gd name="T31" fmla="*/ 112 h 112"/>
                  <a:gd name="T32" fmla="*/ 35 w 68"/>
                  <a:gd name="T33" fmla="*/ 108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8" h="112">
                    <a:moveTo>
                      <a:pt x="35" y="108"/>
                    </a:moveTo>
                    <a:cubicBezTo>
                      <a:pt x="34" y="107"/>
                      <a:pt x="33" y="97"/>
                      <a:pt x="33" y="95"/>
                    </a:cubicBezTo>
                    <a:cubicBezTo>
                      <a:pt x="32" y="89"/>
                      <a:pt x="37" y="81"/>
                      <a:pt x="37" y="81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60" y="48"/>
                      <a:pt x="64" y="41"/>
                      <a:pt x="65" y="38"/>
                    </a:cubicBezTo>
                    <a:cubicBezTo>
                      <a:pt x="68" y="29"/>
                      <a:pt x="61" y="23"/>
                      <a:pt x="60" y="21"/>
                    </a:cubicBezTo>
                    <a:cubicBezTo>
                      <a:pt x="49" y="12"/>
                      <a:pt x="49" y="12"/>
                      <a:pt x="49" y="12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0" y="4"/>
                      <a:pt x="30" y="15"/>
                      <a:pt x="27" y="19"/>
                    </a:cubicBezTo>
                    <a:cubicBezTo>
                      <a:pt x="27" y="19"/>
                      <a:pt x="38" y="41"/>
                      <a:pt x="40" y="46"/>
                    </a:cubicBezTo>
                    <a:cubicBezTo>
                      <a:pt x="40" y="47"/>
                      <a:pt x="41" y="50"/>
                      <a:pt x="40" y="50"/>
                    </a:cubicBezTo>
                    <a:cubicBezTo>
                      <a:pt x="38" y="54"/>
                      <a:pt x="27" y="72"/>
                      <a:pt x="22" y="79"/>
                    </a:cubicBezTo>
                    <a:cubicBezTo>
                      <a:pt x="18" y="85"/>
                      <a:pt x="18" y="85"/>
                      <a:pt x="18" y="85"/>
                    </a:cubicBezTo>
                    <a:cubicBezTo>
                      <a:pt x="17" y="87"/>
                      <a:pt x="17" y="87"/>
                      <a:pt x="17" y="90"/>
                    </a:cubicBezTo>
                    <a:cubicBezTo>
                      <a:pt x="17" y="93"/>
                      <a:pt x="22" y="104"/>
                      <a:pt x="22" y="104"/>
                    </a:cubicBezTo>
                    <a:cubicBezTo>
                      <a:pt x="22" y="104"/>
                      <a:pt x="25" y="111"/>
                      <a:pt x="31" y="112"/>
                    </a:cubicBezTo>
                    <a:cubicBezTo>
                      <a:pt x="34" y="112"/>
                      <a:pt x="35" y="110"/>
                      <a:pt x="35" y="108"/>
                    </a:cubicBezTo>
                    <a:close/>
                  </a:path>
                </a:pathLst>
              </a:custGeom>
              <a:solidFill>
                <a:srgbClr val="CCA2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1" name="Freeform: Shape 610" descr="26544e33-a044-4aa7-bf1d-8c41e4fe08a0"/>
              <p:cNvSpPr/>
              <p:nvPr/>
            </p:nvSpPr>
            <p:spPr bwMode="auto">
              <a:xfrm>
                <a:off x="6565" y="3430"/>
                <a:ext cx="23" cy="33"/>
              </a:xfrm>
              <a:custGeom>
                <a:avLst/>
                <a:gdLst>
                  <a:gd name="T0" fmla="*/ 20 w 23"/>
                  <a:gd name="T1" fmla="*/ 33 h 33"/>
                  <a:gd name="T2" fmla="*/ 23 w 23"/>
                  <a:gd name="T3" fmla="*/ 30 h 33"/>
                  <a:gd name="T4" fmla="*/ 21 w 23"/>
                  <a:gd name="T5" fmla="*/ 26 h 33"/>
                  <a:gd name="T6" fmla="*/ 15 w 23"/>
                  <a:gd name="T7" fmla="*/ 26 h 33"/>
                  <a:gd name="T8" fmla="*/ 8 w 23"/>
                  <a:gd name="T9" fmla="*/ 18 h 33"/>
                  <a:gd name="T10" fmla="*/ 5 w 23"/>
                  <a:gd name="T11" fmla="*/ 10 h 33"/>
                  <a:gd name="T12" fmla="*/ 5 w 23"/>
                  <a:gd name="T13" fmla="*/ 0 h 33"/>
                  <a:gd name="T14" fmla="*/ 3 w 23"/>
                  <a:gd name="T15" fmla="*/ 3 h 33"/>
                  <a:gd name="T16" fmla="*/ 2 w 23"/>
                  <a:gd name="T17" fmla="*/ 7 h 33"/>
                  <a:gd name="T18" fmla="*/ 2 w 23"/>
                  <a:gd name="T19" fmla="*/ 11 h 33"/>
                  <a:gd name="T20" fmla="*/ 8 w 23"/>
                  <a:gd name="T21" fmla="*/ 26 h 33"/>
                  <a:gd name="T22" fmla="*/ 20 w 23"/>
                  <a:gd name="T23" fmla="*/ 3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" h="33">
                    <a:moveTo>
                      <a:pt x="20" y="33"/>
                    </a:moveTo>
                    <a:cubicBezTo>
                      <a:pt x="22" y="33"/>
                      <a:pt x="23" y="30"/>
                      <a:pt x="23" y="30"/>
                    </a:cubicBezTo>
                    <a:cubicBezTo>
                      <a:pt x="23" y="27"/>
                      <a:pt x="21" y="26"/>
                      <a:pt x="21" y="26"/>
                    </a:cubicBezTo>
                    <a:cubicBezTo>
                      <a:pt x="21" y="28"/>
                      <a:pt x="10" y="25"/>
                      <a:pt x="15" y="26"/>
                    </a:cubicBezTo>
                    <a:cubicBezTo>
                      <a:pt x="17" y="27"/>
                      <a:pt x="10" y="21"/>
                      <a:pt x="8" y="18"/>
                    </a:cubicBezTo>
                    <a:cubicBezTo>
                      <a:pt x="7" y="16"/>
                      <a:pt x="6" y="12"/>
                      <a:pt x="5" y="10"/>
                    </a:cubicBezTo>
                    <a:cubicBezTo>
                      <a:pt x="3" y="3"/>
                      <a:pt x="5" y="0"/>
                      <a:pt x="5" y="0"/>
                    </a:cubicBezTo>
                    <a:cubicBezTo>
                      <a:pt x="5" y="0"/>
                      <a:pt x="4" y="1"/>
                      <a:pt x="3" y="3"/>
                    </a:cubicBezTo>
                    <a:cubicBezTo>
                      <a:pt x="1" y="6"/>
                      <a:pt x="2" y="7"/>
                      <a:pt x="2" y="7"/>
                    </a:cubicBezTo>
                    <a:cubicBezTo>
                      <a:pt x="2" y="7"/>
                      <a:pt x="0" y="8"/>
                      <a:pt x="2" y="11"/>
                    </a:cubicBezTo>
                    <a:cubicBezTo>
                      <a:pt x="3" y="15"/>
                      <a:pt x="5" y="21"/>
                      <a:pt x="8" y="26"/>
                    </a:cubicBezTo>
                    <a:cubicBezTo>
                      <a:pt x="11" y="30"/>
                      <a:pt x="16" y="33"/>
                      <a:pt x="20" y="33"/>
                    </a:cubicBezTo>
                    <a:close/>
                  </a:path>
                </a:pathLst>
              </a:custGeom>
              <a:solidFill>
                <a:srgbClr val="D4DB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2" name="Freeform: Shape 611" descr="35300722-7a02-4ba3-8abd-10781491b983"/>
              <p:cNvSpPr/>
              <p:nvPr/>
            </p:nvSpPr>
            <p:spPr bwMode="auto">
              <a:xfrm>
                <a:off x="6566" y="3427"/>
                <a:ext cx="23" cy="35"/>
              </a:xfrm>
              <a:custGeom>
                <a:avLst/>
                <a:gdLst>
                  <a:gd name="T0" fmla="*/ 19 w 23"/>
                  <a:gd name="T1" fmla="*/ 35 h 35"/>
                  <a:gd name="T2" fmla="*/ 21 w 23"/>
                  <a:gd name="T3" fmla="*/ 27 h 35"/>
                  <a:gd name="T4" fmla="*/ 21 w 23"/>
                  <a:gd name="T5" fmla="*/ 26 h 35"/>
                  <a:gd name="T6" fmla="*/ 16 w 23"/>
                  <a:gd name="T7" fmla="*/ 28 h 35"/>
                  <a:gd name="T8" fmla="*/ 8 w 23"/>
                  <a:gd name="T9" fmla="*/ 20 h 35"/>
                  <a:gd name="T10" fmla="*/ 4 w 23"/>
                  <a:gd name="T11" fmla="*/ 10 h 35"/>
                  <a:gd name="T12" fmla="*/ 6 w 23"/>
                  <a:gd name="T13" fmla="*/ 0 h 35"/>
                  <a:gd name="T14" fmla="*/ 1 w 23"/>
                  <a:gd name="T15" fmla="*/ 4 h 35"/>
                  <a:gd name="T16" fmla="*/ 0 w 23"/>
                  <a:gd name="T17" fmla="*/ 10 h 35"/>
                  <a:gd name="T18" fmla="*/ 2 w 23"/>
                  <a:gd name="T19" fmla="*/ 14 h 35"/>
                  <a:gd name="T20" fmla="*/ 8 w 23"/>
                  <a:gd name="T21" fmla="*/ 28 h 35"/>
                  <a:gd name="T22" fmla="*/ 19 w 23"/>
                  <a:gd name="T2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" h="35">
                    <a:moveTo>
                      <a:pt x="19" y="35"/>
                    </a:moveTo>
                    <a:cubicBezTo>
                      <a:pt x="22" y="35"/>
                      <a:pt x="23" y="33"/>
                      <a:pt x="21" y="27"/>
                    </a:cubicBezTo>
                    <a:cubicBezTo>
                      <a:pt x="21" y="26"/>
                      <a:pt x="21" y="26"/>
                      <a:pt x="21" y="26"/>
                    </a:cubicBezTo>
                    <a:cubicBezTo>
                      <a:pt x="21" y="28"/>
                      <a:pt x="20" y="30"/>
                      <a:pt x="16" y="28"/>
                    </a:cubicBezTo>
                    <a:cubicBezTo>
                      <a:pt x="13" y="27"/>
                      <a:pt x="10" y="24"/>
                      <a:pt x="8" y="20"/>
                    </a:cubicBezTo>
                    <a:cubicBezTo>
                      <a:pt x="7" y="18"/>
                      <a:pt x="5" y="15"/>
                      <a:pt x="4" y="10"/>
                    </a:cubicBezTo>
                    <a:cubicBezTo>
                      <a:pt x="3" y="4"/>
                      <a:pt x="6" y="0"/>
                      <a:pt x="6" y="0"/>
                    </a:cubicBezTo>
                    <a:cubicBezTo>
                      <a:pt x="6" y="0"/>
                      <a:pt x="3" y="0"/>
                      <a:pt x="1" y="4"/>
                    </a:cubicBezTo>
                    <a:cubicBezTo>
                      <a:pt x="0" y="8"/>
                      <a:pt x="0" y="10"/>
                      <a:pt x="0" y="10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3" y="18"/>
                      <a:pt x="5" y="23"/>
                      <a:pt x="8" y="28"/>
                    </a:cubicBezTo>
                    <a:cubicBezTo>
                      <a:pt x="12" y="33"/>
                      <a:pt x="16" y="35"/>
                      <a:pt x="19" y="35"/>
                    </a:cubicBezTo>
                    <a:close/>
                  </a:path>
                </a:pathLst>
              </a:custGeom>
              <a:solidFill>
                <a:srgbClr val="4F1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3" name="Freeform: Shape 612" descr="6bae5dd4-0f8a-4cc8-9953-17b62c268012"/>
              <p:cNvSpPr/>
              <p:nvPr/>
            </p:nvSpPr>
            <p:spPr bwMode="auto">
              <a:xfrm>
                <a:off x="6529" y="3333"/>
                <a:ext cx="78" cy="57"/>
              </a:xfrm>
              <a:custGeom>
                <a:avLst/>
                <a:gdLst>
                  <a:gd name="T0" fmla="*/ 49 w 78"/>
                  <a:gd name="T1" fmla="*/ 7 h 57"/>
                  <a:gd name="T2" fmla="*/ 69 w 78"/>
                  <a:gd name="T3" fmla="*/ 21 h 57"/>
                  <a:gd name="T4" fmla="*/ 78 w 78"/>
                  <a:gd name="T5" fmla="*/ 29 h 57"/>
                  <a:gd name="T6" fmla="*/ 69 w 78"/>
                  <a:gd name="T7" fmla="*/ 29 h 57"/>
                  <a:gd name="T8" fmla="*/ 50 w 78"/>
                  <a:gd name="T9" fmla="*/ 35 h 57"/>
                  <a:gd name="T10" fmla="*/ 35 w 78"/>
                  <a:gd name="T11" fmla="*/ 57 h 57"/>
                  <a:gd name="T12" fmla="*/ 29 w 78"/>
                  <a:gd name="T13" fmla="*/ 50 h 57"/>
                  <a:gd name="T14" fmla="*/ 0 w 78"/>
                  <a:gd name="T15" fmla="*/ 23 h 57"/>
                  <a:gd name="T16" fmla="*/ 2 w 78"/>
                  <a:gd name="T17" fmla="*/ 3 h 57"/>
                  <a:gd name="T18" fmla="*/ 29 w 78"/>
                  <a:gd name="T19" fmla="*/ 10 h 57"/>
                  <a:gd name="T20" fmla="*/ 43 w 78"/>
                  <a:gd name="T21" fmla="*/ 0 h 57"/>
                  <a:gd name="T22" fmla="*/ 49 w 78"/>
                  <a:gd name="T23" fmla="*/ 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8" h="57">
                    <a:moveTo>
                      <a:pt x="49" y="7"/>
                    </a:moveTo>
                    <a:cubicBezTo>
                      <a:pt x="52" y="10"/>
                      <a:pt x="68" y="21"/>
                      <a:pt x="69" y="21"/>
                    </a:cubicBezTo>
                    <a:cubicBezTo>
                      <a:pt x="77" y="27"/>
                      <a:pt x="78" y="29"/>
                      <a:pt x="78" y="29"/>
                    </a:cubicBezTo>
                    <a:cubicBezTo>
                      <a:pt x="78" y="29"/>
                      <a:pt x="75" y="28"/>
                      <a:pt x="69" y="29"/>
                    </a:cubicBezTo>
                    <a:cubicBezTo>
                      <a:pt x="62" y="31"/>
                      <a:pt x="56" y="33"/>
                      <a:pt x="50" y="35"/>
                    </a:cubicBezTo>
                    <a:cubicBezTo>
                      <a:pt x="39" y="41"/>
                      <a:pt x="35" y="57"/>
                      <a:pt x="35" y="57"/>
                    </a:cubicBezTo>
                    <a:cubicBezTo>
                      <a:pt x="35" y="57"/>
                      <a:pt x="32" y="52"/>
                      <a:pt x="29" y="50"/>
                    </a:cubicBezTo>
                    <a:cubicBezTo>
                      <a:pt x="26" y="48"/>
                      <a:pt x="2" y="40"/>
                      <a:pt x="0" y="23"/>
                    </a:cubicBezTo>
                    <a:cubicBezTo>
                      <a:pt x="0" y="18"/>
                      <a:pt x="0" y="12"/>
                      <a:pt x="2" y="3"/>
                    </a:cubicBezTo>
                    <a:cubicBezTo>
                      <a:pt x="2" y="3"/>
                      <a:pt x="10" y="14"/>
                      <a:pt x="29" y="10"/>
                    </a:cubicBezTo>
                    <a:cubicBezTo>
                      <a:pt x="43" y="7"/>
                      <a:pt x="43" y="0"/>
                      <a:pt x="43" y="0"/>
                    </a:cubicBezTo>
                    <a:cubicBezTo>
                      <a:pt x="43" y="1"/>
                      <a:pt x="45" y="4"/>
                      <a:pt x="49" y="7"/>
                    </a:cubicBezTo>
                    <a:close/>
                  </a:path>
                </a:pathLst>
              </a:custGeom>
              <a:solidFill>
                <a:srgbClr val="5B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4" name="Freeform: Shape 613" descr="0c48323a-32b5-4594-83eb-9c4c1dcc8c8f"/>
              <p:cNvSpPr/>
              <p:nvPr/>
            </p:nvSpPr>
            <p:spPr bwMode="auto">
              <a:xfrm>
                <a:off x="6527" y="3256"/>
                <a:ext cx="52" cy="97"/>
              </a:xfrm>
              <a:custGeom>
                <a:avLst/>
                <a:gdLst>
                  <a:gd name="T0" fmla="*/ 44 w 52"/>
                  <a:gd name="T1" fmla="*/ 4 h 97"/>
                  <a:gd name="T2" fmla="*/ 50 w 52"/>
                  <a:gd name="T3" fmla="*/ 32 h 97"/>
                  <a:gd name="T4" fmla="*/ 51 w 52"/>
                  <a:gd name="T5" fmla="*/ 40 h 97"/>
                  <a:gd name="T6" fmla="*/ 47 w 52"/>
                  <a:gd name="T7" fmla="*/ 48 h 97"/>
                  <a:gd name="T8" fmla="*/ 44 w 52"/>
                  <a:gd name="T9" fmla="*/ 62 h 97"/>
                  <a:gd name="T10" fmla="*/ 46 w 52"/>
                  <a:gd name="T11" fmla="*/ 79 h 97"/>
                  <a:gd name="T12" fmla="*/ 35 w 52"/>
                  <a:gd name="T13" fmla="*/ 88 h 97"/>
                  <a:gd name="T14" fmla="*/ 3 w 52"/>
                  <a:gd name="T15" fmla="*/ 87 h 97"/>
                  <a:gd name="T16" fmla="*/ 2 w 52"/>
                  <a:gd name="T17" fmla="*/ 84 h 97"/>
                  <a:gd name="T18" fmla="*/ 5 w 52"/>
                  <a:gd name="T19" fmla="*/ 75 h 97"/>
                  <a:gd name="T20" fmla="*/ 8 w 52"/>
                  <a:gd name="T21" fmla="*/ 61 h 97"/>
                  <a:gd name="T22" fmla="*/ 9 w 52"/>
                  <a:gd name="T23" fmla="*/ 54 h 97"/>
                  <a:gd name="T24" fmla="*/ 5 w 52"/>
                  <a:gd name="T25" fmla="*/ 37 h 97"/>
                  <a:gd name="T26" fmla="*/ 4 w 52"/>
                  <a:gd name="T27" fmla="*/ 19 h 97"/>
                  <a:gd name="T28" fmla="*/ 23 w 52"/>
                  <a:gd name="T29" fmla="*/ 3 h 97"/>
                  <a:gd name="T30" fmla="*/ 29 w 52"/>
                  <a:gd name="T31" fmla="*/ 2 h 97"/>
                  <a:gd name="T32" fmla="*/ 44 w 52"/>
                  <a:gd name="T33" fmla="*/ 4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2" h="97">
                    <a:moveTo>
                      <a:pt x="44" y="4"/>
                    </a:moveTo>
                    <a:cubicBezTo>
                      <a:pt x="50" y="32"/>
                      <a:pt x="50" y="32"/>
                      <a:pt x="50" y="32"/>
                    </a:cubicBezTo>
                    <a:cubicBezTo>
                      <a:pt x="50" y="32"/>
                      <a:pt x="52" y="37"/>
                      <a:pt x="51" y="40"/>
                    </a:cubicBezTo>
                    <a:cubicBezTo>
                      <a:pt x="51" y="44"/>
                      <a:pt x="47" y="48"/>
                      <a:pt x="47" y="48"/>
                    </a:cubicBezTo>
                    <a:cubicBezTo>
                      <a:pt x="45" y="52"/>
                      <a:pt x="43" y="56"/>
                      <a:pt x="44" y="62"/>
                    </a:cubicBezTo>
                    <a:cubicBezTo>
                      <a:pt x="46" y="79"/>
                      <a:pt x="46" y="79"/>
                      <a:pt x="46" y="79"/>
                    </a:cubicBezTo>
                    <a:cubicBezTo>
                      <a:pt x="46" y="79"/>
                      <a:pt x="46" y="83"/>
                      <a:pt x="35" y="88"/>
                    </a:cubicBezTo>
                    <a:cubicBezTo>
                      <a:pt x="9" y="97"/>
                      <a:pt x="3" y="87"/>
                      <a:pt x="3" y="87"/>
                    </a:cubicBezTo>
                    <a:cubicBezTo>
                      <a:pt x="3" y="87"/>
                      <a:pt x="2" y="85"/>
                      <a:pt x="2" y="84"/>
                    </a:cubicBezTo>
                    <a:cubicBezTo>
                      <a:pt x="3" y="80"/>
                      <a:pt x="4" y="77"/>
                      <a:pt x="5" y="75"/>
                    </a:cubicBezTo>
                    <a:cubicBezTo>
                      <a:pt x="8" y="61"/>
                      <a:pt x="8" y="61"/>
                      <a:pt x="8" y="61"/>
                    </a:cubicBezTo>
                    <a:cubicBezTo>
                      <a:pt x="8" y="59"/>
                      <a:pt x="9" y="57"/>
                      <a:pt x="9" y="54"/>
                    </a:cubicBezTo>
                    <a:cubicBezTo>
                      <a:pt x="5" y="37"/>
                      <a:pt x="5" y="37"/>
                      <a:pt x="5" y="37"/>
                    </a:cubicBezTo>
                    <a:cubicBezTo>
                      <a:pt x="5" y="37"/>
                      <a:pt x="0" y="24"/>
                      <a:pt x="4" y="19"/>
                    </a:cubicBezTo>
                    <a:cubicBezTo>
                      <a:pt x="8" y="13"/>
                      <a:pt x="19" y="5"/>
                      <a:pt x="23" y="3"/>
                    </a:cubicBezTo>
                    <a:cubicBezTo>
                      <a:pt x="24" y="3"/>
                      <a:pt x="27" y="2"/>
                      <a:pt x="29" y="2"/>
                    </a:cubicBezTo>
                    <a:cubicBezTo>
                      <a:pt x="29" y="2"/>
                      <a:pt x="39" y="0"/>
                      <a:pt x="44" y="4"/>
                    </a:cubicBezTo>
                    <a:close/>
                  </a:path>
                </a:pathLst>
              </a:custGeom>
              <a:solidFill>
                <a:srgbClr val="C91D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5" name="Freeform: Shape 614" descr="beeb2674-d05a-4490-9098-6512191406e1"/>
              <p:cNvSpPr/>
              <p:nvPr/>
            </p:nvSpPr>
            <p:spPr bwMode="auto">
              <a:xfrm>
                <a:off x="6526" y="3272"/>
                <a:ext cx="62" cy="68"/>
              </a:xfrm>
              <a:custGeom>
                <a:avLst/>
                <a:gdLst>
                  <a:gd name="T0" fmla="*/ 62 w 62"/>
                  <a:gd name="T1" fmla="*/ 54 h 68"/>
                  <a:gd name="T2" fmla="*/ 59 w 62"/>
                  <a:gd name="T3" fmla="*/ 58 h 68"/>
                  <a:gd name="T4" fmla="*/ 59 w 62"/>
                  <a:gd name="T5" fmla="*/ 62 h 68"/>
                  <a:gd name="T6" fmla="*/ 15 w 62"/>
                  <a:gd name="T7" fmla="*/ 62 h 68"/>
                  <a:gd name="T8" fmla="*/ 8 w 62"/>
                  <a:gd name="T9" fmla="*/ 55 h 68"/>
                  <a:gd name="T10" fmla="*/ 1 w 62"/>
                  <a:gd name="T11" fmla="*/ 16 h 68"/>
                  <a:gd name="T12" fmla="*/ 12 w 62"/>
                  <a:gd name="T13" fmla="*/ 1 h 68"/>
                  <a:gd name="T14" fmla="*/ 21 w 62"/>
                  <a:gd name="T15" fmla="*/ 24 h 68"/>
                  <a:gd name="T16" fmla="*/ 24 w 62"/>
                  <a:gd name="T17" fmla="*/ 45 h 68"/>
                  <a:gd name="T18" fmla="*/ 28 w 62"/>
                  <a:gd name="T19" fmla="*/ 50 h 68"/>
                  <a:gd name="T20" fmla="*/ 62 w 62"/>
                  <a:gd name="T21" fmla="*/ 54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2" h="68">
                    <a:moveTo>
                      <a:pt x="62" y="54"/>
                    </a:moveTo>
                    <a:cubicBezTo>
                      <a:pt x="62" y="54"/>
                      <a:pt x="59" y="56"/>
                      <a:pt x="59" y="58"/>
                    </a:cubicBezTo>
                    <a:cubicBezTo>
                      <a:pt x="58" y="60"/>
                      <a:pt x="59" y="62"/>
                      <a:pt x="59" y="62"/>
                    </a:cubicBezTo>
                    <a:cubicBezTo>
                      <a:pt x="59" y="62"/>
                      <a:pt x="30" y="68"/>
                      <a:pt x="15" y="62"/>
                    </a:cubicBezTo>
                    <a:cubicBezTo>
                      <a:pt x="9" y="60"/>
                      <a:pt x="8" y="55"/>
                      <a:pt x="8" y="55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0" y="4"/>
                      <a:pt x="6" y="0"/>
                      <a:pt x="12" y="1"/>
                    </a:cubicBezTo>
                    <a:cubicBezTo>
                      <a:pt x="19" y="3"/>
                      <a:pt x="21" y="18"/>
                      <a:pt x="21" y="24"/>
                    </a:cubicBezTo>
                    <a:cubicBezTo>
                      <a:pt x="21" y="29"/>
                      <a:pt x="23" y="40"/>
                      <a:pt x="24" y="45"/>
                    </a:cubicBezTo>
                    <a:cubicBezTo>
                      <a:pt x="25" y="49"/>
                      <a:pt x="26" y="49"/>
                      <a:pt x="28" y="50"/>
                    </a:cubicBezTo>
                    <a:lnTo>
                      <a:pt x="62" y="54"/>
                    </a:lnTo>
                    <a:close/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6" name="Freeform: Shape 615" descr="546e4a8e-b66f-41f6-82c5-95221203d204"/>
              <p:cNvSpPr/>
              <p:nvPr/>
            </p:nvSpPr>
            <p:spPr bwMode="auto">
              <a:xfrm>
                <a:off x="6553" y="3229"/>
                <a:ext cx="30" cy="36"/>
              </a:xfrm>
              <a:custGeom>
                <a:avLst/>
                <a:gdLst>
                  <a:gd name="T0" fmla="*/ 21 w 30"/>
                  <a:gd name="T1" fmla="*/ 0 h 36"/>
                  <a:gd name="T2" fmla="*/ 30 w 30"/>
                  <a:gd name="T3" fmla="*/ 10 h 36"/>
                  <a:gd name="T4" fmla="*/ 25 w 30"/>
                  <a:gd name="T5" fmla="*/ 27 h 36"/>
                  <a:gd name="T6" fmla="*/ 14 w 30"/>
                  <a:gd name="T7" fmla="*/ 36 h 36"/>
                  <a:gd name="T8" fmla="*/ 7 w 30"/>
                  <a:gd name="T9" fmla="*/ 32 h 36"/>
                  <a:gd name="T10" fmla="*/ 1 w 30"/>
                  <a:gd name="T11" fmla="*/ 26 h 36"/>
                  <a:gd name="T12" fmla="*/ 1 w 30"/>
                  <a:gd name="T13" fmla="*/ 13 h 36"/>
                  <a:gd name="T14" fmla="*/ 21 w 30"/>
                  <a:gd name="T1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" h="36">
                    <a:moveTo>
                      <a:pt x="21" y="0"/>
                    </a:moveTo>
                    <a:cubicBezTo>
                      <a:pt x="29" y="0"/>
                      <a:pt x="30" y="5"/>
                      <a:pt x="30" y="10"/>
                    </a:cubicBezTo>
                    <a:cubicBezTo>
                      <a:pt x="29" y="15"/>
                      <a:pt x="25" y="27"/>
                      <a:pt x="25" y="27"/>
                    </a:cubicBezTo>
                    <a:cubicBezTo>
                      <a:pt x="23" y="33"/>
                      <a:pt x="18" y="36"/>
                      <a:pt x="14" y="36"/>
                    </a:cubicBezTo>
                    <a:cubicBezTo>
                      <a:pt x="12" y="35"/>
                      <a:pt x="10" y="35"/>
                      <a:pt x="7" y="32"/>
                    </a:cubicBezTo>
                    <a:cubicBezTo>
                      <a:pt x="5" y="30"/>
                      <a:pt x="3" y="29"/>
                      <a:pt x="1" y="26"/>
                    </a:cubicBezTo>
                    <a:cubicBezTo>
                      <a:pt x="1" y="26"/>
                      <a:pt x="0" y="16"/>
                      <a:pt x="1" y="13"/>
                    </a:cubicBezTo>
                    <a:cubicBezTo>
                      <a:pt x="1" y="7"/>
                      <a:pt x="9" y="0"/>
                      <a:pt x="21" y="0"/>
                    </a:cubicBezTo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7" name="Freeform: Shape 616" descr="50dcad9a-994b-4772-93df-aae951395a90"/>
              <p:cNvSpPr/>
              <p:nvPr/>
            </p:nvSpPr>
            <p:spPr bwMode="auto">
              <a:xfrm>
                <a:off x="6544" y="3239"/>
                <a:ext cx="16" cy="6"/>
              </a:xfrm>
              <a:custGeom>
                <a:avLst/>
                <a:gdLst>
                  <a:gd name="T0" fmla="*/ 0 w 16"/>
                  <a:gd name="T1" fmla="*/ 4 h 6"/>
                  <a:gd name="T2" fmla="*/ 0 w 16"/>
                  <a:gd name="T3" fmla="*/ 4 h 6"/>
                  <a:gd name="T4" fmla="*/ 5 w 16"/>
                  <a:gd name="T5" fmla="*/ 1 h 6"/>
                  <a:gd name="T6" fmla="*/ 8 w 16"/>
                  <a:gd name="T7" fmla="*/ 1 h 6"/>
                  <a:gd name="T8" fmla="*/ 16 w 16"/>
                  <a:gd name="T9" fmla="*/ 5 h 6"/>
                  <a:gd name="T10" fmla="*/ 16 w 16"/>
                  <a:gd name="T11" fmla="*/ 5 h 6"/>
                  <a:gd name="T12" fmla="*/ 15 w 16"/>
                  <a:gd name="T13" fmla="*/ 6 h 6"/>
                  <a:gd name="T14" fmla="*/ 15 w 16"/>
                  <a:gd name="T15" fmla="*/ 6 h 6"/>
                  <a:gd name="T16" fmla="*/ 7 w 16"/>
                  <a:gd name="T17" fmla="*/ 2 h 6"/>
                  <a:gd name="T18" fmla="*/ 6 w 16"/>
                  <a:gd name="T19" fmla="*/ 2 h 6"/>
                  <a:gd name="T20" fmla="*/ 1 w 16"/>
                  <a:gd name="T21" fmla="*/ 5 h 6"/>
                  <a:gd name="T22" fmla="*/ 1 w 16"/>
                  <a:gd name="T23" fmla="*/ 5 h 6"/>
                  <a:gd name="T24" fmla="*/ 0 w 16"/>
                  <a:gd name="T25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" h="6">
                    <a:moveTo>
                      <a:pt x="0" y="4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7" y="0"/>
                      <a:pt x="8" y="1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4"/>
                      <a:pt x="0" y="4"/>
                      <a:pt x="0" y="4"/>
                    </a:cubicBezTo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8" name="Freeform: Shape 617" descr="0e904f69-da32-4821-bbe6-4dabdc8424b3"/>
              <p:cNvSpPr/>
              <p:nvPr/>
            </p:nvSpPr>
            <p:spPr bwMode="auto">
              <a:xfrm>
                <a:off x="6558" y="3243"/>
                <a:ext cx="12" cy="7"/>
              </a:xfrm>
              <a:custGeom>
                <a:avLst/>
                <a:gdLst>
                  <a:gd name="T0" fmla="*/ 11 w 12"/>
                  <a:gd name="T1" fmla="*/ 0 h 7"/>
                  <a:gd name="T2" fmla="*/ 3 w 12"/>
                  <a:gd name="T3" fmla="*/ 0 h 7"/>
                  <a:gd name="T4" fmla="*/ 3 w 12"/>
                  <a:gd name="T5" fmla="*/ 0 h 7"/>
                  <a:gd name="T6" fmla="*/ 3 w 12"/>
                  <a:gd name="T7" fmla="*/ 0 h 7"/>
                  <a:gd name="T8" fmla="*/ 3 w 12"/>
                  <a:gd name="T9" fmla="*/ 0 h 7"/>
                  <a:gd name="T10" fmla="*/ 2 w 12"/>
                  <a:gd name="T11" fmla="*/ 0 h 7"/>
                  <a:gd name="T12" fmla="*/ 1 w 12"/>
                  <a:gd name="T13" fmla="*/ 1 h 7"/>
                  <a:gd name="T14" fmla="*/ 2 w 12"/>
                  <a:gd name="T15" fmla="*/ 1 h 7"/>
                  <a:gd name="T16" fmla="*/ 2 w 12"/>
                  <a:gd name="T17" fmla="*/ 1 h 7"/>
                  <a:gd name="T18" fmla="*/ 1 w 12"/>
                  <a:gd name="T19" fmla="*/ 2 h 7"/>
                  <a:gd name="T20" fmla="*/ 1 w 12"/>
                  <a:gd name="T21" fmla="*/ 2 h 7"/>
                  <a:gd name="T22" fmla="*/ 0 w 12"/>
                  <a:gd name="T23" fmla="*/ 1 h 7"/>
                  <a:gd name="T24" fmla="*/ 2 w 12"/>
                  <a:gd name="T25" fmla="*/ 5 h 7"/>
                  <a:gd name="T26" fmla="*/ 3 w 12"/>
                  <a:gd name="T27" fmla="*/ 6 h 7"/>
                  <a:gd name="T28" fmla="*/ 5 w 12"/>
                  <a:gd name="T29" fmla="*/ 7 h 7"/>
                  <a:gd name="T30" fmla="*/ 6 w 12"/>
                  <a:gd name="T31" fmla="*/ 7 h 7"/>
                  <a:gd name="T32" fmla="*/ 8 w 12"/>
                  <a:gd name="T33" fmla="*/ 6 h 7"/>
                  <a:gd name="T34" fmla="*/ 11 w 12"/>
                  <a:gd name="T35" fmla="*/ 3 h 7"/>
                  <a:gd name="T36" fmla="*/ 12 w 12"/>
                  <a:gd name="T37" fmla="*/ 2 h 7"/>
                  <a:gd name="T38" fmla="*/ 12 w 12"/>
                  <a:gd name="T39" fmla="*/ 0 h 7"/>
                  <a:gd name="T40" fmla="*/ 11 w 12"/>
                  <a:gd name="T41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" h="7">
                    <a:moveTo>
                      <a:pt x="11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" y="5"/>
                      <a:pt x="2" y="5"/>
                    </a:cubicBezTo>
                    <a:cubicBezTo>
                      <a:pt x="2" y="6"/>
                      <a:pt x="3" y="6"/>
                      <a:pt x="3" y="6"/>
                    </a:cubicBezTo>
                    <a:cubicBezTo>
                      <a:pt x="4" y="6"/>
                      <a:pt x="4" y="7"/>
                      <a:pt x="5" y="7"/>
                    </a:cubicBezTo>
                    <a:cubicBezTo>
                      <a:pt x="5" y="7"/>
                      <a:pt x="6" y="7"/>
                      <a:pt x="6" y="7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0" y="6"/>
                      <a:pt x="11" y="3"/>
                      <a:pt x="11" y="3"/>
                    </a:cubicBezTo>
                    <a:cubicBezTo>
                      <a:pt x="11" y="3"/>
                      <a:pt x="11" y="3"/>
                      <a:pt x="12" y="2"/>
                    </a:cubicBezTo>
                    <a:cubicBezTo>
                      <a:pt x="12" y="1"/>
                      <a:pt x="12" y="1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</a:path>
                </a:pathLst>
              </a:custGeom>
              <a:solidFill>
                <a:srgbClr val="D6BA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9" name="Freeform: Shape 618" descr="43400fe1-33ad-4bac-9549-bb4545e371a1"/>
              <p:cNvSpPr/>
              <p:nvPr/>
            </p:nvSpPr>
            <p:spPr bwMode="auto">
              <a:xfrm>
                <a:off x="6558" y="3244"/>
                <a:ext cx="2" cy="1"/>
              </a:xfrm>
              <a:custGeom>
                <a:avLst/>
                <a:gdLst>
                  <a:gd name="T0" fmla="*/ 1 w 2"/>
                  <a:gd name="T1" fmla="*/ 0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1 w 2"/>
                  <a:gd name="T9" fmla="*/ 1 h 1"/>
                  <a:gd name="T10" fmla="*/ 2 w 2"/>
                  <a:gd name="T11" fmla="*/ 0 h 1"/>
                  <a:gd name="T12" fmla="*/ 2 w 2"/>
                  <a:gd name="T13" fmla="*/ 0 h 1"/>
                  <a:gd name="T14" fmla="*/ 1 w 2"/>
                  <a:gd name="T1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7339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0" name="Freeform: Shape 619" descr="353b7acb-b224-4fb1-8276-881e359faf5f"/>
              <p:cNvSpPr/>
              <p:nvPr/>
            </p:nvSpPr>
            <p:spPr bwMode="auto">
              <a:xfrm>
                <a:off x="6570" y="3244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3 w 3"/>
                  <a:gd name="T3" fmla="*/ 2 h 2"/>
                  <a:gd name="T4" fmla="*/ 2 w 3"/>
                  <a:gd name="T5" fmla="*/ 1 h 2"/>
                  <a:gd name="T6" fmla="*/ 0 w 3"/>
                  <a:gd name="T7" fmla="*/ 2 h 2"/>
                  <a:gd name="T8" fmla="*/ 0 w 3"/>
                  <a:gd name="T9" fmla="*/ 2 h 2"/>
                  <a:gd name="T10" fmla="*/ 2 w 3"/>
                  <a:gd name="T11" fmla="*/ 0 h 2"/>
                  <a:gd name="T12" fmla="*/ 3 w 3"/>
                  <a:gd name="T13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3" y="1"/>
                      <a:pt x="3" y="2"/>
                      <a:pt x="3" y="2"/>
                    </a:cubicBezTo>
                    <a:cubicBezTo>
                      <a:pt x="3" y="2"/>
                      <a:pt x="3" y="1"/>
                      <a:pt x="2" y="1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0"/>
                      <a:pt x="2" y="0"/>
                    </a:cubicBezTo>
                    <a:cubicBezTo>
                      <a:pt x="3" y="0"/>
                      <a:pt x="3" y="1"/>
                      <a:pt x="3" y="1"/>
                    </a:cubicBezTo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1" name="Freeform: Shape 620" descr="0a9883bf-4811-46eb-b807-dad21b7c39f4"/>
              <p:cNvSpPr>
                <a:spLocks noEditPoints="1"/>
              </p:cNvSpPr>
              <p:nvPr/>
            </p:nvSpPr>
            <p:spPr bwMode="auto">
              <a:xfrm>
                <a:off x="6558" y="3242"/>
                <a:ext cx="13" cy="8"/>
              </a:xfrm>
              <a:custGeom>
                <a:avLst/>
                <a:gdLst>
                  <a:gd name="T0" fmla="*/ 7 w 13"/>
                  <a:gd name="T1" fmla="*/ 8 h 8"/>
                  <a:gd name="T2" fmla="*/ 7 w 13"/>
                  <a:gd name="T3" fmla="*/ 8 h 8"/>
                  <a:gd name="T4" fmla="*/ 4 w 13"/>
                  <a:gd name="T5" fmla="*/ 8 h 8"/>
                  <a:gd name="T6" fmla="*/ 1 w 13"/>
                  <a:gd name="T7" fmla="*/ 7 h 8"/>
                  <a:gd name="T8" fmla="*/ 0 w 13"/>
                  <a:gd name="T9" fmla="*/ 3 h 8"/>
                  <a:gd name="T10" fmla="*/ 1 w 13"/>
                  <a:gd name="T11" fmla="*/ 1 h 8"/>
                  <a:gd name="T12" fmla="*/ 4 w 13"/>
                  <a:gd name="T13" fmla="*/ 0 h 8"/>
                  <a:gd name="T14" fmla="*/ 10 w 13"/>
                  <a:gd name="T15" fmla="*/ 0 h 8"/>
                  <a:gd name="T16" fmla="*/ 12 w 13"/>
                  <a:gd name="T17" fmla="*/ 1 h 8"/>
                  <a:gd name="T18" fmla="*/ 13 w 13"/>
                  <a:gd name="T19" fmla="*/ 3 h 8"/>
                  <a:gd name="T20" fmla="*/ 11 w 13"/>
                  <a:gd name="T21" fmla="*/ 6 h 8"/>
                  <a:gd name="T22" fmla="*/ 7 w 13"/>
                  <a:gd name="T23" fmla="*/ 8 h 8"/>
                  <a:gd name="T24" fmla="*/ 4 w 13"/>
                  <a:gd name="T25" fmla="*/ 2 h 8"/>
                  <a:gd name="T26" fmla="*/ 1 w 13"/>
                  <a:gd name="T27" fmla="*/ 3 h 8"/>
                  <a:gd name="T28" fmla="*/ 2 w 13"/>
                  <a:gd name="T29" fmla="*/ 6 h 8"/>
                  <a:gd name="T30" fmla="*/ 8 w 13"/>
                  <a:gd name="T31" fmla="*/ 7 h 8"/>
                  <a:gd name="T32" fmla="*/ 10 w 13"/>
                  <a:gd name="T33" fmla="*/ 5 h 8"/>
                  <a:gd name="T34" fmla="*/ 11 w 13"/>
                  <a:gd name="T35" fmla="*/ 3 h 8"/>
                  <a:gd name="T36" fmla="*/ 11 w 13"/>
                  <a:gd name="T37" fmla="*/ 1 h 8"/>
                  <a:gd name="T38" fmla="*/ 10 w 13"/>
                  <a:gd name="T39" fmla="*/ 1 h 8"/>
                  <a:gd name="T40" fmla="*/ 4 w 13"/>
                  <a:gd name="T41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3" h="8">
                    <a:moveTo>
                      <a:pt x="7" y="8"/>
                    </a:moveTo>
                    <a:cubicBezTo>
                      <a:pt x="7" y="8"/>
                      <a:pt x="7" y="8"/>
                      <a:pt x="7" y="8"/>
                    </a:cubicBezTo>
                    <a:cubicBezTo>
                      <a:pt x="5" y="8"/>
                      <a:pt x="4" y="8"/>
                      <a:pt x="4" y="8"/>
                    </a:cubicBezTo>
                    <a:cubicBezTo>
                      <a:pt x="4" y="8"/>
                      <a:pt x="2" y="8"/>
                      <a:pt x="1" y="7"/>
                    </a:cubicBezTo>
                    <a:cubicBezTo>
                      <a:pt x="0" y="6"/>
                      <a:pt x="0" y="4"/>
                      <a:pt x="0" y="3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10" y="0"/>
                      <a:pt x="11" y="0"/>
                      <a:pt x="12" y="1"/>
                    </a:cubicBezTo>
                    <a:cubicBezTo>
                      <a:pt x="13" y="1"/>
                      <a:pt x="13" y="2"/>
                      <a:pt x="13" y="3"/>
                    </a:cubicBezTo>
                    <a:cubicBezTo>
                      <a:pt x="12" y="4"/>
                      <a:pt x="11" y="6"/>
                      <a:pt x="11" y="6"/>
                    </a:cubicBezTo>
                    <a:cubicBezTo>
                      <a:pt x="11" y="6"/>
                      <a:pt x="10" y="8"/>
                      <a:pt x="7" y="8"/>
                    </a:cubicBezTo>
                    <a:close/>
                    <a:moveTo>
                      <a:pt x="4" y="2"/>
                    </a:moveTo>
                    <a:cubicBezTo>
                      <a:pt x="3" y="2"/>
                      <a:pt x="1" y="2"/>
                      <a:pt x="1" y="3"/>
                    </a:cubicBezTo>
                    <a:cubicBezTo>
                      <a:pt x="1" y="4"/>
                      <a:pt x="1" y="5"/>
                      <a:pt x="2" y="6"/>
                    </a:cubicBezTo>
                    <a:cubicBezTo>
                      <a:pt x="3" y="8"/>
                      <a:pt x="6" y="8"/>
                      <a:pt x="8" y="7"/>
                    </a:cubicBezTo>
                    <a:cubicBezTo>
                      <a:pt x="9" y="7"/>
                      <a:pt x="10" y="5"/>
                      <a:pt x="10" y="5"/>
                    </a:cubicBezTo>
                    <a:cubicBezTo>
                      <a:pt x="10" y="5"/>
                      <a:pt x="11" y="4"/>
                      <a:pt x="11" y="3"/>
                    </a:cubicBezTo>
                    <a:cubicBezTo>
                      <a:pt x="12" y="2"/>
                      <a:pt x="12" y="2"/>
                      <a:pt x="11" y="1"/>
                    </a:cubicBezTo>
                    <a:cubicBezTo>
                      <a:pt x="10" y="1"/>
                      <a:pt x="10" y="1"/>
                      <a:pt x="10" y="1"/>
                    </a:cubicBez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2" name="Freeform: Shape 621" descr="ad016d0a-4416-4dca-9d92-d6dc0ec64b86"/>
              <p:cNvSpPr/>
              <p:nvPr/>
            </p:nvSpPr>
            <p:spPr bwMode="auto">
              <a:xfrm flipH="1">
                <a:off x="6584" y="3243"/>
                <a:ext cx="0" cy="2"/>
              </a:xfrm>
              <a:custGeom>
                <a:avLst/>
                <a:gdLst>
                  <a:gd name="T0" fmla="*/ 0 h 2"/>
                  <a:gd name="T1" fmla="*/ 2 h 2"/>
                  <a:gd name="T2" fmla="*/ 1 h 2"/>
                  <a:gd name="T3" fmla="*/ 0 h 2"/>
                  <a:gd name="T4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0"/>
                      <a:pt x="0" y="1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4836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3" name="Freeform: Shape 622" descr="823bed45-ee27-4b31-bd75-56efcd42b8b7"/>
              <p:cNvSpPr/>
              <p:nvPr/>
            </p:nvSpPr>
            <p:spPr bwMode="auto">
              <a:xfrm>
                <a:off x="6580" y="3242"/>
                <a:ext cx="4" cy="6"/>
              </a:xfrm>
              <a:custGeom>
                <a:avLst/>
                <a:gdLst>
                  <a:gd name="T0" fmla="*/ 3 w 4"/>
                  <a:gd name="T1" fmla="*/ 0 h 6"/>
                  <a:gd name="T2" fmla="*/ 2 w 4"/>
                  <a:gd name="T3" fmla="*/ 0 h 6"/>
                  <a:gd name="T4" fmla="*/ 0 w 4"/>
                  <a:gd name="T5" fmla="*/ 6 h 6"/>
                  <a:gd name="T6" fmla="*/ 3 w 4"/>
                  <a:gd name="T7" fmla="*/ 4 h 6"/>
                  <a:gd name="T8" fmla="*/ 4 w 4"/>
                  <a:gd name="T9" fmla="*/ 3 h 6"/>
                  <a:gd name="T10" fmla="*/ 4 w 4"/>
                  <a:gd name="T11" fmla="*/ 1 h 6"/>
                  <a:gd name="T12" fmla="*/ 3 w 4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6">
                    <a:moveTo>
                      <a:pt x="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2"/>
                      <a:pt x="1" y="4"/>
                      <a:pt x="0" y="6"/>
                    </a:cubicBezTo>
                    <a:cubicBezTo>
                      <a:pt x="3" y="6"/>
                      <a:pt x="3" y="4"/>
                      <a:pt x="3" y="4"/>
                    </a:cubicBezTo>
                    <a:cubicBezTo>
                      <a:pt x="3" y="4"/>
                      <a:pt x="3" y="3"/>
                      <a:pt x="4" y="3"/>
                    </a:cubicBezTo>
                    <a:cubicBezTo>
                      <a:pt x="4" y="2"/>
                      <a:pt x="4" y="1"/>
                      <a:pt x="4" y="1"/>
                    </a:cubicBezTo>
                    <a:cubicBezTo>
                      <a:pt x="3" y="0"/>
                      <a:pt x="3" y="0"/>
                      <a:pt x="3" y="0"/>
                    </a:cubicBezTo>
                  </a:path>
                </a:pathLst>
              </a:custGeom>
              <a:solidFill>
                <a:srgbClr val="4836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4" name="Freeform: Shape 623" descr="fb20ffd7-5597-497f-8019-718f85c09921"/>
              <p:cNvSpPr/>
              <p:nvPr/>
            </p:nvSpPr>
            <p:spPr bwMode="auto">
              <a:xfrm>
                <a:off x="6573" y="3242"/>
                <a:ext cx="9" cy="7"/>
              </a:xfrm>
              <a:custGeom>
                <a:avLst/>
                <a:gdLst>
                  <a:gd name="T0" fmla="*/ 9 w 9"/>
                  <a:gd name="T1" fmla="*/ 0 h 7"/>
                  <a:gd name="T2" fmla="*/ 3 w 9"/>
                  <a:gd name="T3" fmla="*/ 1 h 7"/>
                  <a:gd name="T4" fmla="*/ 3 w 9"/>
                  <a:gd name="T5" fmla="*/ 1 h 7"/>
                  <a:gd name="T6" fmla="*/ 3 w 9"/>
                  <a:gd name="T7" fmla="*/ 1 h 7"/>
                  <a:gd name="T8" fmla="*/ 2 w 9"/>
                  <a:gd name="T9" fmla="*/ 1 h 7"/>
                  <a:gd name="T10" fmla="*/ 2 w 9"/>
                  <a:gd name="T11" fmla="*/ 1 h 7"/>
                  <a:gd name="T12" fmla="*/ 0 w 9"/>
                  <a:gd name="T13" fmla="*/ 2 h 7"/>
                  <a:gd name="T14" fmla="*/ 1 w 9"/>
                  <a:gd name="T15" fmla="*/ 5 h 7"/>
                  <a:gd name="T16" fmla="*/ 3 w 9"/>
                  <a:gd name="T17" fmla="*/ 7 h 7"/>
                  <a:gd name="T18" fmla="*/ 5 w 9"/>
                  <a:gd name="T19" fmla="*/ 7 h 7"/>
                  <a:gd name="T20" fmla="*/ 6 w 9"/>
                  <a:gd name="T21" fmla="*/ 7 h 7"/>
                  <a:gd name="T22" fmla="*/ 7 w 9"/>
                  <a:gd name="T23" fmla="*/ 6 h 7"/>
                  <a:gd name="T24" fmla="*/ 7 w 9"/>
                  <a:gd name="T25" fmla="*/ 6 h 7"/>
                  <a:gd name="T26" fmla="*/ 9 w 9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" h="7">
                    <a:moveTo>
                      <a:pt x="9" y="0"/>
                    </a:move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0" y="2"/>
                      <a:pt x="1" y="5"/>
                      <a:pt x="1" y="5"/>
                    </a:cubicBezTo>
                    <a:cubicBezTo>
                      <a:pt x="2" y="6"/>
                      <a:pt x="3" y="7"/>
                      <a:pt x="3" y="7"/>
                    </a:cubicBezTo>
                    <a:cubicBezTo>
                      <a:pt x="3" y="7"/>
                      <a:pt x="3" y="7"/>
                      <a:pt x="5" y="7"/>
                    </a:cubicBezTo>
                    <a:cubicBezTo>
                      <a:pt x="5" y="7"/>
                      <a:pt x="5" y="7"/>
                      <a:pt x="6" y="7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8" y="4"/>
                      <a:pt x="9" y="2"/>
                      <a:pt x="9" y="0"/>
                    </a:cubicBezTo>
                  </a:path>
                </a:pathLst>
              </a:custGeom>
              <a:solidFill>
                <a:srgbClr val="D6BA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5" name="Freeform: Shape 624" descr="aa2c632a-6872-48a1-b41b-5d790b017a33"/>
              <p:cNvSpPr>
                <a:spLocks noEditPoints="1"/>
              </p:cNvSpPr>
              <p:nvPr/>
            </p:nvSpPr>
            <p:spPr bwMode="auto">
              <a:xfrm>
                <a:off x="6573" y="3241"/>
                <a:ext cx="12" cy="9"/>
              </a:xfrm>
              <a:custGeom>
                <a:avLst/>
                <a:gdLst>
                  <a:gd name="T0" fmla="*/ 7 w 12"/>
                  <a:gd name="T1" fmla="*/ 8 h 9"/>
                  <a:gd name="T2" fmla="*/ 6 w 12"/>
                  <a:gd name="T3" fmla="*/ 8 h 9"/>
                  <a:gd name="T4" fmla="*/ 4 w 12"/>
                  <a:gd name="T5" fmla="*/ 8 h 9"/>
                  <a:gd name="T6" fmla="*/ 1 w 12"/>
                  <a:gd name="T7" fmla="*/ 7 h 9"/>
                  <a:gd name="T8" fmla="*/ 0 w 12"/>
                  <a:gd name="T9" fmla="*/ 4 h 9"/>
                  <a:gd name="T10" fmla="*/ 2 w 12"/>
                  <a:gd name="T11" fmla="*/ 1 h 9"/>
                  <a:gd name="T12" fmla="*/ 4 w 12"/>
                  <a:gd name="T13" fmla="*/ 1 h 9"/>
                  <a:gd name="T14" fmla="*/ 9 w 12"/>
                  <a:gd name="T15" fmla="*/ 1 h 9"/>
                  <a:gd name="T16" fmla="*/ 11 w 12"/>
                  <a:gd name="T17" fmla="*/ 1 h 9"/>
                  <a:gd name="T18" fmla="*/ 12 w 12"/>
                  <a:gd name="T19" fmla="*/ 4 h 9"/>
                  <a:gd name="T20" fmla="*/ 10 w 12"/>
                  <a:gd name="T21" fmla="*/ 6 h 9"/>
                  <a:gd name="T22" fmla="*/ 7 w 12"/>
                  <a:gd name="T23" fmla="*/ 8 h 9"/>
                  <a:gd name="T24" fmla="*/ 3 w 12"/>
                  <a:gd name="T25" fmla="*/ 2 h 9"/>
                  <a:gd name="T26" fmla="*/ 1 w 12"/>
                  <a:gd name="T27" fmla="*/ 4 h 9"/>
                  <a:gd name="T28" fmla="*/ 2 w 12"/>
                  <a:gd name="T29" fmla="*/ 7 h 9"/>
                  <a:gd name="T30" fmla="*/ 7 w 12"/>
                  <a:gd name="T31" fmla="*/ 7 h 9"/>
                  <a:gd name="T32" fmla="*/ 10 w 12"/>
                  <a:gd name="T33" fmla="*/ 5 h 9"/>
                  <a:gd name="T34" fmla="*/ 11 w 12"/>
                  <a:gd name="T35" fmla="*/ 3 h 9"/>
                  <a:gd name="T36" fmla="*/ 11 w 12"/>
                  <a:gd name="T37" fmla="*/ 2 h 9"/>
                  <a:gd name="T38" fmla="*/ 10 w 12"/>
                  <a:gd name="T39" fmla="*/ 2 h 9"/>
                  <a:gd name="T40" fmla="*/ 3 w 12"/>
                  <a:gd name="T41" fmla="*/ 2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" h="9">
                    <a:moveTo>
                      <a:pt x="7" y="8"/>
                    </a:moveTo>
                    <a:cubicBezTo>
                      <a:pt x="6" y="8"/>
                      <a:pt x="6" y="8"/>
                      <a:pt x="6" y="8"/>
                    </a:cubicBezTo>
                    <a:cubicBezTo>
                      <a:pt x="4" y="9"/>
                      <a:pt x="4" y="9"/>
                      <a:pt x="4" y="8"/>
                    </a:cubicBezTo>
                    <a:cubicBezTo>
                      <a:pt x="4" y="8"/>
                      <a:pt x="2" y="8"/>
                      <a:pt x="1" y="7"/>
                    </a:cubicBezTo>
                    <a:cubicBezTo>
                      <a:pt x="0" y="6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11" y="0"/>
                      <a:pt x="11" y="1"/>
                    </a:cubicBezTo>
                    <a:cubicBezTo>
                      <a:pt x="12" y="2"/>
                      <a:pt x="12" y="3"/>
                      <a:pt x="12" y="4"/>
                    </a:cubicBezTo>
                    <a:cubicBezTo>
                      <a:pt x="11" y="5"/>
                      <a:pt x="10" y="6"/>
                      <a:pt x="10" y="6"/>
                    </a:cubicBezTo>
                    <a:cubicBezTo>
                      <a:pt x="10" y="6"/>
                      <a:pt x="9" y="8"/>
                      <a:pt x="7" y="8"/>
                    </a:cubicBezTo>
                    <a:close/>
                    <a:moveTo>
                      <a:pt x="3" y="2"/>
                    </a:moveTo>
                    <a:cubicBezTo>
                      <a:pt x="3" y="2"/>
                      <a:pt x="1" y="3"/>
                      <a:pt x="1" y="4"/>
                    </a:cubicBezTo>
                    <a:cubicBezTo>
                      <a:pt x="1" y="4"/>
                      <a:pt x="1" y="5"/>
                      <a:pt x="2" y="7"/>
                    </a:cubicBezTo>
                    <a:cubicBezTo>
                      <a:pt x="3" y="8"/>
                      <a:pt x="5" y="8"/>
                      <a:pt x="7" y="7"/>
                    </a:cubicBezTo>
                    <a:cubicBezTo>
                      <a:pt x="9" y="7"/>
                      <a:pt x="10" y="5"/>
                      <a:pt x="10" y="5"/>
                    </a:cubicBezTo>
                    <a:cubicBezTo>
                      <a:pt x="10" y="5"/>
                      <a:pt x="10" y="4"/>
                      <a:pt x="11" y="3"/>
                    </a:cubicBezTo>
                    <a:cubicBezTo>
                      <a:pt x="11" y="3"/>
                      <a:pt x="11" y="2"/>
                      <a:pt x="11" y="2"/>
                    </a:cubicBezTo>
                    <a:cubicBezTo>
                      <a:pt x="10" y="2"/>
                      <a:pt x="10" y="2"/>
                      <a:pt x="10" y="2"/>
                    </a:cubicBez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6" name="Freeform: Shape 625" descr="8fc1eea4-32c0-44a4-b8bf-6a116eb01660"/>
              <p:cNvSpPr/>
              <p:nvPr/>
            </p:nvSpPr>
            <p:spPr bwMode="auto">
              <a:xfrm>
                <a:off x="6537" y="3213"/>
                <a:ext cx="49" cy="53"/>
              </a:xfrm>
              <a:custGeom>
                <a:avLst/>
                <a:gdLst>
                  <a:gd name="T0" fmla="*/ 13 w 49"/>
                  <a:gd name="T1" fmla="*/ 44 h 54"/>
                  <a:gd name="T2" fmla="*/ 9 w 49"/>
                  <a:gd name="T3" fmla="*/ 53 h 54"/>
                  <a:gd name="T4" fmla="*/ 6 w 49"/>
                  <a:gd name="T5" fmla="*/ 51 h 54"/>
                  <a:gd name="T6" fmla="*/ 0 w 49"/>
                  <a:gd name="T7" fmla="*/ 42 h 54"/>
                  <a:gd name="T8" fmla="*/ 6 w 49"/>
                  <a:gd name="T9" fmla="*/ 23 h 54"/>
                  <a:gd name="T10" fmla="*/ 26 w 49"/>
                  <a:gd name="T11" fmla="*/ 1 h 54"/>
                  <a:gd name="T12" fmla="*/ 46 w 49"/>
                  <a:gd name="T13" fmla="*/ 12 h 54"/>
                  <a:gd name="T14" fmla="*/ 46 w 49"/>
                  <a:gd name="T15" fmla="*/ 24 h 54"/>
                  <a:gd name="T16" fmla="*/ 37 w 49"/>
                  <a:gd name="T17" fmla="*/ 20 h 54"/>
                  <a:gd name="T18" fmla="*/ 21 w 49"/>
                  <a:gd name="T19" fmla="*/ 32 h 54"/>
                  <a:gd name="T20" fmla="*/ 12 w 49"/>
                  <a:gd name="T21" fmla="*/ 54 h 54"/>
                  <a:gd name="T22" fmla="*/ 13 w 49"/>
                  <a:gd name="T23" fmla="*/ 4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" h="54">
                    <a:moveTo>
                      <a:pt x="13" y="44"/>
                    </a:moveTo>
                    <a:cubicBezTo>
                      <a:pt x="13" y="44"/>
                      <a:pt x="12" y="51"/>
                      <a:pt x="9" y="53"/>
                    </a:cubicBezTo>
                    <a:cubicBezTo>
                      <a:pt x="8" y="53"/>
                      <a:pt x="7" y="53"/>
                      <a:pt x="6" y="51"/>
                    </a:cubicBezTo>
                    <a:cubicBezTo>
                      <a:pt x="2" y="47"/>
                      <a:pt x="0" y="43"/>
                      <a:pt x="0" y="42"/>
                    </a:cubicBezTo>
                    <a:cubicBezTo>
                      <a:pt x="9" y="35"/>
                      <a:pt x="5" y="27"/>
                      <a:pt x="6" y="23"/>
                    </a:cubicBezTo>
                    <a:cubicBezTo>
                      <a:pt x="7" y="9"/>
                      <a:pt x="14" y="2"/>
                      <a:pt x="26" y="1"/>
                    </a:cubicBezTo>
                    <a:cubicBezTo>
                      <a:pt x="34" y="0"/>
                      <a:pt x="43" y="6"/>
                      <a:pt x="46" y="12"/>
                    </a:cubicBezTo>
                    <a:cubicBezTo>
                      <a:pt x="49" y="19"/>
                      <a:pt x="46" y="25"/>
                      <a:pt x="46" y="24"/>
                    </a:cubicBezTo>
                    <a:cubicBezTo>
                      <a:pt x="46" y="24"/>
                      <a:pt x="42" y="17"/>
                      <a:pt x="37" y="20"/>
                    </a:cubicBezTo>
                    <a:cubicBezTo>
                      <a:pt x="28" y="27"/>
                      <a:pt x="21" y="29"/>
                      <a:pt x="21" y="32"/>
                    </a:cubicBezTo>
                    <a:cubicBezTo>
                      <a:pt x="16" y="51"/>
                      <a:pt x="13" y="53"/>
                      <a:pt x="12" y="54"/>
                    </a:cubicBezTo>
                    <a:cubicBezTo>
                      <a:pt x="14" y="51"/>
                      <a:pt x="13" y="44"/>
                      <a:pt x="13" y="44"/>
                    </a:cubicBezTo>
                    <a:close/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7" name="Freeform: Shape 626" descr="d33591dd-aa15-48b5-a8f5-457b36d1b508"/>
              <p:cNvSpPr/>
              <p:nvPr/>
            </p:nvSpPr>
            <p:spPr bwMode="auto">
              <a:xfrm>
                <a:off x="6500" y="1473"/>
                <a:ext cx="422" cy="261"/>
              </a:xfrm>
              <a:custGeom>
                <a:avLst/>
                <a:gdLst>
                  <a:gd name="T0" fmla="*/ 410 w 422"/>
                  <a:gd name="T1" fmla="*/ 235 h 261"/>
                  <a:gd name="T2" fmla="*/ 375 w 422"/>
                  <a:gd name="T3" fmla="*/ 258 h 261"/>
                  <a:gd name="T4" fmla="*/ 356 w 422"/>
                  <a:gd name="T5" fmla="*/ 258 h 261"/>
                  <a:gd name="T6" fmla="*/ 12 w 422"/>
                  <a:gd name="T7" fmla="*/ 58 h 261"/>
                  <a:gd name="T8" fmla="*/ 12 w 422"/>
                  <a:gd name="T9" fmla="*/ 26 h 261"/>
                  <a:gd name="T10" fmla="*/ 47 w 422"/>
                  <a:gd name="T11" fmla="*/ 4 h 261"/>
                  <a:gd name="T12" fmla="*/ 65 w 422"/>
                  <a:gd name="T13" fmla="*/ 4 h 261"/>
                  <a:gd name="T14" fmla="*/ 410 w 422"/>
                  <a:gd name="T15" fmla="*/ 203 h 261"/>
                  <a:gd name="T16" fmla="*/ 410 w 422"/>
                  <a:gd name="T17" fmla="*/ 235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2" h="261">
                    <a:moveTo>
                      <a:pt x="410" y="235"/>
                    </a:moveTo>
                    <a:cubicBezTo>
                      <a:pt x="375" y="258"/>
                      <a:pt x="375" y="258"/>
                      <a:pt x="375" y="258"/>
                    </a:cubicBezTo>
                    <a:cubicBezTo>
                      <a:pt x="369" y="261"/>
                      <a:pt x="362" y="261"/>
                      <a:pt x="356" y="258"/>
                    </a:cubicBezTo>
                    <a:cubicBezTo>
                      <a:pt x="12" y="58"/>
                      <a:pt x="12" y="58"/>
                      <a:pt x="12" y="58"/>
                    </a:cubicBezTo>
                    <a:cubicBezTo>
                      <a:pt x="0" y="50"/>
                      <a:pt x="0" y="33"/>
                      <a:pt x="12" y="26"/>
                    </a:cubicBezTo>
                    <a:cubicBezTo>
                      <a:pt x="47" y="4"/>
                      <a:pt x="47" y="4"/>
                      <a:pt x="47" y="4"/>
                    </a:cubicBezTo>
                    <a:cubicBezTo>
                      <a:pt x="52" y="0"/>
                      <a:pt x="60" y="0"/>
                      <a:pt x="65" y="4"/>
                    </a:cubicBezTo>
                    <a:cubicBezTo>
                      <a:pt x="410" y="203"/>
                      <a:pt x="410" y="203"/>
                      <a:pt x="410" y="203"/>
                    </a:cubicBezTo>
                    <a:cubicBezTo>
                      <a:pt x="422" y="211"/>
                      <a:pt x="422" y="228"/>
                      <a:pt x="410" y="235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8" name="Freeform: Shape 627" descr="df0e80bf-693c-4651-8103-6c929c0d0a8d"/>
              <p:cNvSpPr/>
              <p:nvPr/>
            </p:nvSpPr>
            <p:spPr bwMode="auto">
              <a:xfrm>
                <a:off x="6541" y="1226"/>
                <a:ext cx="354" cy="481"/>
              </a:xfrm>
              <a:custGeom>
                <a:avLst/>
                <a:gdLst>
                  <a:gd name="T0" fmla="*/ 0 w 354"/>
                  <a:gd name="T1" fmla="*/ 13 h 481"/>
                  <a:gd name="T2" fmla="*/ 0 w 354"/>
                  <a:gd name="T3" fmla="*/ 275 h 481"/>
                  <a:gd name="T4" fmla="*/ 5 w 354"/>
                  <a:gd name="T5" fmla="*/ 284 h 481"/>
                  <a:gd name="T6" fmla="*/ 337 w 354"/>
                  <a:gd name="T7" fmla="*/ 477 h 481"/>
                  <a:gd name="T8" fmla="*/ 353 w 354"/>
                  <a:gd name="T9" fmla="*/ 468 h 481"/>
                  <a:gd name="T10" fmla="*/ 354 w 354"/>
                  <a:gd name="T11" fmla="*/ 206 h 481"/>
                  <a:gd name="T12" fmla="*/ 349 w 354"/>
                  <a:gd name="T13" fmla="*/ 197 h 481"/>
                  <a:gd name="T14" fmla="*/ 16 w 354"/>
                  <a:gd name="T15" fmla="*/ 4 h 481"/>
                  <a:gd name="T16" fmla="*/ 0 w 354"/>
                  <a:gd name="T17" fmla="*/ 13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481">
                    <a:moveTo>
                      <a:pt x="0" y="13"/>
                    </a:moveTo>
                    <a:cubicBezTo>
                      <a:pt x="0" y="275"/>
                      <a:pt x="0" y="275"/>
                      <a:pt x="0" y="275"/>
                    </a:cubicBezTo>
                    <a:cubicBezTo>
                      <a:pt x="0" y="278"/>
                      <a:pt x="2" y="282"/>
                      <a:pt x="5" y="284"/>
                    </a:cubicBezTo>
                    <a:cubicBezTo>
                      <a:pt x="337" y="477"/>
                      <a:pt x="337" y="477"/>
                      <a:pt x="337" y="477"/>
                    </a:cubicBezTo>
                    <a:cubicBezTo>
                      <a:pt x="344" y="481"/>
                      <a:pt x="353" y="476"/>
                      <a:pt x="353" y="468"/>
                    </a:cubicBezTo>
                    <a:cubicBezTo>
                      <a:pt x="354" y="206"/>
                      <a:pt x="354" y="206"/>
                      <a:pt x="354" y="206"/>
                    </a:cubicBezTo>
                    <a:cubicBezTo>
                      <a:pt x="354" y="203"/>
                      <a:pt x="352" y="199"/>
                      <a:pt x="349" y="197"/>
                    </a:cubicBezTo>
                    <a:cubicBezTo>
                      <a:pt x="16" y="4"/>
                      <a:pt x="16" y="4"/>
                      <a:pt x="16" y="4"/>
                    </a:cubicBezTo>
                    <a:cubicBezTo>
                      <a:pt x="9" y="0"/>
                      <a:pt x="0" y="5"/>
                      <a:pt x="0" y="13"/>
                    </a:cubicBezTo>
                    <a:close/>
                  </a:path>
                </a:pathLst>
              </a:custGeom>
              <a:solidFill>
                <a:srgbClr val="AEF4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9" name="Freeform: Shape 628" descr="85a1ea17-42ef-42b9-afc8-dee5422e7d2a"/>
              <p:cNvSpPr/>
              <p:nvPr/>
            </p:nvSpPr>
            <p:spPr bwMode="auto">
              <a:xfrm>
                <a:off x="6534" y="1232"/>
                <a:ext cx="355" cy="481"/>
              </a:xfrm>
              <a:custGeom>
                <a:avLst/>
                <a:gdLst>
                  <a:gd name="T0" fmla="*/ 1 w 355"/>
                  <a:gd name="T1" fmla="*/ 13 h 481"/>
                  <a:gd name="T2" fmla="*/ 0 w 355"/>
                  <a:gd name="T3" fmla="*/ 275 h 481"/>
                  <a:gd name="T4" fmla="*/ 6 w 355"/>
                  <a:gd name="T5" fmla="*/ 284 h 481"/>
                  <a:gd name="T6" fmla="*/ 338 w 355"/>
                  <a:gd name="T7" fmla="*/ 477 h 481"/>
                  <a:gd name="T8" fmla="*/ 354 w 355"/>
                  <a:gd name="T9" fmla="*/ 468 h 481"/>
                  <a:gd name="T10" fmla="*/ 355 w 355"/>
                  <a:gd name="T11" fmla="*/ 206 h 481"/>
                  <a:gd name="T12" fmla="*/ 350 w 355"/>
                  <a:gd name="T13" fmla="*/ 197 h 481"/>
                  <a:gd name="T14" fmla="*/ 17 w 355"/>
                  <a:gd name="T15" fmla="*/ 4 h 481"/>
                  <a:gd name="T16" fmla="*/ 1 w 355"/>
                  <a:gd name="T17" fmla="*/ 13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5" h="481">
                    <a:moveTo>
                      <a:pt x="1" y="13"/>
                    </a:moveTo>
                    <a:cubicBezTo>
                      <a:pt x="0" y="275"/>
                      <a:pt x="0" y="275"/>
                      <a:pt x="0" y="275"/>
                    </a:cubicBezTo>
                    <a:cubicBezTo>
                      <a:pt x="0" y="278"/>
                      <a:pt x="2" y="282"/>
                      <a:pt x="6" y="284"/>
                    </a:cubicBezTo>
                    <a:cubicBezTo>
                      <a:pt x="338" y="477"/>
                      <a:pt x="338" y="477"/>
                      <a:pt x="338" y="477"/>
                    </a:cubicBezTo>
                    <a:cubicBezTo>
                      <a:pt x="345" y="481"/>
                      <a:pt x="354" y="476"/>
                      <a:pt x="354" y="468"/>
                    </a:cubicBezTo>
                    <a:cubicBezTo>
                      <a:pt x="355" y="206"/>
                      <a:pt x="355" y="206"/>
                      <a:pt x="355" y="206"/>
                    </a:cubicBezTo>
                    <a:cubicBezTo>
                      <a:pt x="355" y="203"/>
                      <a:pt x="353" y="199"/>
                      <a:pt x="350" y="197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10" y="0"/>
                      <a:pt x="1" y="5"/>
                      <a:pt x="1" y="13"/>
                    </a:cubicBezTo>
                    <a:close/>
                  </a:path>
                </a:pathLst>
              </a:custGeom>
              <a:solidFill>
                <a:srgbClr val="F0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0" name="Freeform: Shape 629" descr="a37e6c47-68dd-4e86-8265-2b0f037222f4"/>
              <p:cNvSpPr/>
              <p:nvPr/>
            </p:nvSpPr>
            <p:spPr bwMode="auto">
              <a:xfrm>
                <a:off x="6563" y="1277"/>
                <a:ext cx="80" cy="79"/>
              </a:xfrm>
              <a:custGeom>
                <a:avLst/>
                <a:gdLst>
                  <a:gd name="T0" fmla="*/ 73 w 80"/>
                  <a:gd name="T1" fmla="*/ 78 h 79"/>
                  <a:gd name="T2" fmla="*/ 2 w 80"/>
                  <a:gd name="T3" fmla="*/ 36 h 79"/>
                  <a:gd name="T4" fmla="*/ 0 w 80"/>
                  <a:gd name="T5" fmla="*/ 32 h 79"/>
                  <a:gd name="T6" fmla="*/ 0 w 80"/>
                  <a:gd name="T7" fmla="*/ 6 h 79"/>
                  <a:gd name="T8" fmla="*/ 7 w 80"/>
                  <a:gd name="T9" fmla="*/ 2 h 79"/>
                  <a:gd name="T10" fmla="*/ 78 w 80"/>
                  <a:gd name="T11" fmla="*/ 44 h 79"/>
                  <a:gd name="T12" fmla="*/ 80 w 80"/>
                  <a:gd name="T13" fmla="*/ 48 h 79"/>
                  <a:gd name="T14" fmla="*/ 80 w 80"/>
                  <a:gd name="T15" fmla="*/ 74 h 79"/>
                  <a:gd name="T16" fmla="*/ 73 w 80"/>
                  <a:gd name="T17" fmla="*/ 78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0" h="79">
                    <a:moveTo>
                      <a:pt x="73" y="78"/>
                    </a:moveTo>
                    <a:cubicBezTo>
                      <a:pt x="2" y="36"/>
                      <a:pt x="2" y="36"/>
                      <a:pt x="2" y="36"/>
                    </a:cubicBezTo>
                    <a:cubicBezTo>
                      <a:pt x="1" y="35"/>
                      <a:pt x="0" y="33"/>
                      <a:pt x="0" y="3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2"/>
                      <a:pt x="4" y="0"/>
                      <a:pt x="7" y="2"/>
                    </a:cubicBezTo>
                    <a:cubicBezTo>
                      <a:pt x="78" y="44"/>
                      <a:pt x="78" y="44"/>
                      <a:pt x="78" y="44"/>
                    </a:cubicBezTo>
                    <a:cubicBezTo>
                      <a:pt x="79" y="45"/>
                      <a:pt x="80" y="46"/>
                      <a:pt x="80" y="48"/>
                    </a:cubicBezTo>
                    <a:cubicBezTo>
                      <a:pt x="80" y="74"/>
                      <a:pt x="80" y="74"/>
                      <a:pt x="80" y="74"/>
                    </a:cubicBezTo>
                    <a:cubicBezTo>
                      <a:pt x="80" y="77"/>
                      <a:pt x="76" y="79"/>
                      <a:pt x="73" y="78"/>
                    </a:cubicBezTo>
                    <a:close/>
                  </a:path>
                </a:pathLst>
              </a:custGeom>
              <a:solidFill>
                <a:srgbClr val="BAE1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1" name="Freeform: Shape 630" descr="10ef8b38-ad1f-49d3-8ca6-4ebcbf290f3b"/>
              <p:cNvSpPr/>
              <p:nvPr/>
            </p:nvSpPr>
            <p:spPr bwMode="auto">
              <a:xfrm>
                <a:off x="6563" y="1417"/>
                <a:ext cx="176" cy="135"/>
              </a:xfrm>
              <a:custGeom>
                <a:avLst/>
                <a:gdLst>
                  <a:gd name="T0" fmla="*/ 169 w 176"/>
                  <a:gd name="T1" fmla="*/ 134 h 135"/>
                  <a:gd name="T2" fmla="*/ 2 w 176"/>
                  <a:gd name="T3" fmla="*/ 36 h 135"/>
                  <a:gd name="T4" fmla="*/ 0 w 176"/>
                  <a:gd name="T5" fmla="*/ 32 h 135"/>
                  <a:gd name="T6" fmla="*/ 0 w 176"/>
                  <a:gd name="T7" fmla="*/ 6 h 135"/>
                  <a:gd name="T8" fmla="*/ 7 w 176"/>
                  <a:gd name="T9" fmla="*/ 2 h 135"/>
                  <a:gd name="T10" fmla="*/ 174 w 176"/>
                  <a:gd name="T11" fmla="*/ 100 h 135"/>
                  <a:gd name="T12" fmla="*/ 176 w 176"/>
                  <a:gd name="T13" fmla="*/ 104 h 135"/>
                  <a:gd name="T14" fmla="*/ 176 w 176"/>
                  <a:gd name="T15" fmla="*/ 130 h 135"/>
                  <a:gd name="T16" fmla="*/ 169 w 176"/>
                  <a:gd name="T17" fmla="*/ 134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6" h="135">
                    <a:moveTo>
                      <a:pt x="169" y="134"/>
                    </a:moveTo>
                    <a:cubicBezTo>
                      <a:pt x="2" y="36"/>
                      <a:pt x="2" y="36"/>
                      <a:pt x="2" y="36"/>
                    </a:cubicBezTo>
                    <a:cubicBezTo>
                      <a:pt x="1" y="35"/>
                      <a:pt x="0" y="33"/>
                      <a:pt x="0" y="3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2"/>
                      <a:pt x="4" y="0"/>
                      <a:pt x="7" y="2"/>
                    </a:cubicBezTo>
                    <a:cubicBezTo>
                      <a:pt x="174" y="100"/>
                      <a:pt x="174" y="100"/>
                      <a:pt x="174" y="100"/>
                    </a:cubicBezTo>
                    <a:cubicBezTo>
                      <a:pt x="175" y="101"/>
                      <a:pt x="176" y="102"/>
                      <a:pt x="176" y="104"/>
                    </a:cubicBezTo>
                    <a:cubicBezTo>
                      <a:pt x="176" y="130"/>
                      <a:pt x="176" y="130"/>
                      <a:pt x="176" y="130"/>
                    </a:cubicBezTo>
                    <a:cubicBezTo>
                      <a:pt x="176" y="133"/>
                      <a:pt x="172" y="135"/>
                      <a:pt x="169" y="134"/>
                    </a:cubicBezTo>
                    <a:close/>
                  </a:path>
                </a:pathLst>
              </a:custGeom>
              <a:solidFill>
                <a:srgbClr val="7EC5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2" name="Freeform: Shape 631" descr="bcbb2bb7-8032-48e8-b2ae-c00853b92da2"/>
              <p:cNvSpPr/>
              <p:nvPr/>
            </p:nvSpPr>
            <p:spPr bwMode="auto">
              <a:xfrm>
                <a:off x="6563" y="1357"/>
                <a:ext cx="292" cy="203"/>
              </a:xfrm>
              <a:custGeom>
                <a:avLst/>
                <a:gdLst>
                  <a:gd name="T0" fmla="*/ 285 w 292"/>
                  <a:gd name="T1" fmla="*/ 202 h 203"/>
                  <a:gd name="T2" fmla="*/ 2 w 292"/>
                  <a:gd name="T3" fmla="*/ 36 h 203"/>
                  <a:gd name="T4" fmla="*/ 0 w 292"/>
                  <a:gd name="T5" fmla="*/ 32 h 203"/>
                  <a:gd name="T6" fmla="*/ 0 w 292"/>
                  <a:gd name="T7" fmla="*/ 6 h 203"/>
                  <a:gd name="T8" fmla="*/ 7 w 292"/>
                  <a:gd name="T9" fmla="*/ 2 h 203"/>
                  <a:gd name="T10" fmla="*/ 290 w 292"/>
                  <a:gd name="T11" fmla="*/ 168 h 203"/>
                  <a:gd name="T12" fmla="*/ 292 w 292"/>
                  <a:gd name="T13" fmla="*/ 172 h 203"/>
                  <a:gd name="T14" fmla="*/ 292 w 292"/>
                  <a:gd name="T15" fmla="*/ 198 h 203"/>
                  <a:gd name="T16" fmla="*/ 285 w 292"/>
                  <a:gd name="T17" fmla="*/ 2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2" h="203">
                    <a:moveTo>
                      <a:pt x="285" y="202"/>
                    </a:moveTo>
                    <a:cubicBezTo>
                      <a:pt x="2" y="36"/>
                      <a:pt x="2" y="36"/>
                      <a:pt x="2" y="36"/>
                    </a:cubicBezTo>
                    <a:cubicBezTo>
                      <a:pt x="1" y="35"/>
                      <a:pt x="0" y="33"/>
                      <a:pt x="0" y="3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2"/>
                      <a:pt x="4" y="0"/>
                      <a:pt x="7" y="2"/>
                    </a:cubicBezTo>
                    <a:cubicBezTo>
                      <a:pt x="290" y="168"/>
                      <a:pt x="290" y="168"/>
                      <a:pt x="290" y="168"/>
                    </a:cubicBezTo>
                    <a:cubicBezTo>
                      <a:pt x="291" y="169"/>
                      <a:pt x="292" y="170"/>
                      <a:pt x="292" y="172"/>
                    </a:cubicBezTo>
                    <a:cubicBezTo>
                      <a:pt x="292" y="198"/>
                      <a:pt x="292" y="198"/>
                      <a:pt x="292" y="198"/>
                    </a:cubicBezTo>
                    <a:cubicBezTo>
                      <a:pt x="292" y="201"/>
                      <a:pt x="288" y="203"/>
                      <a:pt x="285" y="202"/>
                    </a:cubicBezTo>
                    <a:close/>
                  </a:path>
                </a:pathLst>
              </a:custGeom>
              <a:solidFill>
                <a:srgbClr val="7EC5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3" name="Freeform: Shape 632" descr="4bf88b72-25d1-4d02-8ae7-2b245cab621e"/>
              <p:cNvSpPr/>
              <p:nvPr/>
            </p:nvSpPr>
            <p:spPr bwMode="auto">
              <a:xfrm>
                <a:off x="6799" y="1427"/>
                <a:ext cx="16" cy="36"/>
              </a:xfrm>
              <a:custGeom>
                <a:avLst/>
                <a:gdLst>
                  <a:gd name="T0" fmla="*/ 12 w 16"/>
                  <a:gd name="T1" fmla="*/ 35 h 36"/>
                  <a:gd name="T2" fmla="*/ 2 w 16"/>
                  <a:gd name="T3" fmla="*/ 29 h 36"/>
                  <a:gd name="T4" fmla="*/ 0 w 16"/>
                  <a:gd name="T5" fmla="*/ 26 h 36"/>
                  <a:gd name="T6" fmla="*/ 0 w 16"/>
                  <a:gd name="T7" fmla="*/ 3 h 36"/>
                  <a:gd name="T8" fmla="*/ 4 w 16"/>
                  <a:gd name="T9" fmla="*/ 1 h 36"/>
                  <a:gd name="T10" fmla="*/ 15 w 16"/>
                  <a:gd name="T11" fmla="*/ 7 h 36"/>
                  <a:gd name="T12" fmla="*/ 16 w 16"/>
                  <a:gd name="T13" fmla="*/ 9 h 36"/>
                  <a:gd name="T14" fmla="*/ 16 w 16"/>
                  <a:gd name="T15" fmla="*/ 33 h 36"/>
                  <a:gd name="T16" fmla="*/ 12 w 16"/>
                  <a:gd name="T17" fmla="*/ 3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36">
                    <a:moveTo>
                      <a:pt x="12" y="35"/>
                    </a:moveTo>
                    <a:cubicBezTo>
                      <a:pt x="2" y="29"/>
                      <a:pt x="2" y="29"/>
                      <a:pt x="2" y="29"/>
                    </a:cubicBezTo>
                    <a:cubicBezTo>
                      <a:pt x="1" y="28"/>
                      <a:pt x="0" y="27"/>
                      <a:pt x="0" y="2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1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6" y="8"/>
                      <a:pt x="16" y="9"/>
                      <a:pt x="16" y="9"/>
                    </a:cubicBezTo>
                    <a:cubicBezTo>
                      <a:pt x="16" y="33"/>
                      <a:pt x="16" y="33"/>
                      <a:pt x="16" y="33"/>
                    </a:cubicBezTo>
                    <a:cubicBezTo>
                      <a:pt x="16" y="35"/>
                      <a:pt x="14" y="36"/>
                      <a:pt x="12" y="3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4" name="Freeform: Shape 633" descr="1f10357f-5d9a-4401-bf35-d526f813d4e8"/>
              <p:cNvSpPr/>
              <p:nvPr/>
            </p:nvSpPr>
            <p:spPr bwMode="auto">
              <a:xfrm>
                <a:off x="6820" y="1424"/>
                <a:ext cx="16" cy="52"/>
              </a:xfrm>
              <a:custGeom>
                <a:avLst/>
                <a:gdLst>
                  <a:gd name="T0" fmla="*/ 12 w 16"/>
                  <a:gd name="T1" fmla="*/ 50 h 52"/>
                  <a:gd name="T2" fmla="*/ 1 w 16"/>
                  <a:gd name="T3" fmla="*/ 44 h 52"/>
                  <a:gd name="T4" fmla="*/ 0 w 16"/>
                  <a:gd name="T5" fmla="*/ 42 h 52"/>
                  <a:gd name="T6" fmla="*/ 0 w 16"/>
                  <a:gd name="T7" fmla="*/ 3 h 52"/>
                  <a:gd name="T8" fmla="*/ 4 w 16"/>
                  <a:gd name="T9" fmla="*/ 1 h 52"/>
                  <a:gd name="T10" fmla="*/ 14 w 16"/>
                  <a:gd name="T11" fmla="*/ 8 h 52"/>
                  <a:gd name="T12" fmla="*/ 16 w 16"/>
                  <a:gd name="T13" fmla="*/ 10 h 52"/>
                  <a:gd name="T14" fmla="*/ 16 w 16"/>
                  <a:gd name="T15" fmla="*/ 49 h 52"/>
                  <a:gd name="T16" fmla="*/ 12 w 16"/>
                  <a:gd name="T17" fmla="*/ 5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52">
                    <a:moveTo>
                      <a:pt x="12" y="50"/>
                    </a:moveTo>
                    <a:cubicBezTo>
                      <a:pt x="1" y="44"/>
                      <a:pt x="1" y="44"/>
                      <a:pt x="1" y="44"/>
                    </a:cubicBezTo>
                    <a:cubicBezTo>
                      <a:pt x="0" y="44"/>
                      <a:pt x="0" y="43"/>
                      <a:pt x="0" y="42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1"/>
                    </a:cubicBezTo>
                    <a:cubicBezTo>
                      <a:pt x="14" y="8"/>
                      <a:pt x="14" y="8"/>
                      <a:pt x="14" y="8"/>
                    </a:cubicBezTo>
                    <a:cubicBezTo>
                      <a:pt x="15" y="8"/>
                      <a:pt x="16" y="9"/>
                      <a:pt x="16" y="10"/>
                    </a:cubicBezTo>
                    <a:cubicBezTo>
                      <a:pt x="16" y="49"/>
                      <a:pt x="16" y="49"/>
                      <a:pt x="16" y="49"/>
                    </a:cubicBezTo>
                    <a:cubicBezTo>
                      <a:pt x="16" y="51"/>
                      <a:pt x="13" y="52"/>
                      <a:pt x="12" y="5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5" name="Freeform: Shape 634" descr="852b9b41-fff6-4f20-aeb3-6994207067df"/>
              <p:cNvSpPr/>
              <p:nvPr/>
            </p:nvSpPr>
            <p:spPr bwMode="auto">
              <a:xfrm>
                <a:off x="6839" y="1460"/>
                <a:ext cx="16" cy="27"/>
              </a:xfrm>
              <a:custGeom>
                <a:avLst/>
                <a:gdLst>
                  <a:gd name="T0" fmla="*/ 12 w 16"/>
                  <a:gd name="T1" fmla="*/ 26 h 27"/>
                  <a:gd name="T2" fmla="*/ 1 w 16"/>
                  <a:gd name="T3" fmla="*/ 20 h 27"/>
                  <a:gd name="T4" fmla="*/ 0 w 16"/>
                  <a:gd name="T5" fmla="*/ 17 h 27"/>
                  <a:gd name="T6" fmla="*/ 0 w 16"/>
                  <a:gd name="T7" fmla="*/ 3 h 27"/>
                  <a:gd name="T8" fmla="*/ 4 w 16"/>
                  <a:gd name="T9" fmla="*/ 1 h 27"/>
                  <a:gd name="T10" fmla="*/ 14 w 16"/>
                  <a:gd name="T11" fmla="*/ 7 h 27"/>
                  <a:gd name="T12" fmla="*/ 16 w 16"/>
                  <a:gd name="T13" fmla="*/ 9 h 27"/>
                  <a:gd name="T14" fmla="*/ 16 w 16"/>
                  <a:gd name="T15" fmla="*/ 24 h 27"/>
                  <a:gd name="T16" fmla="*/ 12 w 16"/>
                  <a:gd name="T17" fmla="*/ 26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27">
                    <a:moveTo>
                      <a:pt x="12" y="26"/>
                    </a:moveTo>
                    <a:cubicBezTo>
                      <a:pt x="1" y="20"/>
                      <a:pt x="1" y="20"/>
                      <a:pt x="1" y="20"/>
                    </a:cubicBezTo>
                    <a:cubicBezTo>
                      <a:pt x="0" y="19"/>
                      <a:pt x="0" y="18"/>
                      <a:pt x="0" y="17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1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15" y="8"/>
                      <a:pt x="16" y="8"/>
                      <a:pt x="16" y="9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16" y="26"/>
                      <a:pt x="14" y="27"/>
                      <a:pt x="12" y="2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6" name="Freeform: Shape 635" descr="1c2b9855-f234-4e79-a8a5-27fe78c005ed"/>
              <p:cNvSpPr>
                <a:spLocks noEditPoints="1"/>
              </p:cNvSpPr>
              <p:nvPr/>
            </p:nvSpPr>
            <p:spPr bwMode="auto">
              <a:xfrm>
                <a:off x="4950" y="1231"/>
                <a:ext cx="210" cy="141"/>
              </a:xfrm>
              <a:custGeom>
                <a:avLst/>
                <a:gdLst>
                  <a:gd name="T0" fmla="*/ 160 w 210"/>
                  <a:gd name="T1" fmla="*/ 24 h 141"/>
                  <a:gd name="T2" fmla="*/ 159 w 210"/>
                  <a:gd name="T3" fmla="*/ 25 h 141"/>
                  <a:gd name="T4" fmla="*/ 159 w 210"/>
                  <a:gd name="T5" fmla="*/ 26 h 141"/>
                  <a:gd name="T6" fmla="*/ 160 w 210"/>
                  <a:gd name="T7" fmla="*/ 24 h 141"/>
                  <a:gd name="T8" fmla="*/ 206 w 210"/>
                  <a:gd name="T9" fmla="*/ 0 h 141"/>
                  <a:gd name="T10" fmla="*/ 187 w 210"/>
                  <a:gd name="T11" fmla="*/ 6 h 141"/>
                  <a:gd name="T12" fmla="*/ 167 w 210"/>
                  <a:gd name="T13" fmla="*/ 19 h 141"/>
                  <a:gd name="T14" fmla="*/ 162 w 210"/>
                  <a:gd name="T15" fmla="*/ 41 h 141"/>
                  <a:gd name="T16" fmla="*/ 152 w 210"/>
                  <a:gd name="T17" fmla="*/ 30 h 141"/>
                  <a:gd name="T18" fmla="*/ 162 w 210"/>
                  <a:gd name="T19" fmla="*/ 41 h 141"/>
                  <a:gd name="T20" fmla="*/ 154 w 210"/>
                  <a:gd name="T21" fmla="*/ 37 h 141"/>
                  <a:gd name="T22" fmla="*/ 143 w 210"/>
                  <a:gd name="T23" fmla="*/ 24 h 141"/>
                  <a:gd name="T24" fmla="*/ 73 w 210"/>
                  <a:gd name="T25" fmla="*/ 60 h 141"/>
                  <a:gd name="T26" fmla="*/ 70 w 210"/>
                  <a:gd name="T27" fmla="*/ 75 h 141"/>
                  <a:gd name="T28" fmla="*/ 68 w 210"/>
                  <a:gd name="T29" fmla="*/ 74 h 141"/>
                  <a:gd name="T30" fmla="*/ 68 w 210"/>
                  <a:gd name="T31" fmla="*/ 73 h 141"/>
                  <a:gd name="T32" fmla="*/ 67 w 210"/>
                  <a:gd name="T33" fmla="*/ 71 h 141"/>
                  <a:gd name="T34" fmla="*/ 68 w 210"/>
                  <a:gd name="T35" fmla="*/ 63 h 141"/>
                  <a:gd name="T36" fmla="*/ 0 w 210"/>
                  <a:gd name="T37" fmla="*/ 120 h 141"/>
                  <a:gd name="T38" fmla="*/ 3 w 210"/>
                  <a:gd name="T39" fmla="*/ 141 h 141"/>
                  <a:gd name="T40" fmla="*/ 210 w 210"/>
                  <a:gd name="T41" fmla="*/ 21 h 141"/>
                  <a:gd name="T42" fmla="*/ 206 w 210"/>
                  <a:gd name="T43" fmla="*/ 2 h 141"/>
                  <a:gd name="T44" fmla="*/ 206 w 210"/>
                  <a:gd name="T45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0" h="141">
                    <a:moveTo>
                      <a:pt x="160" y="24"/>
                    </a:moveTo>
                    <a:cubicBezTo>
                      <a:pt x="159" y="25"/>
                      <a:pt x="159" y="25"/>
                      <a:pt x="159" y="25"/>
                    </a:cubicBezTo>
                    <a:cubicBezTo>
                      <a:pt x="159" y="26"/>
                      <a:pt x="159" y="26"/>
                      <a:pt x="159" y="26"/>
                    </a:cubicBezTo>
                    <a:cubicBezTo>
                      <a:pt x="160" y="24"/>
                      <a:pt x="160" y="24"/>
                      <a:pt x="160" y="24"/>
                    </a:cubicBezTo>
                    <a:moveTo>
                      <a:pt x="206" y="0"/>
                    </a:moveTo>
                    <a:cubicBezTo>
                      <a:pt x="200" y="2"/>
                      <a:pt x="194" y="4"/>
                      <a:pt x="187" y="6"/>
                    </a:cubicBezTo>
                    <a:cubicBezTo>
                      <a:pt x="167" y="19"/>
                      <a:pt x="167" y="19"/>
                      <a:pt x="167" y="19"/>
                    </a:cubicBezTo>
                    <a:cubicBezTo>
                      <a:pt x="162" y="41"/>
                      <a:pt x="162" y="41"/>
                      <a:pt x="162" y="41"/>
                    </a:cubicBezTo>
                    <a:cubicBezTo>
                      <a:pt x="152" y="30"/>
                      <a:pt x="152" y="30"/>
                      <a:pt x="152" y="30"/>
                    </a:cubicBezTo>
                    <a:cubicBezTo>
                      <a:pt x="162" y="41"/>
                      <a:pt x="162" y="41"/>
                      <a:pt x="162" y="41"/>
                    </a:cubicBezTo>
                    <a:cubicBezTo>
                      <a:pt x="154" y="37"/>
                      <a:pt x="154" y="37"/>
                      <a:pt x="154" y="37"/>
                    </a:cubicBezTo>
                    <a:cubicBezTo>
                      <a:pt x="143" y="24"/>
                      <a:pt x="143" y="24"/>
                      <a:pt x="143" y="24"/>
                    </a:cubicBezTo>
                    <a:cubicBezTo>
                      <a:pt x="119" y="35"/>
                      <a:pt x="95" y="48"/>
                      <a:pt x="73" y="60"/>
                    </a:cubicBezTo>
                    <a:cubicBezTo>
                      <a:pt x="70" y="75"/>
                      <a:pt x="70" y="75"/>
                      <a:pt x="70" y="75"/>
                    </a:cubicBezTo>
                    <a:cubicBezTo>
                      <a:pt x="68" y="74"/>
                      <a:pt x="68" y="74"/>
                      <a:pt x="68" y="74"/>
                    </a:cubicBezTo>
                    <a:cubicBezTo>
                      <a:pt x="68" y="73"/>
                      <a:pt x="68" y="73"/>
                      <a:pt x="68" y="73"/>
                    </a:cubicBezTo>
                    <a:cubicBezTo>
                      <a:pt x="67" y="73"/>
                      <a:pt x="66" y="72"/>
                      <a:pt x="67" y="71"/>
                    </a:cubicBezTo>
                    <a:cubicBezTo>
                      <a:pt x="68" y="63"/>
                      <a:pt x="68" y="63"/>
                      <a:pt x="68" y="63"/>
                    </a:cubicBezTo>
                    <a:cubicBezTo>
                      <a:pt x="35" y="83"/>
                      <a:pt x="9" y="104"/>
                      <a:pt x="0" y="120"/>
                    </a:cubicBezTo>
                    <a:cubicBezTo>
                      <a:pt x="0" y="120"/>
                      <a:pt x="0" y="130"/>
                      <a:pt x="3" y="141"/>
                    </a:cubicBezTo>
                    <a:cubicBezTo>
                      <a:pt x="210" y="21"/>
                      <a:pt x="210" y="21"/>
                      <a:pt x="210" y="21"/>
                    </a:cubicBezTo>
                    <a:cubicBezTo>
                      <a:pt x="207" y="16"/>
                      <a:pt x="206" y="9"/>
                      <a:pt x="206" y="2"/>
                    </a:cubicBezTo>
                    <a:cubicBezTo>
                      <a:pt x="206" y="1"/>
                      <a:pt x="206" y="0"/>
                      <a:pt x="206" y="0"/>
                    </a:cubicBezTo>
                  </a:path>
                </a:pathLst>
              </a:custGeom>
              <a:solidFill>
                <a:srgbClr val="1B9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7" name="Freeform: Shape 636" descr="7a51a18c-ee1a-477f-81fe-7ac2badbc99b"/>
              <p:cNvSpPr>
                <a:spLocks noEditPoints="1"/>
              </p:cNvSpPr>
              <p:nvPr/>
            </p:nvSpPr>
            <p:spPr bwMode="auto">
              <a:xfrm>
                <a:off x="4953" y="1225"/>
                <a:ext cx="290" cy="165"/>
              </a:xfrm>
              <a:custGeom>
                <a:avLst/>
                <a:gdLst>
                  <a:gd name="T0" fmla="*/ 207 w 290"/>
                  <a:gd name="T1" fmla="*/ 27 h 165"/>
                  <a:gd name="T2" fmla="*/ 0 w 290"/>
                  <a:gd name="T3" fmla="*/ 147 h 165"/>
                  <a:gd name="T4" fmla="*/ 8 w 290"/>
                  <a:gd name="T5" fmla="*/ 165 h 165"/>
                  <a:gd name="T6" fmla="*/ 220 w 290"/>
                  <a:gd name="T7" fmla="*/ 41 h 165"/>
                  <a:gd name="T8" fmla="*/ 207 w 290"/>
                  <a:gd name="T9" fmla="*/ 27 h 165"/>
                  <a:gd name="T10" fmla="*/ 289 w 290"/>
                  <a:gd name="T11" fmla="*/ 0 h 165"/>
                  <a:gd name="T12" fmla="*/ 287 w 290"/>
                  <a:gd name="T13" fmla="*/ 3 h 165"/>
                  <a:gd name="T14" fmla="*/ 290 w 290"/>
                  <a:gd name="T15" fmla="*/ 1 h 165"/>
                  <a:gd name="T16" fmla="*/ 289 w 290"/>
                  <a:gd name="T17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0" h="165">
                    <a:moveTo>
                      <a:pt x="207" y="27"/>
                    </a:moveTo>
                    <a:cubicBezTo>
                      <a:pt x="0" y="147"/>
                      <a:pt x="0" y="147"/>
                      <a:pt x="0" y="147"/>
                    </a:cubicBezTo>
                    <a:cubicBezTo>
                      <a:pt x="2" y="153"/>
                      <a:pt x="4" y="160"/>
                      <a:pt x="8" y="165"/>
                    </a:cubicBezTo>
                    <a:cubicBezTo>
                      <a:pt x="220" y="41"/>
                      <a:pt x="220" y="41"/>
                      <a:pt x="220" y="41"/>
                    </a:cubicBezTo>
                    <a:cubicBezTo>
                      <a:pt x="214" y="39"/>
                      <a:pt x="210" y="34"/>
                      <a:pt x="207" y="27"/>
                    </a:cubicBezTo>
                    <a:moveTo>
                      <a:pt x="289" y="0"/>
                    </a:moveTo>
                    <a:cubicBezTo>
                      <a:pt x="288" y="1"/>
                      <a:pt x="288" y="2"/>
                      <a:pt x="287" y="3"/>
                    </a:cubicBezTo>
                    <a:cubicBezTo>
                      <a:pt x="290" y="1"/>
                      <a:pt x="290" y="1"/>
                      <a:pt x="290" y="1"/>
                    </a:cubicBezTo>
                    <a:cubicBezTo>
                      <a:pt x="289" y="1"/>
                      <a:pt x="289" y="1"/>
                      <a:pt x="289" y="0"/>
                    </a:cubicBezTo>
                  </a:path>
                </a:pathLst>
              </a:custGeom>
              <a:solidFill>
                <a:srgbClr val="8BC3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8" name="Freeform: Shape 637" descr="abad631f-87a1-4a71-af9b-cb4ab9ca8dfe"/>
              <p:cNvSpPr/>
              <p:nvPr/>
            </p:nvSpPr>
            <p:spPr bwMode="auto">
              <a:xfrm>
                <a:off x="4961" y="1226"/>
                <a:ext cx="312" cy="176"/>
              </a:xfrm>
              <a:custGeom>
                <a:avLst/>
                <a:gdLst>
                  <a:gd name="T0" fmla="*/ 282 w 312"/>
                  <a:gd name="T1" fmla="*/ 0 h 176"/>
                  <a:gd name="T2" fmla="*/ 279 w 312"/>
                  <a:gd name="T3" fmla="*/ 2 h 176"/>
                  <a:gd name="T4" fmla="*/ 246 w 312"/>
                  <a:gd name="T5" fmla="*/ 36 h 176"/>
                  <a:gd name="T6" fmla="*/ 223 w 312"/>
                  <a:gd name="T7" fmla="*/ 42 h 176"/>
                  <a:gd name="T8" fmla="*/ 212 w 312"/>
                  <a:gd name="T9" fmla="*/ 40 h 176"/>
                  <a:gd name="T10" fmla="*/ 0 w 312"/>
                  <a:gd name="T11" fmla="*/ 164 h 176"/>
                  <a:gd name="T12" fmla="*/ 23 w 312"/>
                  <a:gd name="T13" fmla="*/ 176 h 176"/>
                  <a:gd name="T14" fmla="*/ 61 w 312"/>
                  <a:gd name="T15" fmla="*/ 161 h 176"/>
                  <a:gd name="T16" fmla="*/ 164 w 312"/>
                  <a:gd name="T17" fmla="*/ 104 h 176"/>
                  <a:gd name="T18" fmla="*/ 173 w 312"/>
                  <a:gd name="T19" fmla="*/ 105 h 176"/>
                  <a:gd name="T20" fmla="*/ 177 w 312"/>
                  <a:gd name="T21" fmla="*/ 105 h 176"/>
                  <a:gd name="T22" fmla="*/ 237 w 312"/>
                  <a:gd name="T23" fmla="*/ 57 h 176"/>
                  <a:gd name="T24" fmla="*/ 282 w 312"/>
                  <a:gd name="T25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2" h="176">
                    <a:moveTo>
                      <a:pt x="282" y="0"/>
                    </a:moveTo>
                    <a:cubicBezTo>
                      <a:pt x="279" y="2"/>
                      <a:pt x="279" y="2"/>
                      <a:pt x="279" y="2"/>
                    </a:cubicBezTo>
                    <a:cubicBezTo>
                      <a:pt x="270" y="16"/>
                      <a:pt x="259" y="28"/>
                      <a:pt x="246" y="36"/>
                    </a:cubicBezTo>
                    <a:cubicBezTo>
                      <a:pt x="238" y="40"/>
                      <a:pt x="230" y="42"/>
                      <a:pt x="223" y="42"/>
                    </a:cubicBezTo>
                    <a:cubicBezTo>
                      <a:pt x="219" y="42"/>
                      <a:pt x="216" y="42"/>
                      <a:pt x="212" y="40"/>
                    </a:cubicBezTo>
                    <a:cubicBezTo>
                      <a:pt x="0" y="164"/>
                      <a:pt x="0" y="164"/>
                      <a:pt x="0" y="164"/>
                    </a:cubicBezTo>
                    <a:cubicBezTo>
                      <a:pt x="5" y="171"/>
                      <a:pt x="12" y="176"/>
                      <a:pt x="23" y="176"/>
                    </a:cubicBezTo>
                    <a:cubicBezTo>
                      <a:pt x="33" y="176"/>
                      <a:pt x="45" y="172"/>
                      <a:pt x="61" y="161"/>
                    </a:cubicBezTo>
                    <a:cubicBezTo>
                      <a:pt x="125" y="119"/>
                      <a:pt x="141" y="104"/>
                      <a:pt x="164" y="104"/>
                    </a:cubicBezTo>
                    <a:cubicBezTo>
                      <a:pt x="167" y="104"/>
                      <a:pt x="170" y="105"/>
                      <a:pt x="173" y="105"/>
                    </a:cubicBezTo>
                    <a:cubicBezTo>
                      <a:pt x="174" y="105"/>
                      <a:pt x="175" y="105"/>
                      <a:pt x="177" y="105"/>
                    </a:cubicBezTo>
                    <a:cubicBezTo>
                      <a:pt x="203" y="105"/>
                      <a:pt x="226" y="65"/>
                      <a:pt x="237" y="57"/>
                    </a:cubicBezTo>
                    <a:cubicBezTo>
                      <a:pt x="248" y="49"/>
                      <a:pt x="312" y="22"/>
                      <a:pt x="282" y="0"/>
                    </a:cubicBezTo>
                  </a:path>
                </a:pathLst>
              </a:custGeom>
              <a:solidFill>
                <a:srgbClr val="C0C1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9" name="Freeform: Shape 638" descr="2d17bb21-9605-4969-9d59-a4d65fc4edcb"/>
              <p:cNvSpPr/>
              <p:nvPr/>
            </p:nvSpPr>
            <p:spPr bwMode="auto">
              <a:xfrm>
                <a:off x="5165" y="1219"/>
                <a:ext cx="53" cy="28"/>
              </a:xfrm>
              <a:custGeom>
                <a:avLst/>
                <a:gdLst>
                  <a:gd name="T0" fmla="*/ 52 w 53"/>
                  <a:gd name="T1" fmla="*/ 0 h 28"/>
                  <a:gd name="T2" fmla="*/ 0 w 53"/>
                  <a:gd name="T3" fmla="*/ 9 h 28"/>
                  <a:gd name="T4" fmla="*/ 4 w 53"/>
                  <a:gd name="T5" fmla="*/ 28 h 28"/>
                  <a:gd name="T6" fmla="*/ 53 w 53"/>
                  <a:gd name="T7" fmla="*/ 0 h 28"/>
                  <a:gd name="T8" fmla="*/ 52 w 53"/>
                  <a:gd name="T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8">
                    <a:moveTo>
                      <a:pt x="52" y="0"/>
                    </a:moveTo>
                    <a:cubicBezTo>
                      <a:pt x="38" y="0"/>
                      <a:pt x="20" y="3"/>
                      <a:pt x="0" y="9"/>
                    </a:cubicBezTo>
                    <a:cubicBezTo>
                      <a:pt x="0" y="17"/>
                      <a:pt x="1" y="23"/>
                      <a:pt x="4" y="28"/>
                    </a:cubicBezTo>
                    <a:cubicBezTo>
                      <a:pt x="53" y="0"/>
                      <a:pt x="53" y="0"/>
                      <a:pt x="53" y="0"/>
                    </a:cubicBezTo>
                    <a:cubicBezTo>
                      <a:pt x="52" y="0"/>
                      <a:pt x="52" y="0"/>
                      <a:pt x="52" y="0"/>
                    </a:cubicBezTo>
                  </a:path>
                </a:pathLst>
              </a:custGeom>
              <a:solidFill>
                <a:srgbClr val="1B9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0" name="Freeform: Shape 639" descr="ca83b3dd-e8fe-450c-971d-9a431fa0b8c4"/>
              <p:cNvSpPr/>
              <p:nvPr/>
            </p:nvSpPr>
            <p:spPr bwMode="auto">
              <a:xfrm>
                <a:off x="5169" y="1219"/>
                <a:ext cx="67" cy="39"/>
              </a:xfrm>
              <a:custGeom>
                <a:avLst/>
                <a:gdLst>
                  <a:gd name="T0" fmla="*/ 49 w 67"/>
                  <a:gd name="T1" fmla="*/ 0 h 39"/>
                  <a:gd name="T2" fmla="*/ 0 w 67"/>
                  <a:gd name="T3" fmla="*/ 28 h 39"/>
                  <a:gd name="T4" fmla="*/ 19 w 67"/>
                  <a:gd name="T5" fmla="*/ 39 h 39"/>
                  <a:gd name="T6" fmla="*/ 20 w 67"/>
                  <a:gd name="T7" fmla="*/ 39 h 39"/>
                  <a:gd name="T8" fmla="*/ 56 w 67"/>
                  <a:gd name="T9" fmla="*/ 18 h 39"/>
                  <a:gd name="T10" fmla="*/ 67 w 67"/>
                  <a:gd name="T11" fmla="*/ 3 h 39"/>
                  <a:gd name="T12" fmla="*/ 67 w 67"/>
                  <a:gd name="T13" fmla="*/ 3 h 39"/>
                  <a:gd name="T14" fmla="*/ 49 w 67"/>
                  <a:gd name="T15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7" h="39">
                    <a:moveTo>
                      <a:pt x="49" y="0"/>
                    </a:moveTo>
                    <a:cubicBezTo>
                      <a:pt x="0" y="28"/>
                      <a:pt x="0" y="28"/>
                      <a:pt x="0" y="28"/>
                    </a:cubicBezTo>
                    <a:cubicBezTo>
                      <a:pt x="4" y="35"/>
                      <a:pt x="11" y="39"/>
                      <a:pt x="19" y="39"/>
                    </a:cubicBezTo>
                    <a:cubicBezTo>
                      <a:pt x="19" y="39"/>
                      <a:pt x="19" y="39"/>
                      <a:pt x="20" y="39"/>
                    </a:cubicBezTo>
                    <a:cubicBezTo>
                      <a:pt x="56" y="18"/>
                      <a:pt x="56" y="18"/>
                      <a:pt x="56" y="18"/>
                    </a:cubicBezTo>
                    <a:cubicBezTo>
                      <a:pt x="60" y="13"/>
                      <a:pt x="63" y="8"/>
                      <a:pt x="67" y="3"/>
                    </a:cubicBezTo>
                    <a:cubicBezTo>
                      <a:pt x="67" y="3"/>
                      <a:pt x="67" y="3"/>
                      <a:pt x="67" y="3"/>
                    </a:cubicBezTo>
                    <a:cubicBezTo>
                      <a:pt x="62" y="1"/>
                      <a:pt x="56" y="0"/>
                      <a:pt x="49" y="0"/>
                    </a:cubicBezTo>
                  </a:path>
                </a:pathLst>
              </a:custGeom>
              <a:solidFill>
                <a:srgbClr val="8BC3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1" name="Freeform: Shape 640" descr="2ef12efd-0e6b-4878-a2f8-d29767a1608b"/>
              <p:cNvSpPr/>
              <p:nvPr/>
            </p:nvSpPr>
            <p:spPr bwMode="auto">
              <a:xfrm>
                <a:off x="5189" y="1237"/>
                <a:ext cx="36" cy="21"/>
              </a:xfrm>
              <a:custGeom>
                <a:avLst/>
                <a:gdLst>
                  <a:gd name="T0" fmla="*/ 36 w 36"/>
                  <a:gd name="T1" fmla="*/ 0 h 21"/>
                  <a:gd name="T2" fmla="*/ 0 w 36"/>
                  <a:gd name="T3" fmla="*/ 21 h 21"/>
                  <a:gd name="T4" fmla="*/ 18 w 36"/>
                  <a:gd name="T5" fmla="*/ 15 h 21"/>
                  <a:gd name="T6" fmla="*/ 36 w 36"/>
                  <a:gd name="T7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21">
                    <a:moveTo>
                      <a:pt x="36" y="0"/>
                    </a:moveTo>
                    <a:cubicBezTo>
                      <a:pt x="0" y="21"/>
                      <a:pt x="0" y="21"/>
                      <a:pt x="0" y="21"/>
                    </a:cubicBezTo>
                    <a:cubicBezTo>
                      <a:pt x="5" y="20"/>
                      <a:pt x="11" y="19"/>
                      <a:pt x="18" y="15"/>
                    </a:cubicBezTo>
                    <a:cubicBezTo>
                      <a:pt x="24" y="11"/>
                      <a:pt x="30" y="6"/>
                      <a:pt x="36" y="0"/>
                    </a:cubicBezTo>
                  </a:path>
                </a:pathLst>
              </a:custGeom>
              <a:solidFill>
                <a:srgbClr val="C0C1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2" name="Freeform: Shape 641" descr="cbd07d79-e191-438d-a27a-9301f6f628fb"/>
              <p:cNvSpPr>
                <a:spLocks noEditPoints="1"/>
              </p:cNvSpPr>
              <p:nvPr/>
            </p:nvSpPr>
            <p:spPr bwMode="auto">
              <a:xfrm>
                <a:off x="5186" y="1256"/>
                <a:ext cx="20" cy="6"/>
              </a:xfrm>
              <a:custGeom>
                <a:avLst/>
                <a:gdLst>
                  <a:gd name="T0" fmla="*/ 0 w 20"/>
                  <a:gd name="T1" fmla="*/ 6 h 6"/>
                  <a:gd name="T2" fmla="*/ 0 w 20"/>
                  <a:gd name="T3" fmla="*/ 6 h 6"/>
                  <a:gd name="T4" fmla="*/ 0 w 20"/>
                  <a:gd name="T5" fmla="*/ 6 h 6"/>
                  <a:gd name="T6" fmla="*/ 0 w 20"/>
                  <a:gd name="T7" fmla="*/ 6 h 6"/>
                  <a:gd name="T8" fmla="*/ 20 w 20"/>
                  <a:gd name="T9" fmla="*/ 0 h 6"/>
                  <a:gd name="T10" fmla="*/ 1 w 20"/>
                  <a:gd name="T11" fmla="*/ 6 h 6"/>
                  <a:gd name="T12" fmla="*/ 20 w 20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6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moveTo>
                      <a:pt x="20" y="0"/>
                    </a:moveTo>
                    <a:cubicBezTo>
                      <a:pt x="13" y="4"/>
                      <a:pt x="6" y="6"/>
                      <a:pt x="1" y="6"/>
                    </a:cubicBezTo>
                    <a:cubicBezTo>
                      <a:pt x="6" y="6"/>
                      <a:pt x="13" y="4"/>
                      <a:pt x="20" y="0"/>
                    </a:cubicBezTo>
                  </a:path>
                </a:pathLst>
              </a:custGeom>
              <a:solidFill>
                <a:srgbClr val="C0C1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3" name="Freeform: Shape 642" descr="eecb57a9-f4f2-4939-ad17-643802034fc4"/>
              <p:cNvSpPr/>
              <p:nvPr/>
            </p:nvSpPr>
            <p:spPr bwMode="auto">
              <a:xfrm>
                <a:off x="5098" y="1240"/>
                <a:ext cx="5" cy="6"/>
              </a:xfrm>
              <a:custGeom>
                <a:avLst/>
                <a:gdLst>
                  <a:gd name="T0" fmla="*/ 3 w 5"/>
                  <a:gd name="T1" fmla="*/ 6 h 6"/>
                  <a:gd name="T2" fmla="*/ 5 w 5"/>
                  <a:gd name="T3" fmla="*/ 5 h 6"/>
                  <a:gd name="T4" fmla="*/ 3 w 5"/>
                  <a:gd name="T5" fmla="*/ 0 h 6"/>
                  <a:gd name="T6" fmla="*/ 0 w 5"/>
                  <a:gd name="T7" fmla="*/ 1 h 6"/>
                  <a:gd name="T8" fmla="*/ 3 w 5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6">
                    <a:moveTo>
                      <a:pt x="3" y="6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4" y="4"/>
                      <a:pt x="3" y="2"/>
                      <a:pt x="3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3"/>
                      <a:pt x="2" y="5"/>
                      <a:pt x="3" y="6"/>
                    </a:cubicBez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4" name="Freeform: Shape 643" descr="57a449e3-d059-4f3f-a1b8-e0335fc7fd5a"/>
              <p:cNvSpPr/>
              <p:nvPr/>
            </p:nvSpPr>
            <p:spPr bwMode="auto">
              <a:xfrm>
                <a:off x="5098" y="1235"/>
                <a:ext cx="3" cy="6"/>
              </a:xfrm>
              <a:custGeom>
                <a:avLst/>
                <a:gdLst>
                  <a:gd name="T0" fmla="*/ 0 w 3"/>
                  <a:gd name="T1" fmla="*/ 6 h 6"/>
                  <a:gd name="T2" fmla="*/ 3 w 3"/>
                  <a:gd name="T3" fmla="*/ 5 h 6"/>
                  <a:gd name="T4" fmla="*/ 3 w 3"/>
                  <a:gd name="T5" fmla="*/ 0 h 6"/>
                  <a:gd name="T6" fmla="*/ 0 w 3"/>
                  <a:gd name="T7" fmla="*/ 2 h 6"/>
                  <a:gd name="T8" fmla="*/ 0 w 3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6">
                    <a:moveTo>
                      <a:pt x="0" y="6"/>
                    </a:moveTo>
                    <a:lnTo>
                      <a:pt x="3" y="5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5" name="Freeform: Shape 644" descr="4e60e21e-1460-4b5b-b20d-fe3cb83cad57"/>
              <p:cNvSpPr/>
              <p:nvPr/>
            </p:nvSpPr>
            <p:spPr bwMode="auto">
              <a:xfrm>
                <a:off x="5088" y="1225"/>
                <a:ext cx="9" cy="5"/>
              </a:xfrm>
              <a:custGeom>
                <a:avLst/>
                <a:gdLst>
                  <a:gd name="T0" fmla="*/ 7 w 9"/>
                  <a:gd name="T1" fmla="*/ 5 h 5"/>
                  <a:gd name="T2" fmla="*/ 9 w 9"/>
                  <a:gd name="T3" fmla="*/ 4 h 5"/>
                  <a:gd name="T4" fmla="*/ 2 w 9"/>
                  <a:gd name="T5" fmla="*/ 0 h 5"/>
                  <a:gd name="T6" fmla="*/ 0 w 9"/>
                  <a:gd name="T7" fmla="*/ 1 h 5"/>
                  <a:gd name="T8" fmla="*/ 7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7" y="5"/>
                    </a:moveTo>
                    <a:lnTo>
                      <a:pt x="9" y="4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6" name="Freeform: Shape 645" descr="3afd90f5-a867-4822-b636-c4bf3c56b263"/>
              <p:cNvSpPr/>
              <p:nvPr/>
            </p:nvSpPr>
            <p:spPr bwMode="auto">
              <a:xfrm>
                <a:off x="5095" y="1229"/>
                <a:ext cx="6" cy="8"/>
              </a:xfrm>
              <a:custGeom>
                <a:avLst/>
                <a:gdLst>
                  <a:gd name="T0" fmla="*/ 3 w 6"/>
                  <a:gd name="T1" fmla="*/ 8 h 8"/>
                  <a:gd name="T2" fmla="*/ 6 w 6"/>
                  <a:gd name="T3" fmla="*/ 6 h 8"/>
                  <a:gd name="T4" fmla="*/ 2 w 6"/>
                  <a:gd name="T5" fmla="*/ 0 h 8"/>
                  <a:gd name="T6" fmla="*/ 0 w 6"/>
                  <a:gd name="T7" fmla="*/ 1 h 8"/>
                  <a:gd name="T8" fmla="*/ 3 w 6"/>
                  <a:gd name="T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8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4"/>
                      <a:pt x="4" y="1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2"/>
                      <a:pt x="3" y="5"/>
                      <a:pt x="3" y="8"/>
                    </a:cubicBez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7" name="Freeform: Shape 646" descr="97d02fbd-6a47-4416-aceb-997fe0ea6fa0"/>
              <p:cNvSpPr/>
              <p:nvPr/>
            </p:nvSpPr>
            <p:spPr bwMode="auto">
              <a:xfrm>
                <a:off x="5101" y="1245"/>
                <a:ext cx="9" cy="5"/>
              </a:xfrm>
              <a:custGeom>
                <a:avLst/>
                <a:gdLst>
                  <a:gd name="T0" fmla="*/ 7 w 9"/>
                  <a:gd name="T1" fmla="*/ 5 h 5"/>
                  <a:gd name="T2" fmla="*/ 9 w 9"/>
                  <a:gd name="T3" fmla="*/ 4 h 5"/>
                  <a:gd name="T4" fmla="*/ 2 w 9"/>
                  <a:gd name="T5" fmla="*/ 0 h 5"/>
                  <a:gd name="T6" fmla="*/ 0 w 9"/>
                  <a:gd name="T7" fmla="*/ 1 h 5"/>
                  <a:gd name="T8" fmla="*/ 7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7" y="5"/>
                    </a:moveTo>
                    <a:lnTo>
                      <a:pt x="9" y="4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8" name="Freeform: Shape 647" descr="783ce38e-86f3-4da4-ac3d-be0a22ee1151"/>
              <p:cNvSpPr/>
              <p:nvPr/>
            </p:nvSpPr>
            <p:spPr bwMode="auto">
              <a:xfrm>
                <a:off x="5108" y="1249"/>
                <a:ext cx="2" cy="2"/>
              </a:xfrm>
              <a:custGeom>
                <a:avLst/>
                <a:gdLst>
                  <a:gd name="T0" fmla="*/ 0 w 2"/>
                  <a:gd name="T1" fmla="*/ 2 h 2"/>
                  <a:gd name="T2" fmla="*/ 2 w 2"/>
                  <a:gd name="T3" fmla="*/ 1 h 2"/>
                  <a:gd name="T4" fmla="*/ 2 w 2"/>
                  <a:gd name="T5" fmla="*/ 0 h 2"/>
                  <a:gd name="T6" fmla="*/ 0 w 2"/>
                  <a:gd name="T7" fmla="*/ 1 h 2"/>
                  <a:gd name="T8" fmla="*/ 0 w 2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lnTo>
                      <a:pt x="2" y="1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1930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9" name="Freeform: Shape 648" descr="6e55fc72-f627-408f-befe-53fe11e907f1"/>
              <p:cNvSpPr/>
              <p:nvPr/>
            </p:nvSpPr>
            <p:spPr bwMode="auto">
              <a:xfrm>
                <a:off x="5088" y="1226"/>
                <a:ext cx="20" cy="25"/>
              </a:xfrm>
              <a:custGeom>
                <a:avLst/>
                <a:gdLst>
                  <a:gd name="T0" fmla="*/ 0 w 20"/>
                  <a:gd name="T1" fmla="*/ 0 h 25"/>
                  <a:gd name="T2" fmla="*/ 0 w 20"/>
                  <a:gd name="T3" fmla="*/ 1 h 25"/>
                  <a:gd name="T4" fmla="*/ 7 w 20"/>
                  <a:gd name="T5" fmla="*/ 5 h 25"/>
                  <a:gd name="T6" fmla="*/ 9 w 20"/>
                  <a:gd name="T7" fmla="*/ 10 h 25"/>
                  <a:gd name="T8" fmla="*/ 9 w 20"/>
                  <a:gd name="T9" fmla="*/ 15 h 25"/>
                  <a:gd name="T10" fmla="*/ 13 w 20"/>
                  <a:gd name="T11" fmla="*/ 21 h 25"/>
                  <a:gd name="T12" fmla="*/ 20 w 20"/>
                  <a:gd name="T13" fmla="*/ 25 h 25"/>
                  <a:gd name="T14" fmla="*/ 20 w 20"/>
                  <a:gd name="T15" fmla="*/ 24 h 25"/>
                  <a:gd name="T16" fmla="*/ 13 w 20"/>
                  <a:gd name="T17" fmla="*/ 20 h 25"/>
                  <a:gd name="T18" fmla="*/ 10 w 20"/>
                  <a:gd name="T19" fmla="*/ 15 h 25"/>
                  <a:gd name="T20" fmla="*/ 10 w 20"/>
                  <a:gd name="T21" fmla="*/ 11 h 25"/>
                  <a:gd name="T22" fmla="*/ 7 w 20"/>
                  <a:gd name="T23" fmla="*/ 4 h 25"/>
                  <a:gd name="T24" fmla="*/ 0 w 20"/>
                  <a:gd name="T2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25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8" y="6"/>
                      <a:pt x="9" y="8"/>
                      <a:pt x="9" y="10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9" y="17"/>
                      <a:pt x="11" y="20"/>
                      <a:pt x="13" y="21"/>
                    </a:cubicBezTo>
                    <a:cubicBezTo>
                      <a:pt x="20" y="25"/>
                      <a:pt x="20" y="25"/>
                      <a:pt x="20" y="25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13" y="20"/>
                      <a:pt x="13" y="20"/>
                      <a:pt x="13" y="20"/>
                    </a:cubicBezTo>
                    <a:cubicBezTo>
                      <a:pt x="12" y="19"/>
                      <a:pt x="10" y="17"/>
                      <a:pt x="10" y="15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0" y="8"/>
                      <a:pt x="9" y="5"/>
                      <a:pt x="7" y="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0" name="Freeform: Shape 649" descr="76381397-e8ee-44ac-9585-745ef49a77af"/>
              <p:cNvSpPr/>
              <p:nvPr/>
            </p:nvSpPr>
            <p:spPr bwMode="auto">
              <a:xfrm>
                <a:off x="5078" y="1223"/>
                <a:ext cx="2" cy="5"/>
              </a:xfrm>
              <a:custGeom>
                <a:avLst/>
                <a:gdLst>
                  <a:gd name="T0" fmla="*/ 0 w 2"/>
                  <a:gd name="T1" fmla="*/ 0 h 5"/>
                  <a:gd name="T2" fmla="*/ 0 w 2"/>
                  <a:gd name="T3" fmla="*/ 2 h 5"/>
                  <a:gd name="T4" fmla="*/ 2 w 2"/>
                  <a:gd name="T5" fmla="*/ 5 h 5"/>
                  <a:gd name="T6" fmla="*/ 2 w 2"/>
                  <a:gd name="T7" fmla="*/ 2 h 5"/>
                  <a:gd name="T8" fmla="*/ 0 w 2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5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0" y="4"/>
                      <a:pt x="2" y="5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1" name="Freeform: Shape 650" descr="59758e45-b76b-4e85-bde6-7e68afc2a60c"/>
              <p:cNvSpPr/>
              <p:nvPr/>
            </p:nvSpPr>
            <p:spPr bwMode="auto">
              <a:xfrm flipH="1">
                <a:off x="5101" y="1225"/>
                <a:ext cx="0" cy="3"/>
              </a:xfrm>
              <a:custGeom>
                <a:avLst/>
                <a:gdLst>
                  <a:gd name="T0" fmla="*/ 2 h 3"/>
                  <a:gd name="T1" fmla="*/ 0 h 3"/>
                  <a:gd name="T2" fmla="*/ 1 h 3"/>
                  <a:gd name="T3" fmla="*/ 3 h 3"/>
                  <a:gd name="T4" fmla="*/ 2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3">
                    <a:moveTo>
                      <a:pt x="0" y="2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2" name="Freeform: Shape 651" descr="0b27b59c-f617-49e3-a607-4598d02da157"/>
              <p:cNvSpPr/>
              <p:nvPr/>
            </p:nvSpPr>
            <p:spPr bwMode="auto">
              <a:xfrm flipH="1">
                <a:off x="5101" y="1225"/>
                <a:ext cx="0" cy="3"/>
              </a:xfrm>
              <a:custGeom>
                <a:avLst/>
                <a:gdLst>
                  <a:gd name="T0" fmla="*/ 1 h 3"/>
                  <a:gd name="T1" fmla="*/ 3 h 3"/>
                  <a:gd name="T2" fmla="*/ 2 h 3"/>
                  <a:gd name="T3" fmla="*/ 0 h 3"/>
                  <a:gd name="T4" fmla="*/ 1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3">
                    <a:moveTo>
                      <a:pt x="0" y="1"/>
                    </a:moveTo>
                    <a:lnTo>
                      <a:pt x="0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3" name="Freeform: Shape 652" descr="b0031f7e-0eee-495b-a4db-b635f78bf385"/>
              <p:cNvSpPr/>
              <p:nvPr/>
            </p:nvSpPr>
            <p:spPr bwMode="auto">
              <a:xfrm>
                <a:off x="5080" y="1225"/>
                <a:ext cx="10" cy="8"/>
              </a:xfrm>
              <a:custGeom>
                <a:avLst/>
                <a:gdLst>
                  <a:gd name="T0" fmla="*/ 0 w 10"/>
                  <a:gd name="T1" fmla="*/ 0 h 8"/>
                  <a:gd name="T2" fmla="*/ 0 w 10"/>
                  <a:gd name="T3" fmla="*/ 3 h 8"/>
                  <a:gd name="T4" fmla="*/ 10 w 10"/>
                  <a:gd name="T5" fmla="*/ 8 h 8"/>
                  <a:gd name="T6" fmla="*/ 10 w 10"/>
                  <a:gd name="T7" fmla="*/ 6 h 8"/>
                  <a:gd name="T8" fmla="*/ 0 w 10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0" y="3"/>
                    </a:lnTo>
                    <a:lnTo>
                      <a:pt x="10" y="8"/>
                    </a:lnTo>
                    <a:lnTo>
                      <a:pt x="1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4" name="Freeform: Shape 653" descr="6228328a-47e2-4f78-8b59-19275e015214"/>
              <p:cNvSpPr/>
              <p:nvPr/>
            </p:nvSpPr>
            <p:spPr bwMode="auto">
              <a:xfrm>
                <a:off x="5091" y="1226"/>
                <a:ext cx="10" cy="7"/>
              </a:xfrm>
              <a:custGeom>
                <a:avLst/>
                <a:gdLst>
                  <a:gd name="T0" fmla="*/ 0 w 10"/>
                  <a:gd name="T1" fmla="*/ 5 h 7"/>
                  <a:gd name="T2" fmla="*/ 0 w 10"/>
                  <a:gd name="T3" fmla="*/ 7 h 7"/>
                  <a:gd name="T4" fmla="*/ 10 w 10"/>
                  <a:gd name="T5" fmla="*/ 2 h 7"/>
                  <a:gd name="T6" fmla="*/ 10 w 10"/>
                  <a:gd name="T7" fmla="*/ 0 h 7"/>
                  <a:gd name="T8" fmla="*/ 0 w 10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7">
                    <a:moveTo>
                      <a:pt x="0" y="5"/>
                    </a:moveTo>
                    <a:lnTo>
                      <a:pt x="0" y="7"/>
                    </a:lnTo>
                    <a:lnTo>
                      <a:pt x="10" y="2"/>
                    </a:lnTo>
                    <a:lnTo>
                      <a:pt x="10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5" name="Freeform: Shape 654" descr="6d32bb63-104a-4664-9f93-8897e9f3056a"/>
              <p:cNvSpPr/>
              <p:nvPr/>
            </p:nvSpPr>
            <p:spPr bwMode="auto">
              <a:xfrm>
                <a:off x="5090" y="1231"/>
                <a:ext cx="1" cy="3"/>
              </a:xfrm>
              <a:custGeom>
                <a:avLst/>
                <a:gdLst>
                  <a:gd name="T0" fmla="*/ 0 w 1"/>
                  <a:gd name="T1" fmla="*/ 0 h 3"/>
                  <a:gd name="T2" fmla="*/ 0 w 1"/>
                  <a:gd name="T3" fmla="*/ 2 h 3"/>
                  <a:gd name="T4" fmla="*/ 1 w 1"/>
                  <a:gd name="T5" fmla="*/ 2 h 3"/>
                  <a:gd name="T6" fmla="*/ 1 w 1"/>
                  <a:gd name="T7" fmla="*/ 0 h 3"/>
                  <a:gd name="T8" fmla="*/ 0 w 1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3"/>
                      <a:pt x="1" y="2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6" name="Freeform: Shape 655" descr="85d7cbcf-c035-4ad0-91d6-30bda47db651"/>
              <p:cNvSpPr/>
              <p:nvPr/>
            </p:nvSpPr>
            <p:spPr bwMode="auto">
              <a:xfrm>
                <a:off x="5090" y="1231"/>
                <a:ext cx="1" cy="3"/>
              </a:xfrm>
              <a:custGeom>
                <a:avLst/>
                <a:gdLst>
                  <a:gd name="T0" fmla="*/ 0 w 1"/>
                  <a:gd name="T1" fmla="*/ 0 h 3"/>
                  <a:gd name="T2" fmla="*/ 0 w 1"/>
                  <a:gd name="T3" fmla="*/ 2 h 3"/>
                  <a:gd name="T4" fmla="*/ 1 w 1"/>
                  <a:gd name="T5" fmla="*/ 2 h 3"/>
                  <a:gd name="T6" fmla="*/ 1 w 1"/>
                  <a:gd name="T7" fmla="*/ 0 h 3"/>
                  <a:gd name="T8" fmla="*/ 0 w 1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3"/>
                      <a:pt x="1" y="2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7" name="Freeform: Shape 656" descr="53a9f131-fb23-4798-b4a6-1c4fd792bfa2"/>
              <p:cNvSpPr/>
              <p:nvPr/>
            </p:nvSpPr>
            <p:spPr bwMode="auto">
              <a:xfrm>
                <a:off x="5077" y="1217"/>
                <a:ext cx="24" cy="14"/>
              </a:xfrm>
              <a:custGeom>
                <a:avLst/>
                <a:gdLst>
                  <a:gd name="T0" fmla="*/ 3 w 24"/>
                  <a:gd name="T1" fmla="*/ 3 h 14"/>
                  <a:gd name="T2" fmla="*/ 3 w 24"/>
                  <a:gd name="T3" fmla="*/ 8 h 14"/>
                  <a:gd name="T4" fmla="*/ 13 w 24"/>
                  <a:gd name="T5" fmla="*/ 14 h 14"/>
                  <a:gd name="T6" fmla="*/ 14 w 24"/>
                  <a:gd name="T7" fmla="*/ 14 h 14"/>
                  <a:gd name="T8" fmla="*/ 24 w 24"/>
                  <a:gd name="T9" fmla="*/ 9 h 14"/>
                  <a:gd name="T10" fmla="*/ 24 w 24"/>
                  <a:gd name="T11" fmla="*/ 7 h 14"/>
                  <a:gd name="T12" fmla="*/ 14 w 24"/>
                  <a:gd name="T13" fmla="*/ 2 h 14"/>
                  <a:gd name="T14" fmla="*/ 5 w 24"/>
                  <a:gd name="T15" fmla="*/ 2 h 14"/>
                  <a:gd name="T16" fmla="*/ 3 w 24"/>
                  <a:gd name="T17" fmla="*/ 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" h="14">
                    <a:moveTo>
                      <a:pt x="3" y="3"/>
                    </a:moveTo>
                    <a:cubicBezTo>
                      <a:pt x="0" y="5"/>
                      <a:pt x="0" y="7"/>
                      <a:pt x="3" y="8"/>
                    </a:cubicBezTo>
                    <a:cubicBezTo>
                      <a:pt x="13" y="14"/>
                      <a:pt x="13" y="14"/>
                      <a:pt x="13" y="14"/>
                    </a:cubicBezTo>
                    <a:cubicBezTo>
                      <a:pt x="13" y="14"/>
                      <a:pt x="14" y="14"/>
                      <a:pt x="14" y="14"/>
                    </a:cubicBezTo>
                    <a:cubicBezTo>
                      <a:pt x="24" y="9"/>
                      <a:pt x="24" y="9"/>
                      <a:pt x="24" y="9"/>
                    </a:cubicBezTo>
                    <a:cubicBezTo>
                      <a:pt x="24" y="8"/>
                      <a:pt x="24" y="8"/>
                      <a:pt x="24" y="7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2" y="0"/>
                      <a:pt x="8" y="0"/>
                      <a:pt x="5" y="2"/>
                    </a:cubicBezTo>
                    <a:lnTo>
                      <a:pt x="3" y="3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8" name="Freeform: Shape 657" descr="bbae0263-9a99-46a5-a307-459d51222e0d"/>
              <p:cNvSpPr/>
              <p:nvPr/>
            </p:nvSpPr>
            <p:spPr bwMode="auto">
              <a:xfrm>
                <a:off x="5043" y="1198"/>
                <a:ext cx="52" cy="42"/>
              </a:xfrm>
              <a:custGeom>
                <a:avLst/>
                <a:gdLst>
                  <a:gd name="T0" fmla="*/ 26 w 52"/>
                  <a:gd name="T1" fmla="*/ 6 h 42"/>
                  <a:gd name="T2" fmla="*/ 24 w 52"/>
                  <a:gd name="T3" fmla="*/ 11 h 42"/>
                  <a:gd name="T4" fmla="*/ 10 w 52"/>
                  <a:gd name="T5" fmla="*/ 22 h 42"/>
                  <a:gd name="T6" fmla="*/ 1 w 52"/>
                  <a:gd name="T7" fmla="*/ 30 h 42"/>
                  <a:gd name="T8" fmla="*/ 0 w 52"/>
                  <a:gd name="T9" fmla="*/ 35 h 42"/>
                  <a:gd name="T10" fmla="*/ 1 w 52"/>
                  <a:gd name="T11" fmla="*/ 39 h 42"/>
                  <a:gd name="T12" fmla="*/ 9 w 52"/>
                  <a:gd name="T13" fmla="*/ 42 h 42"/>
                  <a:gd name="T14" fmla="*/ 25 w 52"/>
                  <a:gd name="T15" fmla="*/ 36 h 42"/>
                  <a:gd name="T16" fmla="*/ 52 w 52"/>
                  <a:gd name="T17" fmla="*/ 20 h 42"/>
                  <a:gd name="T18" fmla="*/ 52 w 52"/>
                  <a:gd name="T19" fmla="*/ 16 h 42"/>
                  <a:gd name="T20" fmla="*/ 47 w 52"/>
                  <a:gd name="T21" fmla="*/ 0 h 42"/>
                  <a:gd name="T22" fmla="*/ 26 w 52"/>
                  <a:gd name="T23" fmla="*/ 6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42">
                    <a:moveTo>
                      <a:pt x="26" y="6"/>
                    </a:moveTo>
                    <a:cubicBezTo>
                      <a:pt x="24" y="11"/>
                      <a:pt x="24" y="11"/>
                      <a:pt x="24" y="11"/>
                    </a:cubicBezTo>
                    <a:cubicBezTo>
                      <a:pt x="10" y="22"/>
                      <a:pt x="10" y="22"/>
                      <a:pt x="10" y="22"/>
                    </a:cubicBezTo>
                    <a:cubicBezTo>
                      <a:pt x="10" y="22"/>
                      <a:pt x="4" y="27"/>
                      <a:pt x="1" y="30"/>
                    </a:cubicBezTo>
                    <a:cubicBezTo>
                      <a:pt x="0" y="31"/>
                      <a:pt x="0" y="34"/>
                      <a:pt x="0" y="35"/>
                    </a:cubicBezTo>
                    <a:cubicBezTo>
                      <a:pt x="0" y="36"/>
                      <a:pt x="1" y="39"/>
                      <a:pt x="1" y="39"/>
                    </a:cubicBezTo>
                    <a:cubicBezTo>
                      <a:pt x="3" y="41"/>
                      <a:pt x="6" y="41"/>
                      <a:pt x="9" y="42"/>
                    </a:cubicBezTo>
                    <a:cubicBezTo>
                      <a:pt x="17" y="42"/>
                      <a:pt x="25" y="36"/>
                      <a:pt x="25" y="36"/>
                    </a:cubicBezTo>
                    <a:cubicBezTo>
                      <a:pt x="26" y="35"/>
                      <a:pt x="52" y="20"/>
                      <a:pt x="52" y="20"/>
                    </a:cubicBezTo>
                    <a:cubicBezTo>
                      <a:pt x="52" y="20"/>
                      <a:pt x="52" y="18"/>
                      <a:pt x="52" y="16"/>
                    </a:cubicBezTo>
                    <a:cubicBezTo>
                      <a:pt x="51" y="6"/>
                      <a:pt x="47" y="0"/>
                      <a:pt x="47" y="0"/>
                    </a:cubicBezTo>
                    <a:lnTo>
                      <a:pt x="26" y="6"/>
                    </a:lnTo>
                    <a:close/>
                  </a:path>
                </a:pathLst>
              </a:custGeom>
              <a:solidFill>
                <a:srgbClr val="269F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9" name="Freeform: Shape 658" descr="61acdc4e-abc5-49aa-975b-c743f2c36958"/>
              <p:cNvSpPr/>
              <p:nvPr/>
            </p:nvSpPr>
            <p:spPr bwMode="auto">
              <a:xfrm>
                <a:off x="5056" y="1216"/>
                <a:ext cx="13" cy="7"/>
              </a:xfrm>
              <a:custGeom>
                <a:avLst/>
                <a:gdLst>
                  <a:gd name="T0" fmla="*/ 13 w 13"/>
                  <a:gd name="T1" fmla="*/ 7 h 7"/>
                  <a:gd name="T2" fmla="*/ 13 w 13"/>
                  <a:gd name="T3" fmla="*/ 7 h 7"/>
                  <a:gd name="T4" fmla="*/ 13 w 13"/>
                  <a:gd name="T5" fmla="*/ 6 h 7"/>
                  <a:gd name="T6" fmla="*/ 6 w 13"/>
                  <a:gd name="T7" fmla="*/ 1 h 7"/>
                  <a:gd name="T8" fmla="*/ 0 w 13"/>
                  <a:gd name="T9" fmla="*/ 1 h 7"/>
                  <a:gd name="T10" fmla="*/ 0 w 13"/>
                  <a:gd name="T11" fmla="*/ 1 h 7"/>
                  <a:gd name="T12" fmla="*/ 0 w 13"/>
                  <a:gd name="T13" fmla="*/ 2 h 7"/>
                  <a:gd name="T14" fmla="*/ 6 w 13"/>
                  <a:gd name="T15" fmla="*/ 2 h 7"/>
                  <a:gd name="T16" fmla="*/ 13 w 13"/>
                  <a:gd name="T1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" h="7">
                    <a:moveTo>
                      <a:pt x="13" y="7"/>
                    </a:moveTo>
                    <a:cubicBezTo>
                      <a:pt x="13" y="7"/>
                      <a:pt x="13" y="7"/>
                      <a:pt x="13" y="7"/>
                    </a:cubicBezTo>
                    <a:cubicBezTo>
                      <a:pt x="13" y="6"/>
                      <a:pt x="13" y="6"/>
                      <a:pt x="13" y="6"/>
                    </a:cubicBezTo>
                    <a:cubicBezTo>
                      <a:pt x="13" y="5"/>
                      <a:pt x="9" y="2"/>
                      <a:pt x="6" y="1"/>
                    </a:cubicBezTo>
                    <a:cubicBezTo>
                      <a:pt x="3" y="0"/>
                      <a:pt x="1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1"/>
                      <a:pt x="3" y="1"/>
                      <a:pt x="6" y="2"/>
                    </a:cubicBezTo>
                    <a:cubicBezTo>
                      <a:pt x="8" y="3"/>
                      <a:pt x="11" y="6"/>
                      <a:pt x="13" y="7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0" name="Freeform: Shape 659" descr="b72a415a-09de-49ee-b614-e61e23b4d5c3"/>
              <p:cNvSpPr/>
              <p:nvPr/>
            </p:nvSpPr>
            <p:spPr bwMode="auto">
              <a:xfrm>
                <a:off x="5053" y="1218"/>
                <a:ext cx="14" cy="7"/>
              </a:xfrm>
              <a:custGeom>
                <a:avLst/>
                <a:gdLst>
                  <a:gd name="T0" fmla="*/ 13 w 14"/>
                  <a:gd name="T1" fmla="*/ 7 h 7"/>
                  <a:gd name="T2" fmla="*/ 13 w 14"/>
                  <a:gd name="T3" fmla="*/ 7 h 7"/>
                  <a:gd name="T4" fmla="*/ 14 w 14"/>
                  <a:gd name="T5" fmla="*/ 6 h 7"/>
                  <a:gd name="T6" fmla="*/ 6 w 14"/>
                  <a:gd name="T7" fmla="*/ 1 h 7"/>
                  <a:gd name="T8" fmla="*/ 0 w 14"/>
                  <a:gd name="T9" fmla="*/ 1 h 7"/>
                  <a:gd name="T10" fmla="*/ 0 w 14"/>
                  <a:gd name="T11" fmla="*/ 2 h 7"/>
                  <a:gd name="T12" fmla="*/ 0 w 14"/>
                  <a:gd name="T13" fmla="*/ 2 h 7"/>
                  <a:gd name="T14" fmla="*/ 6 w 14"/>
                  <a:gd name="T15" fmla="*/ 2 h 7"/>
                  <a:gd name="T16" fmla="*/ 13 w 14"/>
                  <a:gd name="T1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7">
                    <a:moveTo>
                      <a:pt x="13" y="7"/>
                    </a:moveTo>
                    <a:cubicBezTo>
                      <a:pt x="13" y="7"/>
                      <a:pt x="13" y="7"/>
                      <a:pt x="13" y="7"/>
                    </a:cubicBezTo>
                    <a:cubicBezTo>
                      <a:pt x="14" y="6"/>
                      <a:pt x="14" y="6"/>
                      <a:pt x="14" y="6"/>
                    </a:cubicBezTo>
                    <a:cubicBezTo>
                      <a:pt x="13" y="5"/>
                      <a:pt x="9" y="3"/>
                      <a:pt x="6" y="1"/>
                    </a:cubicBezTo>
                    <a:cubicBezTo>
                      <a:pt x="3" y="0"/>
                      <a:pt x="1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3" y="1"/>
                      <a:pt x="6" y="2"/>
                    </a:cubicBezTo>
                    <a:cubicBezTo>
                      <a:pt x="9" y="3"/>
                      <a:pt x="12" y="6"/>
                      <a:pt x="13" y="7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1" name="Freeform: Shape 660" descr="1149cf55-ba11-4396-af89-05bf70ec2afa"/>
              <p:cNvSpPr/>
              <p:nvPr/>
            </p:nvSpPr>
            <p:spPr bwMode="auto">
              <a:xfrm>
                <a:off x="5050" y="1221"/>
                <a:ext cx="14" cy="6"/>
              </a:xfrm>
              <a:custGeom>
                <a:avLst/>
                <a:gdLst>
                  <a:gd name="T0" fmla="*/ 13 w 14"/>
                  <a:gd name="T1" fmla="*/ 6 h 6"/>
                  <a:gd name="T2" fmla="*/ 14 w 14"/>
                  <a:gd name="T3" fmla="*/ 6 h 6"/>
                  <a:gd name="T4" fmla="*/ 14 w 14"/>
                  <a:gd name="T5" fmla="*/ 5 h 6"/>
                  <a:gd name="T6" fmla="*/ 6 w 14"/>
                  <a:gd name="T7" fmla="*/ 1 h 6"/>
                  <a:gd name="T8" fmla="*/ 0 w 14"/>
                  <a:gd name="T9" fmla="*/ 1 h 6"/>
                  <a:gd name="T10" fmla="*/ 0 w 14"/>
                  <a:gd name="T11" fmla="*/ 2 h 6"/>
                  <a:gd name="T12" fmla="*/ 1 w 14"/>
                  <a:gd name="T13" fmla="*/ 2 h 6"/>
                  <a:gd name="T14" fmla="*/ 6 w 14"/>
                  <a:gd name="T15" fmla="*/ 2 h 6"/>
                  <a:gd name="T16" fmla="*/ 13 w 14"/>
                  <a:gd name="T1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6">
                    <a:moveTo>
                      <a:pt x="13" y="6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0" y="2"/>
                      <a:pt x="6" y="1"/>
                    </a:cubicBezTo>
                    <a:cubicBezTo>
                      <a:pt x="4" y="0"/>
                      <a:pt x="1" y="0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1"/>
                      <a:pt x="4" y="1"/>
                      <a:pt x="6" y="2"/>
                    </a:cubicBezTo>
                    <a:cubicBezTo>
                      <a:pt x="9" y="2"/>
                      <a:pt x="12" y="5"/>
                      <a:pt x="13" y="6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2" name="Freeform: Shape 661" descr="91594fdd-0118-403c-a7e1-bfc6877eee98"/>
              <p:cNvSpPr/>
              <p:nvPr/>
            </p:nvSpPr>
            <p:spPr bwMode="auto">
              <a:xfrm>
                <a:off x="5043" y="1226"/>
                <a:ext cx="21" cy="13"/>
              </a:xfrm>
              <a:custGeom>
                <a:avLst/>
                <a:gdLst>
                  <a:gd name="T0" fmla="*/ 1 w 21"/>
                  <a:gd name="T1" fmla="*/ 2 h 13"/>
                  <a:gd name="T2" fmla="*/ 3 w 21"/>
                  <a:gd name="T3" fmla="*/ 1 h 13"/>
                  <a:gd name="T4" fmla="*/ 11 w 21"/>
                  <a:gd name="T5" fmla="*/ 2 h 13"/>
                  <a:gd name="T6" fmla="*/ 21 w 21"/>
                  <a:gd name="T7" fmla="*/ 9 h 13"/>
                  <a:gd name="T8" fmla="*/ 6 w 21"/>
                  <a:gd name="T9" fmla="*/ 13 h 13"/>
                  <a:gd name="T10" fmla="*/ 5 w 21"/>
                  <a:gd name="T11" fmla="*/ 13 h 13"/>
                  <a:gd name="T12" fmla="*/ 1 w 21"/>
                  <a:gd name="T13" fmla="*/ 11 h 13"/>
                  <a:gd name="T14" fmla="*/ 0 w 21"/>
                  <a:gd name="T15" fmla="*/ 7 h 13"/>
                  <a:gd name="T16" fmla="*/ 1 w 21"/>
                  <a:gd name="T17" fmla="*/ 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13">
                    <a:moveTo>
                      <a:pt x="1" y="2"/>
                    </a:moveTo>
                    <a:cubicBezTo>
                      <a:pt x="2" y="2"/>
                      <a:pt x="2" y="1"/>
                      <a:pt x="3" y="1"/>
                    </a:cubicBezTo>
                    <a:cubicBezTo>
                      <a:pt x="4" y="0"/>
                      <a:pt x="6" y="0"/>
                      <a:pt x="11" y="2"/>
                    </a:cubicBezTo>
                    <a:cubicBezTo>
                      <a:pt x="17" y="4"/>
                      <a:pt x="21" y="9"/>
                      <a:pt x="21" y="9"/>
                    </a:cubicBezTo>
                    <a:cubicBezTo>
                      <a:pt x="21" y="9"/>
                      <a:pt x="17" y="12"/>
                      <a:pt x="6" y="13"/>
                    </a:cubicBezTo>
                    <a:cubicBezTo>
                      <a:pt x="5" y="13"/>
                      <a:pt x="5" y="13"/>
                      <a:pt x="5" y="13"/>
                    </a:cubicBezTo>
                    <a:cubicBezTo>
                      <a:pt x="4" y="13"/>
                      <a:pt x="2" y="12"/>
                      <a:pt x="1" y="11"/>
                    </a:cubicBezTo>
                    <a:cubicBezTo>
                      <a:pt x="1" y="11"/>
                      <a:pt x="0" y="8"/>
                      <a:pt x="0" y="7"/>
                    </a:cubicBezTo>
                    <a:cubicBezTo>
                      <a:pt x="0" y="6"/>
                      <a:pt x="0" y="3"/>
                      <a:pt x="1" y="2"/>
                    </a:cubicBezTo>
                    <a:close/>
                  </a:path>
                </a:pathLst>
              </a:custGeom>
              <a:solidFill>
                <a:srgbClr val="254B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3" name="Freeform: Shape 662" descr="32f1ad38-6fc9-441c-bc1b-80b25fdbf5d5"/>
              <p:cNvSpPr/>
              <p:nvPr/>
            </p:nvSpPr>
            <p:spPr bwMode="auto">
              <a:xfrm>
                <a:off x="5043" y="1215"/>
                <a:ext cx="52" cy="27"/>
              </a:xfrm>
              <a:custGeom>
                <a:avLst/>
                <a:gdLst>
                  <a:gd name="T0" fmla="*/ 0 w 52"/>
                  <a:gd name="T1" fmla="*/ 18 h 27"/>
                  <a:gd name="T2" fmla="*/ 9 w 52"/>
                  <a:gd name="T3" fmla="*/ 22 h 27"/>
                  <a:gd name="T4" fmla="*/ 49 w 52"/>
                  <a:gd name="T5" fmla="*/ 3 h 27"/>
                  <a:gd name="T6" fmla="*/ 52 w 52"/>
                  <a:gd name="T7" fmla="*/ 0 h 27"/>
                  <a:gd name="T8" fmla="*/ 52 w 52"/>
                  <a:gd name="T9" fmla="*/ 3 h 27"/>
                  <a:gd name="T10" fmla="*/ 50 w 52"/>
                  <a:gd name="T11" fmla="*/ 8 h 27"/>
                  <a:gd name="T12" fmla="*/ 29 w 52"/>
                  <a:gd name="T13" fmla="*/ 20 h 27"/>
                  <a:gd name="T14" fmla="*/ 9 w 52"/>
                  <a:gd name="T15" fmla="*/ 26 h 27"/>
                  <a:gd name="T16" fmla="*/ 0 w 52"/>
                  <a:gd name="T17" fmla="*/ 22 h 27"/>
                  <a:gd name="T18" fmla="*/ 0 w 52"/>
                  <a:gd name="T19" fmla="*/ 18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27">
                    <a:moveTo>
                      <a:pt x="0" y="18"/>
                    </a:moveTo>
                    <a:cubicBezTo>
                      <a:pt x="0" y="20"/>
                      <a:pt x="6" y="22"/>
                      <a:pt x="9" y="22"/>
                    </a:cubicBezTo>
                    <a:cubicBezTo>
                      <a:pt x="23" y="24"/>
                      <a:pt x="48" y="4"/>
                      <a:pt x="49" y="3"/>
                    </a:cubicBezTo>
                    <a:cubicBezTo>
                      <a:pt x="51" y="1"/>
                      <a:pt x="52" y="0"/>
                      <a:pt x="52" y="0"/>
                    </a:cubicBezTo>
                    <a:cubicBezTo>
                      <a:pt x="52" y="3"/>
                      <a:pt x="52" y="3"/>
                      <a:pt x="52" y="3"/>
                    </a:cubicBezTo>
                    <a:cubicBezTo>
                      <a:pt x="52" y="3"/>
                      <a:pt x="52" y="7"/>
                      <a:pt x="50" y="8"/>
                    </a:cubicBezTo>
                    <a:cubicBezTo>
                      <a:pt x="49" y="9"/>
                      <a:pt x="31" y="19"/>
                      <a:pt x="29" y="20"/>
                    </a:cubicBezTo>
                    <a:cubicBezTo>
                      <a:pt x="29" y="20"/>
                      <a:pt x="18" y="27"/>
                      <a:pt x="9" y="26"/>
                    </a:cubicBezTo>
                    <a:cubicBezTo>
                      <a:pt x="6" y="25"/>
                      <a:pt x="2" y="25"/>
                      <a:pt x="0" y="22"/>
                    </a:cubicBezTo>
                    <a:cubicBezTo>
                      <a:pt x="0" y="22"/>
                      <a:pt x="0" y="18"/>
                      <a:pt x="0" y="18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4" name="Freeform: Shape 663" descr="21126d3b-ab65-4a48-8400-49246d4983fd"/>
              <p:cNvSpPr/>
              <p:nvPr/>
            </p:nvSpPr>
            <p:spPr bwMode="auto">
              <a:xfrm>
                <a:off x="5023" y="1108"/>
                <a:ext cx="105" cy="107"/>
              </a:xfrm>
              <a:custGeom>
                <a:avLst/>
                <a:gdLst>
                  <a:gd name="T0" fmla="*/ 84 w 105"/>
                  <a:gd name="T1" fmla="*/ 0 h 107"/>
                  <a:gd name="T2" fmla="*/ 24 w 105"/>
                  <a:gd name="T3" fmla="*/ 25 h 107"/>
                  <a:gd name="T4" fmla="*/ 16 w 105"/>
                  <a:gd name="T5" fmla="*/ 56 h 107"/>
                  <a:gd name="T6" fmla="*/ 45 w 105"/>
                  <a:gd name="T7" fmla="*/ 102 h 107"/>
                  <a:gd name="T8" fmla="*/ 62 w 105"/>
                  <a:gd name="T9" fmla="*/ 105 h 107"/>
                  <a:gd name="T10" fmla="*/ 71 w 105"/>
                  <a:gd name="T11" fmla="*/ 93 h 107"/>
                  <a:gd name="T12" fmla="*/ 48 w 105"/>
                  <a:gd name="T13" fmla="*/ 52 h 107"/>
                  <a:gd name="T14" fmla="*/ 52 w 105"/>
                  <a:gd name="T15" fmla="*/ 48 h 107"/>
                  <a:gd name="T16" fmla="*/ 105 w 105"/>
                  <a:gd name="T17" fmla="*/ 25 h 107"/>
                  <a:gd name="T18" fmla="*/ 84 w 105"/>
                  <a:gd name="T19" fmla="*/ 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5" h="107">
                    <a:moveTo>
                      <a:pt x="84" y="0"/>
                    </a:moveTo>
                    <a:cubicBezTo>
                      <a:pt x="24" y="25"/>
                      <a:pt x="24" y="25"/>
                      <a:pt x="24" y="25"/>
                    </a:cubicBezTo>
                    <a:cubicBezTo>
                      <a:pt x="24" y="25"/>
                      <a:pt x="0" y="34"/>
                      <a:pt x="16" y="56"/>
                    </a:cubicBezTo>
                    <a:cubicBezTo>
                      <a:pt x="29" y="75"/>
                      <a:pt x="45" y="102"/>
                      <a:pt x="45" y="102"/>
                    </a:cubicBezTo>
                    <a:cubicBezTo>
                      <a:pt x="45" y="102"/>
                      <a:pt x="56" y="107"/>
                      <a:pt x="62" y="105"/>
                    </a:cubicBezTo>
                    <a:cubicBezTo>
                      <a:pt x="71" y="101"/>
                      <a:pt x="71" y="93"/>
                      <a:pt x="71" y="93"/>
                    </a:cubicBezTo>
                    <a:cubicBezTo>
                      <a:pt x="71" y="93"/>
                      <a:pt x="59" y="67"/>
                      <a:pt x="48" y="52"/>
                    </a:cubicBezTo>
                    <a:cubicBezTo>
                      <a:pt x="47" y="51"/>
                      <a:pt x="52" y="48"/>
                      <a:pt x="52" y="48"/>
                    </a:cubicBezTo>
                    <a:cubicBezTo>
                      <a:pt x="105" y="25"/>
                      <a:pt x="105" y="25"/>
                      <a:pt x="105" y="25"/>
                    </a:cubicBezTo>
                    <a:cubicBezTo>
                      <a:pt x="84" y="0"/>
                      <a:pt x="84" y="0"/>
                      <a:pt x="84" y="0"/>
                    </a:cubicBezTo>
                  </a:path>
                </a:pathLst>
              </a:custGeom>
              <a:solidFill>
                <a:srgbClr val="1634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5" name="Freeform: Shape 664" descr="0250c728-df60-4212-87f0-7477acb61a9f"/>
              <p:cNvSpPr/>
              <p:nvPr/>
            </p:nvSpPr>
            <p:spPr bwMode="auto">
              <a:xfrm>
                <a:off x="5095" y="1192"/>
                <a:ext cx="97" cy="65"/>
              </a:xfrm>
              <a:custGeom>
                <a:avLst/>
                <a:gdLst>
                  <a:gd name="T0" fmla="*/ 92 w 97"/>
                  <a:gd name="T1" fmla="*/ 2 h 65"/>
                  <a:gd name="T2" fmla="*/ 92 w 97"/>
                  <a:gd name="T3" fmla="*/ 2 h 65"/>
                  <a:gd name="T4" fmla="*/ 92 w 97"/>
                  <a:gd name="T5" fmla="*/ 1 h 65"/>
                  <a:gd name="T6" fmla="*/ 93 w 97"/>
                  <a:gd name="T7" fmla="*/ 1 h 65"/>
                  <a:gd name="T8" fmla="*/ 93 w 97"/>
                  <a:gd name="T9" fmla="*/ 1 h 65"/>
                  <a:gd name="T10" fmla="*/ 93 w 97"/>
                  <a:gd name="T11" fmla="*/ 1 h 65"/>
                  <a:gd name="T12" fmla="*/ 93 w 97"/>
                  <a:gd name="T13" fmla="*/ 0 h 65"/>
                  <a:gd name="T14" fmla="*/ 96 w 97"/>
                  <a:gd name="T15" fmla="*/ 3 h 65"/>
                  <a:gd name="T16" fmla="*/ 97 w 97"/>
                  <a:gd name="T17" fmla="*/ 3 h 65"/>
                  <a:gd name="T18" fmla="*/ 96 w 97"/>
                  <a:gd name="T19" fmla="*/ 3 h 65"/>
                  <a:gd name="T20" fmla="*/ 96 w 97"/>
                  <a:gd name="T21" fmla="*/ 3 h 65"/>
                  <a:gd name="T22" fmla="*/ 96 w 97"/>
                  <a:gd name="T23" fmla="*/ 4 h 65"/>
                  <a:gd name="T24" fmla="*/ 96 w 97"/>
                  <a:gd name="T25" fmla="*/ 4 h 65"/>
                  <a:gd name="T26" fmla="*/ 96 w 97"/>
                  <a:gd name="T27" fmla="*/ 4 h 65"/>
                  <a:gd name="T28" fmla="*/ 96 w 97"/>
                  <a:gd name="T29" fmla="*/ 4 h 65"/>
                  <a:gd name="T30" fmla="*/ 96 w 97"/>
                  <a:gd name="T31" fmla="*/ 4 h 65"/>
                  <a:gd name="T32" fmla="*/ 4 w 97"/>
                  <a:gd name="T33" fmla="*/ 65 h 65"/>
                  <a:gd name="T34" fmla="*/ 0 w 97"/>
                  <a:gd name="T35" fmla="*/ 63 h 65"/>
                  <a:gd name="T36" fmla="*/ 92 w 97"/>
                  <a:gd name="T37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7" h="65">
                    <a:moveTo>
                      <a:pt x="92" y="2"/>
                    </a:moveTo>
                    <a:lnTo>
                      <a:pt x="92" y="2"/>
                    </a:lnTo>
                    <a:lnTo>
                      <a:pt x="92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0"/>
                    </a:lnTo>
                    <a:lnTo>
                      <a:pt x="96" y="3"/>
                    </a:lnTo>
                    <a:lnTo>
                      <a:pt x="97" y="3"/>
                    </a:lnTo>
                    <a:lnTo>
                      <a:pt x="96" y="3"/>
                    </a:lnTo>
                    <a:lnTo>
                      <a:pt x="96" y="3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4" y="65"/>
                    </a:lnTo>
                    <a:lnTo>
                      <a:pt x="0" y="63"/>
                    </a:lnTo>
                    <a:lnTo>
                      <a:pt x="92" y="2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6" name="Freeform: Shape 665" descr="d5b089bb-26f3-49e7-816d-aaee8911ac24"/>
              <p:cNvSpPr/>
              <p:nvPr/>
            </p:nvSpPr>
            <p:spPr bwMode="auto">
              <a:xfrm>
                <a:off x="5095" y="1192"/>
                <a:ext cx="97" cy="65"/>
              </a:xfrm>
              <a:custGeom>
                <a:avLst/>
                <a:gdLst>
                  <a:gd name="T0" fmla="*/ 92 w 97"/>
                  <a:gd name="T1" fmla="*/ 2 h 65"/>
                  <a:gd name="T2" fmla="*/ 92 w 97"/>
                  <a:gd name="T3" fmla="*/ 2 h 65"/>
                  <a:gd name="T4" fmla="*/ 92 w 97"/>
                  <a:gd name="T5" fmla="*/ 1 h 65"/>
                  <a:gd name="T6" fmla="*/ 93 w 97"/>
                  <a:gd name="T7" fmla="*/ 1 h 65"/>
                  <a:gd name="T8" fmla="*/ 93 w 97"/>
                  <a:gd name="T9" fmla="*/ 1 h 65"/>
                  <a:gd name="T10" fmla="*/ 93 w 97"/>
                  <a:gd name="T11" fmla="*/ 1 h 65"/>
                  <a:gd name="T12" fmla="*/ 93 w 97"/>
                  <a:gd name="T13" fmla="*/ 0 h 65"/>
                  <a:gd name="T14" fmla="*/ 96 w 97"/>
                  <a:gd name="T15" fmla="*/ 3 h 65"/>
                  <a:gd name="T16" fmla="*/ 97 w 97"/>
                  <a:gd name="T17" fmla="*/ 3 h 65"/>
                  <a:gd name="T18" fmla="*/ 96 w 97"/>
                  <a:gd name="T19" fmla="*/ 3 h 65"/>
                  <a:gd name="T20" fmla="*/ 96 w 97"/>
                  <a:gd name="T21" fmla="*/ 3 h 65"/>
                  <a:gd name="T22" fmla="*/ 96 w 97"/>
                  <a:gd name="T23" fmla="*/ 4 h 65"/>
                  <a:gd name="T24" fmla="*/ 96 w 97"/>
                  <a:gd name="T25" fmla="*/ 4 h 65"/>
                  <a:gd name="T26" fmla="*/ 96 w 97"/>
                  <a:gd name="T27" fmla="*/ 4 h 65"/>
                  <a:gd name="T28" fmla="*/ 96 w 97"/>
                  <a:gd name="T29" fmla="*/ 4 h 65"/>
                  <a:gd name="T30" fmla="*/ 96 w 97"/>
                  <a:gd name="T31" fmla="*/ 4 h 65"/>
                  <a:gd name="T32" fmla="*/ 4 w 97"/>
                  <a:gd name="T33" fmla="*/ 65 h 65"/>
                  <a:gd name="T34" fmla="*/ 0 w 97"/>
                  <a:gd name="T35" fmla="*/ 63 h 65"/>
                  <a:gd name="T36" fmla="*/ 92 w 97"/>
                  <a:gd name="T37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7" h="65">
                    <a:moveTo>
                      <a:pt x="92" y="2"/>
                    </a:moveTo>
                    <a:lnTo>
                      <a:pt x="92" y="2"/>
                    </a:lnTo>
                    <a:lnTo>
                      <a:pt x="92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0"/>
                    </a:lnTo>
                    <a:lnTo>
                      <a:pt x="96" y="3"/>
                    </a:lnTo>
                    <a:lnTo>
                      <a:pt x="97" y="3"/>
                    </a:lnTo>
                    <a:lnTo>
                      <a:pt x="96" y="3"/>
                    </a:lnTo>
                    <a:lnTo>
                      <a:pt x="96" y="3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4" y="65"/>
                    </a:lnTo>
                    <a:lnTo>
                      <a:pt x="0" y="63"/>
                    </a:lnTo>
                    <a:lnTo>
                      <a:pt x="92" y="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7" name="Freeform: Shape 666" descr="63bf4396-8089-4878-ad04-195b2e60b1de"/>
              <p:cNvSpPr/>
              <p:nvPr/>
            </p:nvSpPr>
            <p:spPr bwMode="auto">
              <a:xfrm>
                <a:off x="5124" y="1152"/>
                <a:ext cx="67" cy="43"/>
              </a:xfrm>
              <a:custGeom>
                <a:avLst/>
                <a:gdLst>
                  <a:gd name="T0" fmla="*/ 4 w 67"/>
                  <a:gd name="T1" fmla="*/ 2 h 43"/>
                  <a:gd name="T2" fmla="*/ 0 w 67"/>
                  <a:gd name="T3" fmla="*/ 0 h 43"/>
                  <a:gd name="T4" fmla="*/ 64 w 67"/>
                  <a:gd name="T5" fmla="*/ 40 h 43"/>
                  <a:gd name="T6" fmla="*/ 67 w 67"/>
                  <a:gd name="T7" fmla="*/ 43 h 43"/>
                  <a:gd name="T8" fmla="*/ 4 w 67"/>
                  <a:gd name="T9" fmla="*/ 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43">
                    <a:moveTo>
                      <a:pt x="4" y="2"/>
                    </a:moveTo>
                    <a:lnTo>
                      <a:pt x="0" y="0"/>
                    </a:lnTo>
                    <a:lnTo>
                      <a:pt x="64" y="40"/>
                    </a:lnTo>
                    <a:lnTo>
                      <a:pt x="67" y="43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1324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8" name="Freeform: Shape 667" descr="aaea32f5-ef76-4e81-9e51-a955f830d0ae"/>
              <p:cNvSpPr/>
              <p:nvPr/>
            </p:nvSpPr>
            <p:spPr bwMode="auto">
              <a:xfrm>
                <a:off x="5124" y="1152"/>
                <a:ext cx="67" cy="43"/>
              </a:xfrm>
              <a:custGeom>
                <a:avLst/>
                <a:gdLst>
                  <a:gd name="T0" fmla="*/ 4 w 67"/>
                  <a:gd name="T1" fmla="*/ 2 h 43"/>
                  <a:gd name="T2" fmla="*/ 0 w 67"/>
                  <a:gd name="T3" fmla="*/ 0 h 43"/>
                  <a:gd name="T4" fmla="*/ 64 w 67"/>
                  <a:gd name="T5" fmla="*/ 40 h 43"/>
                  <a:gd name="T6" fmla="*/ 67 w 67"/>
                  <a:gd name="T7" fmla="*/ 43 h 43"/>
                  <a:gd name="T8" fmla="*/ 4 w 67"/>
                  <a:gd name="T9" fmla="*/ 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43">
                    <a:moveTo>
                      <a:pt x="4" y="2"/>
                    </a:moveTo>
                    <a:lnTo>
                      <a:pt x="0" y="0"/>
                    </a:lnTo>
                    <a:lnTo>
                      <a:pt x="64" y="40"/>
                    </a:lnTo>
                    <a:lnTo>
                      <a:pt x="67" y="43"/>
                    </a:lnTo>
                    <a:lnTo>
                      <a:pt x="4" y="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9" name="Freeform: Shape 668" descr="980c663c-3c07-467f-ba37-9dc4b1bae09e"/>
              <p:cNvSpPr/>
              <p:nvPr/>
            </p:nvSpPr>
            <p:spPr bwMode="auto">
              <a:xfrm>
                <a:off x="5124" y="1146"/>
                <a:ext cx="8" cy="8"/>
              </a:xfrm>
              <a:custGeom>
                <a:avLst/>
                <a:gdLst>
                  <a:gd name="T0" fmla="*/ 8 w 8"/>
                  <a:gd name="T1" fmla="*/ 2 h 8"/>
                  <a:gd name="T2" fmla="*/ 4 w 8"/>
                  <a:gd name="T3" fmla="*/ 0 h 8"/>
                  <a:gd name="T4" fmla="*/ 0 w 8"/>
                  <a:gd name="T5" fmla="*/ 6 h 8"/>
                  <a:gd name="T6" fmla="*/ 4 w 8"/>
                  <a:gd name="T7" fmla="*/ 8 h 8"/>
                  <a:gd name="T8" fmla="*/ 8 w 8"/>
                  <a:gd name="T9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8" y="2"/>
                    </a:moveTo>
                    <a:lnTo>
                      <a:pt x="4" y="0"/>
                    </a:lnTo>
                    <a:lnTo>
                      <a:pt x="0" y="6"/>
                    </a:lnTo>
                    <a:lnTo>
                      <a:pt x="4" y="8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rgbClr val="2344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0" name="Freeform: Shape 669" descr="09e6193d-b6d5-4e3b-87ba-4013baacaf21"/>
              <p:cNvSpPr/>
              <p:nvPr/>
            </p:nvSpPr>
            <p:spPr bwMode="auto">
              <a:xfrm>
                <a:off x="5099" y="1148"/>
                <a:ext cx="99" cy="113"/>
              </a:xfrm>
              <a:custGeom>
                <a:avLst/>
                <a:gdLst>
                  <a:gd name="T0" fmla="*/ 33 w 99"/>
                  <a:gd name="T1" fmla="*/ 0 h 113"/>
                  <a:gd name="T2" fmla="*/ 29 w 99"/>
                  <a:gd name="T3" fmla="*/ 6 h 113"/>
                  <a:gd name="T4" fmla="*/ 92 w 99"/>
                  <a:gd name="T5" fmla="*/ 47 h 113"/>
                  <a:gd name="T6" fmla="*/ 93 w 99"/>
                  <a:gd name="T7" fmla="*/ 47 h 113"/>
                  <a:gd name="T8" fmla="*/ 92 w 99"/>
                  <a:gd name="T9" fmla="*/ 48 h 113"/>
                  <a:gd name="T10" fmla="*/ 0 w 99"/>
                  <a:gd name="T11" fmla="*/ 109 h 113"/>
                  <a:gd name="T12" fmla="*/ 2 w 99"/>
                  <a:gd name="T13" fmla="*/ 113 h 113"/>
                  <a:gd name="T14" fmla="*/ 92 w 99"/>
                  <a:gd name="T15" fmla="*/ 54 h 113"/>
                  <a:gd name="T16" fmla="*/ 98 w 99"/>
                  <a:gd name="T17" fmla="*/ 47 h 113"/>
                  <a:gd name="T18" fmla="*/ 96 w 99"/>
                  <a:gd name="T19" fmla="*/ 40 h 113"/>
                  <a:gd name="T20" fmla="*/ 33 w 99"/>
                  <a:gd name="T21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9" h="113">
                    <a:moveTo>
                      <a:pt x="33" y="0"/>
                    </a:moveTo>
                    <a:cubicBezTo>
                      <a:pt x="29" y="6"/>
                      <a:pt x="29" y="6"/>
                      <a:pt x="29" y="6"/>
                    </a:cubicBezTo>
                    <a:cubicBezTo>
                      <a:pt x="92" y="47"/>
                      <a:pt x="92" y="47"/>
                      <a:pt x="92" y="47"/>
                    </a:cubicBezTo>
                    <a:cubicBezTo>
                      <a:pt x="93" y="47"/>
                      <a:pt x="93" y="47"/>
                      <a:pt x="93" y="47"/>
                    </a:cubicBezTo>
                    <a:cubicBezTo>
                      <a:pt x="92" y="48"/>
                      <a:pt x="92" y="48"/>
                      <a:pt x="92" y="48"/>
                    </a:cubicBezTo>
                    <a:cubicBezTo>
                      <a:pt x="0" y="109"/>
                      <a:pt x="0" y="109"/>
                      <a:pt x="0" y="109"/>
                    </a:cubicBezTo>
                    <a:cubicBezTo>
                      <a:pt x="2" y="113"/>
                      <a:pt x="2" y="113"/>
                      <a:pt x="2" y="113"/>
                    </a:cubicBezTo>
                    <a:cubicBezTo>
                      <a:pt x="92" y="54"/>
                      <a:pt x="92" y="54"/>
                      <a:pt x="92" y="54"/>
                    </a:cubicBezTo>
                    <a:cubicBezTo>
                      <a:pt x="95" y="52"/>
                      <a:pt x="98" y="50"/>
                      <a:pt x="98" y="47"/>
                    </a:cubicBezTo>
                    <a:cubicBezTo>
                      <a:pt x="99" y="44"/>
                      <a:pt x="98" y="41"/>
                      <a:pt x="96" y="40"/>
                    </a:cubicBezTo>
                    <a:cubicBezTo>
                      <a:pt x="33" y="0"/>
                      <a:pt x="33" y="0"/>
                      <a:pt x="33" y="0"/>
                    </a:cubicBezTo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1" name="Freeform: Shape 670" descr="d4476400-e95a-41ea-9d38-324bdd84e458"/>
              <p:cNvSpPr/>
              <p:nvPr/>
            </p:nvSpPr>
            <p:spPr bwMode="auto">
              <a:xfrm>
                <a:off x="5001" y="1243"/>
                <a:ext cx="15" cy="51"/>
              </a:xfrm>
              <a:custGeom>
                <a:avLst/>
                <a:gdLst>
                  <a:gd name="T0" fmla="*/ 10 w 15"/>
                  <a:gd name="T1" fmla="*/ 3 h 51"/>
                  <a:gd name="T2" fmla="*/ 15 w 15"/>
                  <a:gd name="T3" fmla="*/ 0 h 51"/>
                  <a:gd name="T4" fmla="*/ 3 w 15"/>
                  <a:gd name="T5" fmla="*/ 51 h 51"/>
                  <a:gd name="T6" fmla="*/ 0 w 15"/>
                  <a:gd name="T7" fmla="*/ 48 h 51"/>
                  <a:gd name="T8" fmla="*/ 10 w 15"/>
                  <a:gd name="T9" fmla="*/ 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51">
                    <a:moveTo>
                      <a:pt x="10" y="3"/>
                    </a:moveTo>
                    <a:cubicBezTo>
                      <a:pt x="11" y="2"/>
                      <a:pt x="14" y="1"/>
                      <a:pt x="15" y="0"/>
                    </a:cubicBezTo>
                    <a:cubicBezTo>
                      <a:pt x="3" y="51"/>
                      <a:pt x="3" y="51"/>
                      <a:pt x="3" y="51"/>
                    </a:cubicBezTo>
                    <a:cubicBezTo>
                      <a:pt x="0" y="48"/>
                      <a:pt x="0" y="48"/>
                      <a:pt x="0" y="48"/>
                    </a:cubicBez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2" name="Freeform: Shape 671" descr="b401f259-bede-4d0a-bd11-aab37a3ad873"/>
              <p:cNvSpPr/>
              <p:nvPr/>
            </p:nvSpPr>
            <p:spPr bwMode="auto">
              <a:xfrm>
                <a:off x="5004" y="1218"/>
                <a:ext cx="22" cy="76"/>
              </a:xfrm>
              <a:custGeom>
                <a:avLst/>
                <a:gdLst>
                  <a:gd name="T0" fmla="*/ 0 w 22"/>
                  <a:gd name="T1" fmla="*/ 76 h 76"/>
                  <a:gd name="T2" fmla="*/ 5 w 22"/>
                  <a:gd name="T3" fmla="*/ 73 h 76"/>
                  <a:gd name="T4" fmla="*/ 22 w 22"/>
                  <a:gd name="T5" fmla="*/ 0 h 76"/>
                  <a:gd name="T6" fmla="*/ 17 w 22"/>
                  <a:gd name="T7" fmla="*/ 3 h 76"/>
                  <a:gd name="T8" fmla="*/ 0 w 22"/>
                  <a:gd name="T9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76">
                    <a:moveTo>
                      <a:pt x="0" y="76"/>
                    </a:moveTo>
                    <a:lnTo>
                      <a:pt x="5" y="73"/>
                    </a:lnTo>
                    <a:lnTo>
                      <a:pt x="22" y="0"/>
                    </a:lnTo>
                    <a:lnTo>
                      <a:pt x="17" y="3"/>
                    </a:lnTo>
                    <a:lnTo>
                      <a:pt x="0" y="76"/>
                    </a:ln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3" name="Freeform: Shape 672" descr="c453b9d4-00b4-4f4d-ab32-16a1e9b45391"/>
              <p:cNvSpPr/>
              <p:nvPr/>
            </p:nvSpPr>
            <p:spPr bwMode="auto">
              <a:xfrm>
                <a:off x="5007" y="1288"/>
                <a:ext cx="6" cy="3"/>
              </a:xfrm>
              <a:custGeom>
                <a:avLst/>
                <a:gdLst>
                  <a:gd name="T0" fmla="*/ 6 w 6"/>
                  <a:gd name="T1" fmla="*/ 3 h 3"/>
                  <a:gd name="T2" fmla="*/ 2 w 6"/>
                  <a:gd name="T3" fmla="*/ 0 h 3"/>
                  <a:gd name="T4" fmla="*/ 0 w 6"/>
                  <a:gd name="T5" fmla="*/ 1 h 3"/>
                  <a:gd name="T6" fmla="*/ 4 w 6"/>
                  <a:gd name="T7" fmla="*/ 3 h 3"/>
                  <a:gd name="T8" fmla="*/ 6 w 6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3">
                    <a:moveTo>
                      <a:pt x="6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5" y="2"/>
                      <a:pt x="5" y="2"/>
                      <a:pt x="6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4" name="Freeform: Shape 673" descr="8daa97db-4637-4fc4-b1af-f3a423a37159"/>
              <p:cNvSpPr/>
              <p:nvPr/>
            </p:nvSpPr>
            <p:spPr bwMode="auto">
              <a:xfrm>
                <a:off x="5006" y="1289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0 h 3"/>
                  <a:gd name="T4" fmla="*/ 0 w 5"/>
                  <a:gd name="T5" fmla="*/ 1 h 3"/>
                  <a:gd name="T6" fmla="*/ 4 w 5"/>
                  <a:gd name="T7" fmla="*/ 3 h 3"/>
                  <a:gd name="T8" fmla="*/ 5 w 5"/>
                  <a:gd name="T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4" y="2"/>
                      <a:pt x="4" y="2"/>
                      <a:pt x="5" y="2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5" name="Freeform: Shape 674" descr="30eed275-44ef-40b2-9b45-4fcaacfc4ab3"/>
              <p:cNvSpPr/>
              <p:nvPr/>
            </p:nvSpPr>
            <p:spPr bwMode="auto">
              <a:xfrm>
                <a:off x="5005" y="1290"/>
                <a:ext cx="5" cy="4"/>
              </a:xfrm>
              <a:custGeom>
                <a:avLst/>
                <a:gdLst>
                  <a:gd name="T0" fmla="*/ 5 w 5"/>
                  <a:gd name="T1" fmla="*/ 2 h 4"/>
                  <a:gd name="T2" fmla="*/ 1 w 5"/>
                  <a:gd name="T3" fmla="*/ 0 h 4"/>
                  <a:gd name="T4" fmla="*/ 0 w 5"/>
                  <a:gd name="T5" fmla="*/ 1 h 4"/>
                  <a:gd name="T6" fmla="*/ 3 w 5"/>
                  <a:gd name="T7" fmla="*/ 4 h 4"/>
                  <a:gd name="T8" fmla="*/ 5 w 5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4" y="3"/>
                      <a:pt x="4" y="2"/>
                      <a:pt x="5" y="2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6" name="Freeform: Shape 675" descr="258a0b5f-a43e-4e00-95d5-25bf9bc11e5e"/>
              <p:cNvSpPr/>
              <p:nvPr/>
            </p:nvSpPr>
            <p:spPr bwMode="auto">
              <a:xfrm>
                <a:off x="5004" y="1291"/>
                <a:ext cx="5" cy="7"/>
              </a:xfrm>
              <a:custGeom>
                <a:avLst/>
                <a:gdLst>
                  <a:gd name="T0" fmla="*/ 4 w 5"/>
                  <a:gd name="T1" fmla="*/ 3 h 7"/>
                  <a:gd name="T2" fmla="*/ 1 w 5"/>
                  <a:gd name="T3" fmla="*/ 0 h 7"/>
                  <a:gd name="T4" fmla="*/ 0 w 5"/>
                  <a:gd name="T5" fmla="*/ 3 h 7"/>
                  <a:gd name="T6" fmla="*/ 1 w 5"/>
                  <a:gd name="T7" fmla="*/ 4 h 7"/>
                  <a:gd name="T8" fmla="*/ 5 w 5"/>
                  <a:gd name="T9" fmla="*/ 7 h 7"/>
                  <a:gd name="T10" fmla="*/ 4 w 5"/>
                  <a:gd name="T11" fmla="*/ 5 h 7"/>
                  <a:gd name="T12" fmla="*/ 4 w 5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7">
                    <a:moveTo>
                      <a:pt x="4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4" y="6"/>
                      <a:pt x="4" y="6"/>
                      <a:pt x="4" y="5"/>
                    </a:cubicBezTo>
                    <a:cubicBezTo>
                      <a:pt x="4" y="4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7" name="Freeform: Shape 676" descr="9d4e065f-5f32-437f-95ef-66ef8d0dccf7"/>
              <p:cNvSpPr/>
              <p:nvPr/>
            </p:nvSpPr>
            <p:spPr bwMode="auto">
              <a:xfrm>
                <a:off x="5008" y="1290"/>
                <a:ext cx="6" cy="8"/>
              </a:xfrm>
              <a:custGeom>
                <a:avLst/>
                <a:gdLst>
                  <a:gd name="T0" fmla="*/ 3 w 6"/>
                  <a:gd name="T1" fmla="*/ 1 h 8"/>
                  <a:gd name="T2" fmla="*/ 0 w 6"/>
                  <a:gd name="T3" fmla="*/ 6 h 8"/>
                  <a:gd name="T4" fmla="*/ 3 w 6"/>
                  <a:gd name="T5" fmla="*/ 8 h 8"/>
                  <a:gd name="T6" fmla="*/ 6 w 6"/>
                  <a:gd name="T7" fmla="*/ 3 h 8"/>
                  <a:gd name="T8" fmla="*/ 3 w 6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8"/>
                      <a:pt x="1" y="8"/>
                      <a:pt x="3" y="8"/>
                    </a:cubicBezTo>
                    <a:cubicBezTo>
                      <a:pt x="4" y="7"/>
                      <a:pt x="6" y="4"/>
                      <a:pt x="6" y="3"/>
                    </a:cubicBezTo>
                    <a:cubicBezTo>
                      <a:pt x="6" y="1"/>
                      <a:pt x="4" y="0"/>
                      <a:pt x="3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8" name="Freeform: Shape 677" descr="2a91fe67-905c-4a16-9cab-c39328a553d0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9" name="Freeform: Shape 678" descr="8fd6b2d6-7be9-44c2-86f6-ab52184d9715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0" name="Freeform: Shape 679" descr="be48df3a-ca36-4a1e-9965-691cef7a7cfc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1" name="Freeform: Shape 680" descr="8591da92-00b0-4773-a529-b106a662649a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2" name="Freeform: Shape 681" descr="87611571-a444-490b-884d-278cec5c6bc6"/>
              <p:cNvSpPr/>
              <p:nvPr/>
            </p:nvSpPr>
            <p:spPr bwMode="auto">
              <a:xfrm>
                <a:off x="4989" y="1243"/>
                <a:ext cx="24" cy="19"/>
              </a:xfrm>
              <a:custGeom>
                <a:avLst/>
                <a:gdLst>
                  <a:gd name="T0" fmla="*/ 24 w 24"/>
                  <a:gd name="T1" fmla="*/ 2 h 19"/>
                  <a:gd name="T2" fmla="*/ 20 w 24"/>
                  <a:gd name="T3" fmla="*/ 0 h 19"/>
                  <a:gd name="T4" fmla="*/ 0 w 24"/>
                  <a:gd name="T5" fmla="*/ 16 h 19"/>
                  <a:gd name="T6" fmla="*/ 4 w 24"/>
                  <a:gd name="T7" fmla="*/ 19 h 19"/>
                  <a:gd name="T8" fmla="*/ 24 w 24"/>
                  <a:gd name="T9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24" y="2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3" y="4"/>
                      <a:pt x="6" y="10"/>
                      <a:pt x="0" y="16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10" y="12"/>
                      <a:pt x="17" y="6"/>
                      <a:pt x="2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3" name="Freeform: Shape 682" descr="3b0773b8-09a5-4fb5-a209-88e1d85cc112"/>
              <p:cNvSpPr/>
              <p:nvPr/>
            </p:nvSpPr>
            <p:spPr bwMode="auto">
              <a:xfrm>
                <a:off x="4971" y="1259"/>
                <a:ext cx="22" cy="31"/>
              </a:xfrm>
              <a:custGeom>
                <a:avLst/>
                <a:gdLst>
                  <a:gd name="T0" fmla="*/ 22 w 22"/>
                  <a:gd name="T1" fmla="*/ 3 h 31"/>
                  <a:gd name="T2" fmla="*/ 18 w 22"/>
                  <a:gd name="T3" fmla="*/ 0 h 31"/>
                  <a:gd name="T4" fmla="*/ 0 w 22"/>
                  <a:gd name="T5" fmla="*/ 28 h 31"/>
                  <a:gd name="T6" fmla="*/ 5 w 22"/>
                  <a:gd name="T7" fmla="*/ 31 h 31"/>
                  <a:gd name="T8" fmla="*/ 22 w 22"/>
                  <a:gd name="T9" fmla="*/ 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1">
                    <a:moveTo>
                      <a:pt x="22" y="3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1" y="8"/>
                      <a:pt x="5" y="18"/>
                      <a:pt x="0" y="28"/>
                    </a:cubicBezTo>
                    <a:cubicBezTo>
                      <a:pt x="5" y="31"/>
                      <a:pt x="5" y="31"/>
                      <a:pt x="5" y="31"/>
                    </a:cubicBezTo>
                    <a:cubicBezTo>
                      <a:pt x="9" y="21"/>
                      <a:pt x="15" y="11"/>
                      <a:pt x="22" y="3"/>
                    </a:cubicBezTo>
                    <a:close/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4" name="Freeform: Shape 683" descr="becb649b-3ba7-4d2c-a23e-ef5036a6b259"/>
              <p:cNvSpPr/>
              <p:nvPr/>
            </p:nvSpPr>
            <p:spPr bwMode="auto">
              <a:xfrm>
                <a:off x="4964" y="1287"/>
                <a:ext cx="17" cy="66"/>
              </a:xfrm>
              <a:custGeom>
                <a:avLst/>
                <a:gdLst>
                  <a:gd name="T0" fmla="*/ 12 w 17"/>
                  <a:gd name="T1" fmla="*/ 3 h 66"/>
                  <a:gd name="T2" fmla="*/ 7 w 17"/>
                  <a:gd name="T3" fmla="*/ 0 h 66"/>
                  <a:gd name="T4" fmla="*/ 0 w 17"/>
                  <a:gd name="T5" fmla="*/ 34 h 66"/>
                  <a:gd name="T6" fmla="*/ 13 w 17"/>
                  <a:gd name="T7" fmla="*/ 63 h 66"/>
                  <a:gd name="T8" fmla="*/ 17 w 17"/>
                  <a:gd name="T9" fmla="*/ 66 h 66"/>
                  <a:gd name="T10" fmla="*/ 4 w 17"/>
                  <a:gd name="T11" fmla="*/ 37 h 66"/>
                  <a:gd name="T12" fmla="*/ 12 w 17"/>
                  <a:gd name="T13" fmla="*/ 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66">
                    <a:moveTo>
                      <a:pt x="12" y="3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2" y="11"/>
                      <a:pt x="0" y="23"/>
                      <a:pt x="0" y="34"/>
                    </a:cubicBezTo>
                    <a:cubicBezTo>
                      <a:pt x="0" y="48"/>
                      <a:pt x="5" y="58"/>
                      <a:pt x="13" y="63"/>
                    </a:cubicBezTo>
                    <a:cubicBezTo>
                      <a:pt x="17" y="66"/>
                      <a:pt x="17" y="66"/>
                      <a:pt x="17" y="66"/>
                    </a:cubicBezTo>
                    <a:cubicBezTo>
                      <a:pt x="9" y="61"/>
                      <a:pt x="4" y="51"/>
                      <a:pt x="4" y="37"/>
                    </a:cubicBezTo>
                    <a:cubicBezTo>
                      <a:pt x="4" y="26"/>
                      <a:pt x="7" y="14"/>
                      <a:pt x="12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5" name="Freeform: Shape 684" descr="8889896a-9d63-43a4-bb3b-5bc4a0bd62e1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6" name="Freeform: Shape 685" descr="7715ef9d-ffec-4253-91b4-855642b23632"/>
              <p:cNvSpPr/>
              <p:nvPr/>
            </p:nvSpPr>
            <p:spPr bwMode="auto">
              <a:xfrm>
                <a:off x="5041" y="1240"/>
                <a:ext cx="18" cy="65"/>
              </a:xfrm>
              <a:custGeom>
                <a:avLst/>
                <a:gdLst>
                  <a:gd name="T0" fmla="*/ 4 w 18"/>
                  <a:gd name="T1" fmla="*/ 2 h 65"/>
                  <a:gd name="T2" fmla="*/ 0 w 18"/>
                  <a:gd name="T3" fmla="*/ 0 h 65"/>
                  <a:gd name="T4" fmla="*/ 13 w 18"/>
                  <a:gd name="T5" fmla="*/ 29 h 65"/>
                  <a:gd name="T6" fmla="*/ 5 w 18"/>
                  <a:gd name="T7" fmla="*/ 63 h 65"/>
                  <a:gd name="T8" fmla="*/ 10 w 18"/>
                  <a:gd name="T9" fmla="*/ 65 h 65"/>
                  <a:gd name="T10" fmla="*/ 18 w 18"/>
                  <a:gd name="T11" fmla="*/ 31 h 65"/>
                  <a:gd name="T12" fmla="*/ 4 w 18"/>
                  <a:gd name="T13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65">
                    <a:moveTo>
                      <a:pt x="4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8" y="4"/>
                      <a:pt x="13" y="14"/>
                      <a:pt x="13" y="29"/>
                    </a:cubicBezTo>
                    <a:cubicBezTo>
                      <a:pt x="13" y="40"/>
                      <a:pt x="10" y="51"/>
                      <a:pt x="5" y="63"/>
                    </a:cubicBezTo>
                    <a:cubicBezTo>
                      <a:pt x="10" y="65"/>
                      <a:pt x="10" y="65"/>
                      <a:pt x="10" y="65"/>
                    </a:cubicBezTo>
                    <a:cubicBezTo>
                      <a:pt x="15" y="54"/>
                      <a:pt x="18" y="42"/>
                      <a:pt x="18" y="31"/>
                    </a:cubicBezTo>
                    <a:cubicBezTo>
                      <a:pt x="18" y="17"/>
                      <a:pt x="13" y="7"/>
                      <a:pt x="4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7" name="Freeform: Shape 686" descr="fd1ecc8b-3a07-466c-98b5-63a4dac0f0be"/>
              <p:cNvSpPr/>
              <p:nvPr/>
            </p:nvSpPr>
            <p:spPr bwMode="auto">
              <a:xfrm>
                <a:off x="5029" y="1303"/>
                <a:ext cx="22" cy="30"/>
              </a:xfrm>
              <a:custGeom>
                <a:avLst/>
                <a:gdLst>
                  <a:gd name="T0" fmla="*/ 22 w 22"/>
                  <a:gd name="T1" fmla="*/ 2 h 30"/>
                  <a:gd name="T2" fmla="*/ 17 w 22"/>
                  <a:gd name="T3" fmla="*/ 0 h 30"/>
                  <a:gd name="T4" fmla="*/ 0 w 22"/>
                  <a:gd name="T5" fmla="*/ 27 h 30"/>
                  <a:gd name="T6" fmla="*/ 4 w 22"/>
                  <a:gd name="T7" fmla="*/ 30 h 30"/>
                  <a:gd name="T8" fmla="*/ 22 w 22"/>
                  <a:gd name="T9" fmla="*/ 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0">
                    <a:moveTo>
                      <a:pt x="22" y="2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3" y="10"/>
                      <a:pt x="7" y="19"/>
                      <a:pt x="0" y="27"/>
                    </a:cubicBezTo>
                    <a:cubicBezTo>
                      <a:pt x="4" y="30"/>
                      <a:pt x="4" y="30"/>
                      <a:pt x="4" y="30"/>
                    </a:cubicBezTo>
                    <a:cubicBezTo>
                      <a:pt x="11" y="22"/>
                      <a:pt x="17" y="12"/>
                      <a:pt x="22" y="2"/>
                    </a:cubicBezTo>
                    <a:close/>
                  </a:path>
                </a:pathLst>
              </a:custGeom>
              <a:solidFill>
                <a:srgbClr val="B9B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8" name="Freeform: Shape 687" descr="7c57da77-fbb8-4b2a-ac60-b40488d85dd6"/>
              <p:cNvSpPr/>
              <p:nvPr/>
            </p:nvSpPr>
            <p:spPr bwMode="auto">
              <a:xfrm>
                <a:off x="5009" y="1330"/>
                <a:ext cx="24" cy="19"/>
              </a:xfrm>
              <a:custGeom>
                <a:avLst/>
                <a:gdLst>
                  <a:gd name="T0" fmla="*/ 24 w 24"/>
                  <a:gd name="T1" fmla="*/ 3 h 19"/>
                  <a:gd name="T2" fmla="*/ 20 w 24"/>
                  <a:gd name="T3" fmla="*/ 0 h 19"/>
                  <a:gd name="T4" fmla="*/ 0 w 24"/>
                  <a:gd name="T5" fmla="*/ 17 h 19"/>
                  <a:gd name="T6" fmla="*/ 4 w 24"/>
                  <a:gd name="T7" fmla="*/ 19 h 19"/>
                  <a:gd name="T8" fmla="*/ 24 w 24"/>
                  <a:gd name="T9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4" y="7"/>
                      <a:pt x="7" y="13"/>
                      <a:pt x="0" y="17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12" y="15"/>
                      <a:pt x="18" y="10"/>
                      <a:pt x="2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9" name="Freeform: Shape 688" descr="b66541da-5e52-4708-ba63-77c18c6dfde1"/>
              <p:cNvSpPr/>
              <p:nvPr/>
            </p:nvSpPr>
            <p:spPr bwMode="auto">
              <a:xfrm>
                <a:off x="5039" y="1244"/>
                <a:ext cx="16" cy="61"/>
              </a:xfrm>
              <a:custGeom>
                <a:avLst/>
                <a:gdLst>
                  <a:gd name="T0" fmla="*/ 4 w 16"/>
                  <a:gd name="T1" fmla="*/ 2 h 61"/>
                  <a:gd name="T2" fmla="*/ 0 w 16"/>
                  <a:gd name="T3" fmla="*/ 0 h 61"/>
                  <a:gd name="T4" fmla="*/ 12 w 16"/>
                  <a:gd name="T5" fmla="*/ 26 h 61"/>
                  <a:gd name="T6" fmla="*/ 5 w 16"/>
                  <a:gd name="T7" fmla="*/ 58 h 61"/>
                  <a:gd name="T8" fmla="*/ 9 w 16"/>
                  <a:gd name="T9" fmla="*/ 61 h 61"/>
                  <a:gd name="T10" fmla="*/ 16 w 16"/>
                  <a:gd name="T11" fmla="*/ 29 h 61"/>
                  <a:gd name="T12" fmla="*/ 4 w 16"/>
                  <a:gd name="T13" fmla="*/ 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61">
                    <a:moveTo>
                      <a:pt x="4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7" y="4"/>
                      <a:pt x="12" y="13"/>
                      <a:pt x="12" y="26"/>
                    </a:cubicBezTo>
                    <a:cubicBezTo>
                      <a:pt x="12" y="37"/>
                      <a:pt x="9" y="48"/>
                      <a:pt x="5" y="58"/>
                    </a:cubicBezTo>
                    <a:cubicBezTo>
                      <a:pt x="9" y="61"/>
                      <a:pt x="9" y="61"/>
                      <a:pt x="9" y="61"/>
                    </a:cubicBezTo>
                    <a:cubicBezTo>
                      <a:pt x="14" y="50"/>
                      <a:pt x="16" y="39"/>
                      <a:pt x="16" y="29"/>
                    </a:cubicBezTo>
                    <a:cubicBezTo>
                      <a:pt x="16" y="16"/>
                      <a:pt x="12" y="7"/>
                      <a:pt x="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0" name="Freeform: Shape 689" descr="0b4c98d3-e96d-4991-afff-3478120a4f3d"/>
              <p:cNvSpPr/>
              <p:nvPr/>
            </p:nvSpPr>
            <p:spPr bwMode="auto">
              <a:xfrm>
                <a:off x="5027" y="1302"/>
                <a:ext cx="21" cy="28"/>
              </a:xfrm>
              <a:custGeom>
                <a:avLst/>
                <a:gdLst>
                  <a:gd name="T0" fmla="*/ 21 w 21"/>
                  <a:gd name="T1" fmla="*/ 3 h 28"/>
                  <a:gd name="T2" fmla="*/ 17 w 21"/>
                  <a:gd name="T3" fmla="*/ 0 h 28"/>
                  <a:gd name="T4" fmla="*/ 0 w 21"/>
                  <a:gd name="T5" fmla="*/ 26 h 28"/>
                  <a:gd name="T6" fmla="*/ 5 w 21"/>
                  <a:gd name="T7" fmla="*/ 28 h 28"/>
                  <a:gd name="T8" fmla="*/ 21 w 21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8">
                    <a:moveTo>
                      <a:pt x="21" y="3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3" y="9"/>
                      <a:pt x="7" y="18"/>
                      <a:pt x="0" y="26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11" y="21"/>
                      <a:pt x="17" y="12"/>
                      <a:pt x="21" y="3"/>
                    </a:cubicBezTo>
                    <a:close/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1" name="Freeform: Shape 690" descr="0ad7710a-34f3-41fc-a22c-74464fc95b2e"/>
              <p:cNvSpPr/>
              <p:nvPr/>
            </p:nvSpPr>
            <p:spPr bwMode="auto">
              <a:xfrm>
                <a:off x="5009" y="1328"/>
                <a:ext cx="23" cy="18"/>
              </a:xfrm>
              <a:custGeom>
                <a:avLst/>
                <a:gdLst>
                  <a:gd name="T0" fmla="*/ 23 w 23"/>
                  <a:gd name="T1" fmla="*/ 2 h 18"/>
                  <a:gd name="T2" fmla="*/ 18 w 23"/>
                  <a:gd name="T3" fmla="*/ 0 h 18"/>
                  <a:gd name="T4" fmla="*/ 0 w 23"/>
                  <a:gd name="T5" fmla="*/ 15 h 18"/>
                  <a:gd name="T6" fmla="*/ 4 w 23"/>
                  <a:gd name="T7" fmla="*/ 18 h 18"/>
                  <a:gd name="T8" fmla="*/ 23 w 23"/>
                  <a:gd name="T9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8">
                    <a:moveTo>
                      <a:pt x="23" y="2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3" y="6"/>
                      <a:pt x="7" y="11"/>
                      <a:pt x="0" y="15"/>
                    </a:cubicBezTo>
                    <a:cubicBezTo>
                      <a:pt x="4" y="18"/>
                      <a:pt x="4" y="18"/>
                      <a:pt x="4" y="18"/>
                    </a:cubicBezTo>
                    <a:cubicBezTo>
                      <a:pt x="11" y="14"/>
                      <a:pt x="17" y="9"/>
                      <a:pt x="23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2" name="Freeform: Shape 691" descr="fad06812-b80b-4531-9abc-077b48917259"/>
              <p:cNvSpPr/>
              <p:nvPr/>
            </p:nvSpPr>
            <p:spPr bwMode="auto">
              <a:xfrm>
                <a:off x="4979" y="1343"/>
                <a:ext cx="34" cy="10"/>
              </a:xfrm>
              <a:custGeom>
                <a:avLst/>
                <a:gdLst>
                  <a:gd name="T0" fmla="*/ 34 w 34"/>
                  <a:gd name="T1" fmla="*/ 3 h 10"/>
                  <a:gd name="T2" fmla="*/ 30 w 34"/>
                  <a:gd name="T3" fmla="*/ 0 h 10"/>
                  <a:gd name="T4" fmla="*/ 0 w 34"/>
                  <a:gd name="T5" fmla="*/ 3 h 10"/>
                  <a:gd name="T6" fmla="*/ 5 w 34"/>
                  <a:gd name="T7" fmla="*/ 6 h 10"/>
                  <a:gd name="T8" fmla="*/ 34 w 34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10">
                    <a:moveTo>
                      <a:pt x="34" y="3"/>
                    </a:moveTo>
                    <a:cubicBezTo>
                      <a:pt x="30" y="0"/>
                      <a:pt x="30" y="0"/>
                      <a:pt x="30" y="0"/>
                    </a:cubicBezTo>
                    <a:cubicBezTo>
                      <a:pt x="18" y="7"/>
                      <a:pt x="8" y="7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2" y="10"/>
                      <a:pt x="23" y="9"/>
                      <a:pt x="34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3" name="Freeform: Shape 692" descr="5d116fa7-095d-4d53-bebc-393eaa8648df"/>
              <p:cNvSpPr/>
              <p:nvPr/>
            </p:nvSpPr>
            <p:spPr bwMode="auto">
              <a:xfrm>
                <a:off x="5009" y="1235"/>
                <a:ext cx="36" cy="10"/>
              </a:xfrm>
              <a:custGeom>
                <a:avLst/>
                <a:gdLst>
                  <a:gd name="T0" fmla="*/ 36 w 36"/>
                  <a:gd name="T1" fmla="*/ 7 h 10"/>
                  <a:gd name="T2" fmla="*/ 32 w 36"/>
                  <a:gd name="T3" fmla="*/ 5 h 10"/>
                  <a:gd name="T4" fmla="*/ 0 w 36"/>
                  <a:gd name="T5" fmla="*/ 8 h 10"/>
                  <a:gd name="T6" fmla="*/ 4 w 36"/>
                  <a:gd name="T7" fmla="*/ 10 h 10"/>
                  <a:gd name="T8" fmla="*/ 36 w 36"/>
                  <a:gd name="T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7"/>
                    </a:moveTo>
                    <a:cubicBezTo>
                      <a:pt x="32" y="5"/>
                      <a:pt x="32" y="5"/>
                      <a:pt x="32" y="5"/>
                    </a:cubicBezTo>
                    <a:cubicBezTo>
                      <a:pt x="24" y="0"/>
                      <a:pt x="12" y="0"/>
                      <a:pt x="0" y="8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17" y="3"/>
                      <a:pt x="28" y="2"/>
                      <a:pt x="36" y="7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4" name="Freeform: Shape 693" descr="f717472b-2d46-43ed-8d1e-285ee6beb4f8"/>
              <p:cNvSpPr/>
              <p:nvPr/>
            </p:nvSpPr>
            <p:spPr bwMode="auto">
              <a:xfrm>
                <a:off x="5009" y="1228"/>
                <a:ext cx="40" cy="11"/>
              </a:xfrm>
              <a:custGeom>
                <a:avLst/>
                <a:gdLst>
                  <a:gd name="T0" fmla="*/ 40 w 40"/>
                  <a:gd name="T1" fmla="*/ 8 h 11"/>
                  <a:gd name="T2" fmla="*/ 36 w 40"/>
                  <a:gd name="T3" fmla="*/ 5 h 11"/>
                  <a:gd name="T4" fmla="*/ 0 w 40"/>
                  <a:gd name="T5" fmla="*/ 9 h 11"/>
                  <a:gd name="T6" fmla="*/ 4 w 40"/>
                  <a:gd name="T7" fmla="*/ 11 h 11"/>
                  <a:gd name="T8" fmla="*/ 40 w 40"/>
                  <a:gd name="T9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1">
                    <a:moveTo>
                      <a:pt x="40" y="8"/>
                    </a:moveTo>
                    <a:cubicBezTo>
                      <a:pt x="36" y="5"/>
                      <a:pt x="36" y="5"/>
                      <a:pt x="36" y="5"/>
                    </a:cubicBezTo>
                    <a:cubicBezTo>
                      <a:pt x="26" y="0"/>
                      <a:pt x="14" y="1"/>
                      <a:pt x="0" y="9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18" y="3"/>
                      <a:pt x="31" y="2"/>
                      <a:pt x="40" y="8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5" name="Freeform: Shape 694" descr="af8d4f6e-5da8-4370-bbfb-b738c8153095"/>
              <p:cNvSpPr>
                <a:spLocks noEditPoints="1"/>
              </p:cNvSpPr>
              <p:nvPr/>
            </p:nvSpPr>
            <p:spPr bwMode="auto">
              <a:xfrm>
                <a:off x="4968" y="1231"/>
                <a:ext cx="91" cy="133"/>
              </a:xfrm>
              <a:custGeom>
                <a:avLst/>
                <a:gdLst>
                  <a:gd name="T0" fmla="*/ 91 w 91"/>
                  <a:gd name="T1" fmla="*/ 40 h 133"/>
                  <a:gd name="T2" fmla="*/ 45 w 91"/>
                  <a:gd name="T3" fmla="*/ 118 h 133"/>
                  <a:gd name="T4" fmla="*/ 0 w 91"/>
                  <a:gd name="T5" fmla="*/ 93 h 133"/>
                  <a:gd name="T6" fmla="*/ 45 w 91"/>
                  <a:gd name="T7" fmla="*/ 14 h 133"/>
                  <a:gd name="T8" fmla="*/ 91 w 91"/>
                  <a:gd name="T9" fmla="*/ 40 h 133"/>
                  <a:gd name="T10" fmla="*/ 45 w 91"/>
                  <a:gd name="T11" fmla="*/ 115 h 133"/>
                  <a:gd name="T12" fmla="*/ 87 w 91"/>
                  <a:gd name="T13" fmla="*/ 42 h 133"/>
                  <a:gd name="T14" fmla="*/ 45 w 91"/>
                  <a:gd name="T15" fmla="*/ 18 h 133"/>
                  <a:gd name="T16" fmla="*/ 3 w 91"/>
                  <a:gd name="T17" fmla="*/ 91 h 133"/>
                  <a:gd name="T18" fmla="*/ 45 w 91"/>
                  <a:gd name="T19" fmla="*/ 115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1" h="133">
                    <a:moveTo>
                      <a:pt x="91" y="40"/>
                    </a:moveTo>
                    <a:cubicBezTo>
                      <a:pt x="91" y="69"/>
                      <a:pt x="70" y="104"/>
                      <a:pt x="45" y="118"/>
                    </a:cubicBezTo>
                    <a:cubicBezTo>
                      <a:pt x="21" y="133"/>
                      <a:pt x="0" y="121"/>
                      <a:pt x="0" y="93"/>
                    </a:cubicBezTo>
                    <a:cubicBezTo>
                      <a:pt x="0" y="64"/>
                      <a:pt x="20" y="29"/>
                      <a:pt x="45" y="14"/>
                    </a:cubicBezTo>
                    <a:cubicBezTo>
                      <a:pt x="70" y="0"/>
                      <a:pt x="91" y="12"/>
                      <a:pt x="91" y="40"/>
                    </a:cubicBezTo>
                    <a:close/>
                    <a:moveTo>
                      <a:pt x="45" y="115"/>
                    </a:moveTo>
                    <a:cubicBezTo>
                      <a:pt x="69" y="101"/>
                      <a:pt x="87" y="69"/>
                      <a:pt x="87" y="42"/>
                    </a:cubicBezTo>
                    <a:cubicBezTo>
                      <a:pt x="87" y="15"/>
                      <a:pt x="68" y="5"/>
                      <a:pt x="45" y="18"/>
                    </a:cubicBezTo>
                    <a:cubicBezTo>
                      <a:pt x="22" y="31"/>
                      <a:pt x="3" y="64"/>
                      <a:pt x="3" y="91"/>
                    </a:cubicBezTo>
                    <a:cubicBezTo>
                      <a:pt x="3" y="117"/>
                      <a:pt x="22" y="128"/>
                      <a:pt x="45" y="115"/>
                    </a:cubicBezTo>
                    <a:close/>
                  </a:path>
                </a:pathLst>
              </a:custGeom>
              <a:solidFill>
                <a:srgbClr val="6361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6" name="Freeform: Shape 695" descr="d31c2458-16d7-44ba-b768-6a9628731d2a"/>
              <p:cNvSpPr/>
              <p:nvPr/>
            </p:nvSpPr>
            <p:spPr bwMode="auto">
              <a:xfrm>
                <a:off x="4987" y="1237"/>
                <a:ext cx="26" cy="21"/>
              </a:xfrm>
              <a:custGeom>
                <a:avLst/>
                <a:gdLst>
                  <a:gd name="T0" fmla="*/ 26 w 26"/>
                  <a:gd name="T1" fmla="*/ 2 h 21"/>
                  <a:gd name="T2" fmla="*/ 22 w 26"/>
                  <a:gd name="T3" fmla="*/ 0 h 21"/>
                  <a:gd name="T4" fmla="*/ 0 w 26"/>
                  <a:gd name="T5" fmla="*/ 18 h 21"/>
                  <a:gd name="T6" fmla="*/ 4 w 26"/>
                  <a:gd name="T7" fmla="*/ 21 h 21"/>
                  <a:gd name="T8" fmla="*/ 26 w 26"/>
                  <a:gd name="T9" fmla="*/ 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1">
                    <a:moveTo>
                      <a:pt x="26" y="2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14" y="4"/>
                      <a:pt x="6" y="11"/>
                      <a:pt x="0" y="18"/>
                    </a:cubicBezTo>
                    <a:cubicBezTo>
                      <a:pt x="4" y="21"/>
                      <a:pt x="4" y="21"/>
                      <a:pt x="4" y="21"/>
                    </a:cubicBezTo>
                    <a:cubicBezTo>
                      <a:pt x="11" y="13"/>
                      <a:pt x="18" y="7"/>
                      <a:pt x="2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7" name="Freeform: Shape 696" descr="d21697a8-8f63-4cb1-bbce-a263c4467399"/>
              <p:cNvSpPr/>
              <p:nvPr/>
            </p:nvSpPr>
            <p:spPr bwMode="auto">
              <a:xfrm>
                <a:off x="4967" y="1255"/>
                <a:ext cx="24" cy="34"/>
              </a:xfrm>
              <a:custGeom>
                <a:avLst/>
                <a:gdLst>
                  <a:gd name="T0" fmla="*/ 24 w 24"/>
                  <a:gd name="T1" fmla="*/ 3 h 34"/>
                  <a:gd name="T2" fmla="*/ 20 w 24"/>
                  <a:gd name="T3" fmla="*/ 0 h 34"/>
                  <a:gd name="T4" fmla="*/ 0 w 24"/>
                  <a:gd name="T5" fmla="*/ 31 h 34"/>
                  <a:gd name="T6" fmla="*/ 5 w 24"/>
                  <a:gd name="T7" fmla="*/ 34 h 34"/>
                  <a:gd name="T8" fmla="*/ 24 w 24"/>
                  <a:gd name="T9" fmla="*/ 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34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2" y="9"/>
                      <a:pt x="5" y="20"/>
                      <a:pt x="0" y="31"/>
                    </a:cubicBezTo>
                    <a:cubicBezTo>
                      <a:pt x="5" y="34"/>
                      <a:pt x="5" y="34"/>
                      <a:pt x="5" y="34"/>
                    </a:cubicBezTo>
                    <a:cubicBezTo>
                      <a:pt x="9" y="23"/>
                      <a:pt x="16" y="12"/>
                      <a:pt x="2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8" name="Freeform: Shape 697" descr="fd13ca92-c144-4735-83f0-28dcad3d71dd"/>
              <p:cNvSpPr/>
              <p:nvPr/>
            </p:nvSpPr>
            <p:spPr bwMode="auto">
              <a:xfrm>
                <a:off x="4958" y="1286"/>
                <a:ext cx="20" cy="73"/>
              </a:xfrm>
              <a:custGeom>
                <a:avLst/>
                <a:gdLst>
                  <a:gd name="T0" fmla="*/ 14 w 20"/>
                  <a:gd name="T1" fmla="*/ 3 h 73"/>
                  <a:gd name="T2" fmla="*/ 9 w 20"/>
                  <a:gd name="T3" fmla="*/ 0 h 73"/>
                  <a:gd name="T4" fmla="*/ 0 w 20"/>
                  <a:gd name="T5" fmla="*/ 38 h 73"/>
                  <a:gd name="T6" fmla="*/ 15 w 20"/>
                  <a:gd name="T7" fmla="*/ 70 h 73"/>
                  <a:gd name="T8" fmla="*/ 20 w 20"/>
                  <a:gd name="T9" fmla="*/ 73 h 73"/>
                  <a:gd name="T10" fmla="*/ 5 w 20"/>
                  <a:gd name="T11" fmla="*/ 41 h 73"/>
                  <a:gd name="T12" fmla="*/ 14 w 20"/>
                  <a:gd name="T13" fmla="*/ 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73">
                    <a:moveTo>
                      <a:pt x="14" y="3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4" y="13"/>
                      <a:pt x="0" y="26"/>
                      <a:pt x="0" y="38"/>
                    </a:cubicBezTo>
                    <a:cubicBezTo>
                      <a:pt x="0" y="54"/>
                      <a:pt x="6" y="65"/>
                      <a:pt x="15" y="70"/>
                    </a:cubicBezTo>
                    <a:cubicBezTo>
                      <a:pt x="20" y="73"/>
                      <a:pt x="20" y="73"/>
                      <a:pt x="20" y="73"/>
                    </a:cubicBezTo>
                    <a:cubicBezTo>
                      <a:pt x="10" y="68"/>
                      <a:pt x="5" y="56"/>
                      <a:pt x="5" y="41"/>
                    </a:cubicBezTo>
                    <a:cubicBezTo>
                      <a:pt x="5" y="28"/>
                      <a:pt x="8" y="15"/>
                      <a:pt x="1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9" name="Freeform: Shape 698" descr="90a872d7-bf97-46bb-b108-d7896f75f7c1"/>
              <p:cNvSpPr>
                <a:spLocks noEditPoints="1"/>
              </p:cNvSpPr>
              <p:nvPr/>
            </p:nvSpPr>
            <p:spPr bwMode="auto">
              <a:xfrm>
                <a:off x="4963" y="1223"/>
                <a:ext cx="101" cy="149"/>
              </a:xfrm>
              <a:custGeom>
                <a:avLst/>
                <a:gdLst>
                  <a:gd name="T0" fmla="*/ 101 w 101"/>
                  <a:gd name="T1" fmla="*/ 45 h 149"/>
                  <a:gd name="T2" fmla="*/ 51 w 101"/>
                  <a:gd name="T3" fmla="*/ 132 h 149"/>
                  <a:gd name="T4" fmla="*/ 0 w 101"/>
                  <a:gd name="T5" fmla="*/ 104 h 149"/>
                  <a:gd name="T6" fmla="*/ 50 w 101"/>
                  <a:gd name="T7" fmla="*/ 16 h 149"/>
                  <a:gd name="T8" fmla="*/ 101 w 101"/>
                  <a:gd name="T9" fmla="*/ 45 h 149"/>
                  <a:gd name="T10" fmla="*/ 50 w 101"/>
                  <a:gd name="T11" fmla="*/ 126 h 149"/>
                  <a:gd name="T12" fmla="*/ 96 w 101"/>
                  <a:gd name="T13" fmla="*/ 48 h 149"/>
                  <a:gd name="T14" fmla="*/ 50 w 101"/>
                  <a:gd name="T15" fmla="*/ 22 h 149"/>
                  <a:gd name="T16" fmla="*/ 5 w 101"/>
                  <a:gd name="T17" fmla="*/ 101 h 149"/>
                  <a:gd name="T18" fmla="*/ 50 w 101"/>
                  <a:gd name="T19" fmla="*/ 126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0" h="149">
                    <a:moveTo>
                      <a:pt x="101" y="45"/>
                    </a:moveTo>
                    <a:cubicBezTo>
                      <a:pt x="101" y="77"/>
                      <a:pt x="78" y="116"/>
                      <a:pt x="51" y="132"/>
                    </a:cubicBezTo>
                    <a:cubicBezTo>
                      <a:pt x="23" y="149"/>
                      <a:pt x="0" y="136"/>
                      <a:pt x="0" y="104"/>
                    </a:cubicBezTo>
                    <a:cubicBezTo>
                      <a:pt x="0" y="72"/>
                      <a:pt x="22" y="32"/>
                      <a:pt x="50" y="16"/>
                    </a:cubicBezTo>
                    <a:cubicBezTo>
                      <a:pt x="78" y="0"/>
                      <a:pt x="101" y="13"/>
                      <a:pt x="101" y="45"/>
                    </a:cubicBezTo>
                    <a:close/>
                    <a:moveTo>
                      <a:pt x="50" y="126"/>
                    </a:moveTo>
                    <a:cubicBezTo>
                      <a:pt x="75" y="112"/>
                      <a:pt x="96" y="77"/>
                      <a:pt x="96" y="48"/>
                    </a:cubicBezTo>
                    <a:cubicBezTo>
                      <a:pt x="96" y="20"/>
                      <a:pt x="75" y="8"/>
                      <a:pt x="50" y="22"/>
                    </a:cubicBezTo>
                    <a:cubicBezTo>
                      <a:pt x="25" y="37"/>
                      <a:pt x="5" y="72"/>
                      <a:pt x="5" y="101"/>
                    </a:cubicBezTo>
                    <a:cubicBezTo>
                      <a:pt x="5" y="129"/>
                      <a:pt x="26" y="141"/>
                      <a:pt x="50" y="126"/>
                    </a:cubicBezTo>
                    <a:close/>
                  </a:path>
                </a:pathLst>
              </a:custGeom>
              <a:solidFill>
                <a:srgbClr val="2A2A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0" name="Freeform: Shape 699" descr="02018c08-3b19-40d3-aed6-cfb4f675fd21"/>
              <p:cNvSpPr/>
              <p:nvPr/>
            </p:nvSpPr>
            <p:spPr bwMode="auto">
              <a:xfrm>
                <a:off x="5013" y="1297"/>
                <a:ext cx="20" cy="28"/>
              </a:xfrm>
              <a:custGeom>
                <a:avLst/>
                <a:gdLst>
                  <a:gd name="T0" fmla="*/ 1 w 20"/>
                  <a:gd name="T1" fmla="*/ 1 h 28"/>
                  <a:gd name="T2" fmla="*/ 0 w 20"/>
                  <a:gd name="T3" fmla="*/ 0 h 28"/>
                  <a:gd name="T4" fmla="*/ 19 w 20"/>
                  <a:gd name="T5" fmla="*/ 28 h 28"/>
                  <a:gd name="T6" fmla="*/ 20 w 20"/>
                  <a:gd name="T7" fmla="*/ 28 h 28"/>
                  <a:gd name="T8" fmla="*/ 1 w 20"/>
                  <a:gd name="T9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8">
                    <a:moveTo>
                      <a:pt x="1" y="1"/>
                    </a:moveTo>
                    <a:lnTo>
                      <a:pt x="0" y="0"/>
                    </a:lnTo>
                    <a:lnTo>
                      <a:pt x="19" y="28"/>
                    </a:lnTo>
                    <a:lnTo>
                      <a:pt x="20" y="2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1" name="Freeform: Shape 700" descr="a07382ab-147a-4ba5-bb45-6816a3569cbb"/>
              <p:cNvSpPr/>
              <p:nvPr/>
            </p:nvSpPr>
            <p:spPr bwMode="auto">
              <a:xfrm>
                <a:off x="5014" y="1295"/>
                <a:ext cx="34" cy="5"/>
              </a:xfrm>
              <a:custGeom>
                <a:avLst/>
                <a:gdLst>
                  <a:gd name="T0" fmla="*/ 34 w 34"/>
                  <a:gd name="T1" fmla="*/ 5 h 5"/>
                  <a:gd name="T2" fmla="*/ 33 w 34"/>
                  <a:gd name="T3" fmla="*/ 5 h 5"/>
                  <a:gd name="T4" fmla="*/ 0 w 34"/>
                  <a:gd name="T5" fmla="*/ 0 h 5"/>
                  <a:gd name="T6" fmla="*/ 1 w 34"/>
                  <a:gd name="T7" fmla="*/ 1 h 5"/>
                  <a:gd name="T8" fmla="*/ 34 w 34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lnTo>
                      <a:pt x="33" y="5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2" name="Freeform: Shape 701" descr="35081290-f37d-4301-aeba-f02697de2631"/>
              <p:cNvSpPr/>
              <p:nvPr/>
            </p:nvSpPr>
            <p:spPr bwMode="auto">
              <a:xfrm>
                <a:off x="5014" y="1272"/>
                <a:ext cx="40" cy="23"/>
              </a:xfrm>
              <a:custGeom>
                <a:avLst/>
                <a:gdLst>
                  <a:gd name="T0" fmla="*/ 40 w 40"/>
                  <a:gd name="T1" fmla="*/ 1 h 23"/>
                  <a:gd name="T2" fmla="*/ 38 w 40"/>
                  <a:gd name="T3" fmla="*/ 0 h 23"/>
                  <a:gd name="T4" fmla="*/ 0 w 40"/>
                  <a:gd name="T5" fmla="*/ 22 h 23"/>
                  <a:gd name="T6" fmla="*/ 1 w 40"/>
                  <a:gd name="T7" fmla="*/ 23 h 23"/>
                  <a:gd name="T8" fmla="*/ 40 w 40"/>
                  <a:gd name="T9" fmla="*/ 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40" y="1"/>
                    </a:moveTo>
                    <a:lnTo>
                      <a:pt x="38" y="0"/>
                    </a:lnTo>
                    <a:lnTo>
                      <a:pt x="0" y="22"/>
                    </a:lnTo>
                    <a:lnTo>
                      <a:pt x="1" y="23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3" name="Freeform: Shape 702" descr="394150c3-dbac-4564-b9f6-c965acf1f479"/>
              <p:cNvSpPr/>
              <p:nvPr/>
            </p:nvSpPr>
            <p:spPr bwMode="auto">
              <a:xfrm>
                <a:off x="5012" y="1298"/>
                <a:ext cx="1" cy="45"/>
              </a:xfrm>
              <a:custGeom>
                <a:avLst/>
                <a:gdLst>
                  <a:gd name="T0" fmla="*/ 1 w 1"/>
                  <a:gd name="T1" fmla="*/ 1 h 45"/>
                  <a:gd name="T2" fmla="*/ 0 w 1"/>
                  <a:gd name="T3" fmla="*/ 0 h 45"/>
                  <a:gd name="T4" fmla="*/ 0 w 1"/>
                  <a:gd name="T5" fmla="*/ 45 h 45"/>
                  <a:gd name="T6" fmla="*/ 1 w 1"/>
                  <a:gd name="T7" fmla="*/ 45 h 45"/>
                  <a:gd name="T8" fmla="*/ 1 w 1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5">
                    <a:moveTo>
                      <a:pt x="1" y="1"/>
                    </a:moveTo>
                    <a:lnTo>
                      <a:pt x="0" y="0"/>
                    </a:lnTo>
                    <a:lnTo>
                      <a:pt x="0" y="45"/>
                    </a:lnTo>
                    <a:lnTo>
                      <a:pt x="1" y="45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4" name="Freeform: Shape 703" descr="ae4d8ead-cd17-4355-97ab-60d8e266e7a0"/>
              <p:cNvSpPr/>
              <p:nvPr/>
            </p:nvSpPr>
            <p:spPr bwMode="auto">
              <a:xfrm>
                <a:off x="5013" y="1295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5" name="Freeform: Shape 704" descr="fe54110c-f707-444f-8d34-c85347c08a40"/>
              <p:cNvSpPr/>
              <p:nvPr/>
            </p:nvSpPr>
            <p:spPr bwMode="auto">
              <a:xfrm>
                <a:off x="5015" y="1273"/>
                <a:ext cx="39" cy="23"/>
              </a:xfrm>
              <a:custGeom>
                <a:avLst/>
                <a:gdLst>
                  <a:gd name="T0" fmla="*/ 39 w 39"/>
                  <a:gd name="T1" fmla="*/ 0 h 23"/>
                  <a:gd name="T2" fmla="*/ 0 w 39"/>
                  <a:gd name="T3" fmla="*/ 22 h 23"/>
                  <a:gd name="T4" fmla="*/ 0 w 39"/>
                  <a:gd name="T5" fmla="*/ 23 h 23"/>
                  <a:gd name="T6" fmla="*/ 0 w 39"/>
                  <a:gd name="T7" fmla="*/ 23 h 23"/>
                  <a:gd name="T8" fmla="*/ 39 w 39"/>
                  <a:gd name="T9" fmla="*/ 1 h 23"/>
                  <a:gd name="T10" fmla="*/ 39 w 39"/>
                  <a:gd name="T1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23">
                    <a:moveTo>
                      <a:pt x="39" y="0"/>
                    </a:moveTo>
                    <a:lnTo>
                      <a:pt x="0" y="22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39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6" name="Freeform: Shape 705" descr="fede18b8-c899-41c3-b338-540472b769d5"/>
              <p:cNvSpPr/>
              <p:nvPr/>
            </p:nvSpPr>
            <p:spPr bwMode="auto">
              <a:xfrm>
                <a:off x="5013" y="1294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7" name="Freeform: Shape 706" descr="d5863a9c-e533-416d-8778-e239886148cc"/>
              <p:cNvSpPr/>
              <p:nvPr/>
            </p:nvSpPr>
            <p:spPr bwMode="auto">
              <a:xfrm>
                <a:off x="5012" y="1297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1 w 2"/>
                  <a:gd name="T5" fmla="*/ 0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8" name="Freeform: Shape 707" descr="81b02127-ddf4-4a58-a85d-97f174892ad8"/>
              <p:cNvSpPr/>
              <p:nvPr/>
            </p:nvSpPr>
            <p:spPr bwMode="auto">
              <a:xfrm>
                <a:off x="5012" y="1297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0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9" name="Freeform: Shape 708" descr="99038d18-41c4-46c8-9014-e801e7e54833"/>
              <p:cNvSpPr/>
              <p:nvPr/>
            </p:nvSpPr>
            <p:spPr bwMode="auto">
              <a:xfrm>
                <a:off x="5013" y="1297"/>
                <a:ext cx="1" cy="46"/>
              </a:xfrm>
              <a:custGeom>
                <a:avLst/>
                <a:gdLst>
                  <a:gd name="T0" fmla="*/ 1 w 1"/>
                  <a:gd name="T1" fmla="*/ 1 h 46"/>
                  <a:gd name="T2" fmla="*/ 1 w 1"/>
                  <a:gd name="T3" fmla="*/ 0 h 46"/>
                  <a:gd name="T4" fmla="*/ 0 w 1"/>
                  <a:gd name="T5" fmla="*/ 2 h 46"/>
                  <a:gd name="T6" fmla="*/ 0 w 1"/>
                  <a:gd name="T7" fmla="*/ 46 h 46"/>
                  <a:gd name="T8" fmla="*/ 1 w 1"/>
                  <a:gd name="T9" fmla="*/ 46 h 46"/>
                  <a:gd name="T10" fmla="*/ 1 w 1"/>
                  <a:gd name="T11" fmla="*/ 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6">
                    <a:moveTo>
                      <a:pt x="1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0" y="46"/>
                    </a:lnTo>
                    <a:lnTo>
                      <a:pt x="1" y="46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0" name="Freeform: Shape 709" descr="c77920ff-a369-4c2a-9c46-e741276c2e93"/>
              <p:cNvSpPr/>
              <p:nvPr/>
            </p:nvSpPr>
            <p:spPr bwMode="auto">
              <a:xfrm>
                <a:off x="5013" y="1295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1" name="Group 10" descr="1fba50bc-ecef-4b84-ab6d-a284835bbf56"/>
            <p:cNvGrpSpPr/>
            <p:nvPr/>
          </p:nvGrpSpPr>
          <p:grpSpPr>
            <a:xfrm>
              <a:off x="8132763" y="1751013"/>
              <a:ext cx="454025" cy="392113"/>
              <a:chOff x="4971" y="1103"/>
              <a:chExt cx="286" cy="247"/>
            </a:xfrm>
          </p:grpSpPr>
          <p:sp>
            <p:nvSpPr>
              <p:cNvPr id="311" name="Freeform: Shape 310" descr="166da2c0-df5a-4062-9dab-dd7b85222ffc"/>
              <p:cNvSpPr/>
              <p:nvPr/>
            </p:nvSpPr>
            <p:spPr bwMode="auto">
              <a:xfrm>
                <a:off x="5014" y="1252"/>
                <a:ext cx="35" cy="42"/>
              </a:xfrm>
              <a:custGeom>
                <a:avLst/>
                <a:gdLst>
                  <a:gd name="T0" fmla="*/ 35 w 35"/>
                  <a:gd name="T1" fmla="*/ 1 h 42"/>
                  <a:gd name="T2" fmla="*/ 33 w 35"/>
                  <a:gd name="T3" fmla="*/ 0 h 42"/>
                  <a:gd name="T4" fmla="*/ 0 w 35"/>
                  <a:gd name="T5" fmla="*/ 42 h 42"/>
                  <a:gd name="T6" fmla="*/ 1 w 35"/>
                  <a:gd name="T7" fmla="*/ 42 h 42"/>
                  <a:gd name="T8" fmla="*/ 35 w 35"/>
                  <a:gd name="T9" fmla="*/ 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42">
                    <a:moveTo>
                      <a:pt x="35" y="1"/>
                    </a:moveTo>
                    <a:lnTo>
                      <a:pt x="33" y="0"/>
                    </a:lnTo>
                    <a:lnTo>
                      <a:pt x="0" y="42"/>
                    </a:lnTo>
                    <a:lnTo>
                      <a:pt x="1" y="42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2" name="Freeform: Shape 311" descr="64bbac4e-0433-4c76-ac39-fd7833931268"/>
              <p:cNvSpPr/>
              <p:nvPr/>
            </p:nvSpPr>
            <p:spPr bwMode="auto">
              <a:xfrm>
                <a:off x="5013" y="1294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3" name="Freeform: Shape 312" descr="560daa3e-d0d3-4edf-8b5a-613d2299fbd5"/>
              <p:cNvSpPr/>
              <p:nvPr/>
            </p:nvSpPr>
            <p:spPr bwMode="auto">
              <a:xfrm>
                <a:off x="5014" y="1253"/>
                <a:ext cx="35" cy="43"/>
              </a:xfrm>
              <a:custGeom>
                <a:avLst/>
                <a:gdLst>
                  <a:gd name="T0" fmla="*/ 35 w 35"/>
                  <a:gd name="T1" fmla="*/ 0 h 43"/>
                  <a:gd name="T2" fmla="*/ 1 w 35"/>
                  <a:gd name="T3" fmla="*/ 41 h 43"/>
                  <a:gd name="T4" fmla="*/ 0 w 35"/>
                  <a:gd name="T5" fmla="*/ 43 h 43"/>
                  <a:gd name="T6" fmla="*/ 1 w 35"/>
                  <a:gd name="T7" fmla="*/ 43 h 43"/>
                  <a:gd name="T8" fmla="*/ 1 w 35"/>
                  <a:gd name="T9" fmla="*/ 42 h 43"/>
                  <a:gd name="T10" fmla="*/ 35 w 35"/>
                  <a:gd name="T11" fmla="*/ 0 h 43"/>
                  <a:gd name="T12" fmla="*/ 35 w 35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43">
                    <a:moveTo>
                      <a:pt x="35" y="0"/>
                    </a:moveTo>
                    <a:lnTo>
                      <a:pt x="1" y="41"/>
                    </a:lnTo>
                    <a:lnTo>
                      <a:pt x="0" y="43"/>
                    </a:lnTo>
                    <a:lnTo>
                      <a:pt x="1" y="43"/>
                    </a:lnTo>
                    <a:lnTo>
                      <a:pt x="1" y="42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4" name="Freeform: Shape 313" descr="a895ac65-327a-4da0-ac35-bac4d4cc946e"/>
              <p:cNvSpPr/>
              <p:nvPr/>
            </p:nvSpPr>
            <p:spPr bwMode="auto">
              <a:xfrm>
                <a:off x="5013" y="129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5" name="Freeform: Shape 314" descr="65c7b9cc-4c53-402e-8c74-6f7f69845165"/>
              <p:cNvSpPr/>
              <p:nvPr/>
            </p:nvSpPr>
            <p:spPr bwMode="auto">
              <a:xfrm>
                <a:off x="5012" y="1296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1 h 1"/>
                  <a:gd name="T4" fmla="*/ 0 w 3"/>
                  <a:gd name="T5" fmla="*/ 0 h 1"/>
                  <a:gd name="T6" fmla="*/ 1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1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6" name="Freeform: Shape 315" descr="ed10f0f8-7dc4-4e6d-a998-9d43cb41604c"/>
              <p:cNvSpPr/>
              <p:nvPr/>
            </p:nvSpPr>
            <p:spPr bwMode="auto">
              <a:xfrm>
                <a:off x="5012" y="1296"/>
                <a:ext cx="2" cy="1"/>
              </a:xfrm>
              <a:custGeom>
                <a:avLst/>
                <a:gdLst>
                  <a:gd name="T0" fmla="*/ 1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7" name="Freeform: Shape 316" descr="6569198f-dd0c-42ac-a4fb-449fcf52d382"/>
              <p:cNvSpPr/>
              <p:nvPr/>
            </p:nvSpPr>
            <p:spPr bwMode="auto">
              <a:xfrm>
                <a:off x="5013" y="1297"/>
                <a:ext cx="21" cy="28"/>
              </a:xfrm>
              <a:custGeom>
                <a:avLst/>
                <a:gdLst>
                  <a:gd name="T0" fmla="*/ 21 w 21"/>
                  <a:gd name="T1" fmla="*/ 27 h 28"/>
                  <a:gd name="T2" fmla="*/ 2 w 21"/>
                  <a:gd name="T3" fmla="*/ 0 h 28"/>
                  <a:gd name="T4" fmla="*/ 0 w 21"/>
                  <a:gd name="T5" fmla="*/ 0 h 28"/>
                  <a:gd name="T6" fmla="*/ 1 w 21"/>
                  <a:gd name="T7" fmla="*/ 0 h 28"/>
                  <a:gd name="T8" fmla="*/ 1 w 21"/>
                  <a:gd name="T9" fmla="*/ 1 h 28"/>
                  <a:gd name="T10" fmla="*/ 20 w 21"/>
                  <a:gd name="T11" fmla="*/ 28 h 28"/>
                  <a:gd name="T12" fmla="*/ 21 w 21"/>
                  <a:gd name="T13" fmla="*/ 2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8">
                    <a:moveTo>
                      <a:pt x="21" y="27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20" y="28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8" name="Freeform: Shape 317" descr="d192659c-993f-4175-92e1-e4a8e1bcebc0"/>
              <p:cNvSpPr/>
              <p:nvPr/>
            </p:nvSpPr>
            <p:spPr bwMode="auto">
              <a:xfrm>
                <a:off x="4990" y="1298"/>
                <a:ext cx="22" cy="52"/>
              </a:xfrm>
              <a:custGeom>
                <a:avLst/>
                <a:gdLst>
                  <a:gd name="T0" fmla="*/ 22 w 22"/>
                  <a:gd name="T1" fmla="*/ 1 h 52"/>
                  <a:gd name="T2" fmla="*/ 21 w 22"/>
                  <a:gd name="T3" fmla="*/ 0 h 52"/>
                  <a:gd name="T4" fmla="*/ 0 w 22"/>
                  <a:gd name="T5" fmla="*/ 51 h 52"/>
                  <a:gd name="T6" fmla="*/ 1 w 22"/>
                  <a:gd name="T7" fmla="*/ 52 h 52"/>
                  <a:gd name="T8" fmla="*/ 22 w 22"/>
                  <a:gd name="T9" fmla="*/ 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2">
                    <a:moveTo>
                      <a:pt x="22" y="1"/>
                    </a:moveTo>
                    <a:lnTo>
                      <a:pt x="21" y="0"/>
                    </a:lnTo>
                    <a:lnTo>
                      <a:pt x="0" y="51"/>
                    </a:lnTo>
                    <a:lnTo>
                      <a:pt x="1" y="52"/>
                    </a:lnTo>
                    <a:lnTo>
                      <a:pt x="2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9" name="Freeform: Shape 318" descr="e7515f33-2201-430c-9675-a16a61963004"/>
              <p:cNvSpPr/>
              <p:nvPr/>
            </p:nvSpPr>
            <p:spPr bwMode="auto">
              <a:xfrm>
                <a:off x="5012" y="1296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0" name="Freeform: Shape 319" descr="0ff41337-068a-42d5-a1c7-802b2bef3b43"/>
              <p:cNvSpPr/>
              <p:nvPr/>
            </p:nvSpPr>
            <p:spPr bwMode="auto">
              <a:xfrm>
                <a:off x="4991" y="1297"/>
                <a:ext cx="23" cy="53"/>
              </a:xfrm>
              <a:custGeom>
                <a:avLst/>
                <a:gdLst>
                  <a:gd name="T0" fmla="*/ 21 w 23"/>
                  <a:gd name="T1" fmla="*/ 2 h 53"/>
                  <a:gd name="T2" fmla="*/ 0 w 23"/>
                  <a:gd name="T3" fmla="*/ 53 h 53"/>
                  <a:gd name="T4" fmla="*/ 1 w 23"/>
                  <a:gd name="T5" fmla="*/ 53 h 53"/>
                  <a:gd name="T6" fmla="*/ 22 w 23"/>
                  <a:gd name="T7" fmla="*/ 2 h 53"/>
                  <a:gd name="T8" fmla="*/ 23 w 23"/>
                  <a:gd name="T9" fmla="*/ 0 h 53"/>
                  <a:gd name="T10" fmla="*/ 22 w 23"/>
                  <a:gd name="T11" fmla="*/ 0 h 53"/>
                  <a:gd name="T12" fmla="*/ 22 w 23"/>
                  <a:gd name="T13" fmla="*/ 0 h 53"/>
                  <a:gd name="T14" fmla="*/ 21 w 23"/>
                  <a:gd name="T15" fmla="*/ 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" h="52">
                    <a:moveTo>
                      <a:pt x="21" y="2"/>
                    </a:moveTo>
                    <a:lnTo>
                      <a:pt x="0" y="53"/>
                    </a:lnTo>
                    <a:lnTo>
                      <a:pt x="1" y="53"/>
                    </a:lnTo>
                    <a:lnTo>
                      <a:pt x="22" y="2"/>
                    </a:lnTo>
                    <a:lnTo>
                      <a:pt x="23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1" y="2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1" name="Freeform: Shape 320" descr="5d384ab6-5c45-44bb-89be-12136ad152af"/>
              <p:cNvSpPr/>
              <p:nvPr/>
            </p:nvSpPr>
            <p:spPr bwMode="auto">
              <a:xfrm>
                <a:off x="5011" y="1296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2" name="Freeform: Shape 321" descr="21ad0c1d-6e4d-49b4-8ace-588fc564ac27"/>
              <p:cNvSpPr/>
              <p:nvPr/>
            </p:nvSpPr>
            <p:spPr bwMode="auto">
              <a:xfrm>
                <a:off x="5012" y="1295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1 w 2"/>
                  <a:gd name="T5" fmla="*/ 0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3" name="Freeform: Shape 322" descr="b5ac5827-fc6a-4423-90bf-61e4cd6572ae"/>
              <p:cNvSpPr/>
              <p:nvPr/>
            </p:nvSpPr>
            <p:spPr bwMode="auto">
              <a:xfrm>
                <a:off x="5012" y="1296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4" name="Freeform: Shape 323" descr="43ea27a5-d1ec-4265-b276-ff7a987ddffc"/>
              <p:cNvSpPr/>
              <p:nvPr/>
            </p:nvSpPr>
            <p:spPr bwMode="auto">
              <a:xfrm>
                <a:off x="5012" y="1294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5" name="Freeform: Shape 324" descr="af4a3e27-7716-4026-8308-fd9d4f943060"/>
              <p:cNvSpPr/>
              <p:nvPr/>
            </p:nvSpPr>
            <p:spPr bwMode="auto">
              <a:xfrm>
                <a:off x="5011" y="1296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6" name="Freeform: Shape 325" descr="7a33bea9-8e5e-43c2-9a46-13bd05cefec9"/>
              <p:cNvSpPr/>
              <p:nvPr/>
            </p:nvSpPr>
            <p:spPr bwMode="auto">
              <a:xfrm>
                <a:off x="5011" y="1296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7" name="Freeform: Shape 326" descr="1dac5f0f-3402-4d4c-abe3-bd62766617ee"/>
              <p:cNvSpPr/>
              <p:nvPr/>
            </p:nvSpPr>
            <p:spPr bwMode="auto">
              <a:xfrm>
                <a:off x="5012" y="1294"/>
                <a:ext cx="2" cy="1"/>
              </a:xfrm>
              <a:custGeom>
                <a:avLst/>
                <a:gdLst>
                  <a:gd name="T0" fmla="*/ 1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8" name="Freeform: Shape 327" descr="1c5975ba-d69b-4054-8101-30ce3c56a970"/>
              <p:cNvSpPr/>
              <p:nvPr/>
            </p:nvSpPr>
            <p:spPr bwMode="auto">
              <a:xfrm>
                <a:off x="5011" y="1295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0 h 1"/>
                  <a:gd name="T4" fmla="*/ 0 w 3"/>
                  <a:gd name="T5" fmla="*/ 0 h 1"/>
                  <a:gd name="T6" fmla="*/ 1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9" name="Freeform: Shape 328" descr="76aa3127-5092-4dff-9832-b25d69e2b157"/>
              <p:cNvSpPr/>
              <p:nvPr/>
            </p:nvSpPr>
            <p:spPr bwMode="auto">
              <a:xfrm>
                <a:off x="5014" y="1243"/>
                <a:ext cx="21" cy="53"/>
              </a:xfrm>
              <a:custGeom>
                <a:avLst/>
                <a:gdLst>
                  <a:gd name="T0" fmla="*/ 21 w 21"/>
                  <a:gd name="T1" fmla="*/ 0 h 53"/>
                  <a:gd name="T2" fmla="*/ 0 w 21"/>
                  <a:gd name="T3" fmla="*/ 51 h 53"/>
                  <a:gd name="T4" fmla="*/ 0 w 21"/>
                  <a:gd name="T5" fmla="*/ 52 h 53"/>
                  <a:gd name="T6" fmla="*/ 0 w 21"/>
                  <a:gd name="T7" fmla="*/ 53 h 53"/>
                  <a:gd name="T8" fmla="*/ 0 w 21"/>
                  <a:gd name="T9" fmla="*/ 53 h 53"/>
                  <a:gd name="T10" fmla="*/ 1 w 21"/>
                  <a:gd name="T11" fmla="*/ 51 h 53"/>
                  <a:gd name="T12" fmla="*/ 21 w 21"/>
                  <a:gd name="T13" fmla="*/ 1 h 53"/>
                  <a:gd name="T14" fmla="*/ 21 w 21"/>
                  <a:gd name="T15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52">
                    <a:moveTo>
                      <a:pt x="21" y="0"/>
                    </a:moveTo>
                    <a:lnTo>
                      <a:pt x="0" y="51"/>
                    </a:lnTo>
                    <a:lnTo>
                      <a:pt x="0" y="52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1" y="51"/>
                    </a:lnTo>
                    <a:lnTo>
                      <a:pt x="21" y="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0" name="Freeform: Shape 329" descr="08b3f8dd-ce66-4d0b-a41a-a8601dcca63e"/>
              <p:cNvSpPr/>
              <p:nvPr/>
            </p:nvSpPr>
            <p:spPr bwMode="auto">
              <a:xfrm>
                <a:off x="5013" y="1243"/>
                <a:ext cx="22" cy="51"/>
              </a:xfrm>
              <a:custGeom>
                <a:avLst/>
                <a:gdLst>
                  <a:gd name="T0" fmla="*/ 22 w 22"/>
                  <a:gd name="T1" fmla="*/ 0 h 51"/>
                  <a:gd name="T2" fmla="*/ 20 w 22"/>
                  <a:gd name="T3" fmla="*/ 0 h 51"/>
                  <a:gd name="T4" fmla="*/ 0 w 22"/>
                  <a:gd name="T5" fmla="*/ 51 h 51"/>
                  <a:gd name="T6" fmla="*/ 1 w 22"/>
                  <a:gd name="T7" fmla="*/ 51 h 51"/>
                  <a:gd name="T8" fmla="*/ 22 w 22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1">
                    <a:moveTo>
                      <a:pt x="22" y="0"/>
                    </a:moveTo>
                    <a:lnTo>
                      <a:pt x="20" y="0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1" name="Freeform: Shape 330" descr="0081b9bc-ec1a-4958-b029-2bd4569422cc"/>
              <p:cNvSpPr/>
              <p:nvPr/>
            </p:nvSpPr>
            <p:spPr bwMode="auto">
              <a:xfrm>
                <a:off x="4976" y="1297"/>
                <a:ext cx="36" cy="45"/>
              </a:xfrm>
              <a:custGeom>
                <a:avLst/>
                <a:gdLst>
                  <a:gd name="T0" fmla="*/ 36 w 36"/>
                  <a:gd name="T1" fmla="*/ 1 h 45"/>
                  <a:gd name="T2" fmla="*/ 35 w 36"/>
                  <a:gd name="T3" fmla="*/ 0 h 45"/>
                  <a:gd name="T4" fmla="*/ 0 w 36"/>
                  <a:gd name="T5" fmla="*/ 44 h 45"/>
                  <a:gd name="T6" fmla="*/ 0 w 36"/>
                  <a:gd name="T7" fmla="*/ 45 h 45"/>
                  <a:gd name="T8" fmla="*/ 36 w 36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45">
                    <a:moveTo>
                      <a:pt x="36" y="1"/>
                    </a:moveTo>
                    <a:lnTo>
                      <a:pt x="35" y="0"/>
                    </a:lnTo>
                    <a:lnTo>
                      <a:pt x="0" y="44"/>
                    </a:lnTo>
                    <a:lnTo>
                      <a:pt x="0" y="45"/>
                    </a:ln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2" name="Freeform: Shape 331" descr="1c3cd2da-3504-4c76-bc69-337420d51a89"/>
              <p:cNvSpPr/>
              <p:nvPr/>
            </p:nvSpPr>
            <p:spPr bwMode="auto">
              <a:xfrm>
                <a:off x="4976" y="1297"/>
                <a:ext cx="37" cy="45"/>
              </a:xfrm>
              <a:custGeom>
                <a:avLst/>
                <a:gdLst>
                  <a:gd name="T0" fmla="*/ 36 w 37"/>
                  <a:gd name="T1" fmla="*/ 1 h 45"/>
                  <a:gd name="T2" fmla="*/ 0 w 37"/>
                  <a:gd name="T3" fmla="*/ 45 h 45"/>
                  <a:gd name="T4" fmla="*/ 1 w 37"/>
                  <a:gd name="T5" fmla="*/ 45 h 45"/>
                  <a:gd name="T6" fmla="*/ 36 w 37"/>
                  <a:gd name="T7" fmla="*/ 2 h 45"/>
                  <a:gd name="T8" fmla="*/ 37 w 37"/>
                  <a:gd name="T9" fmla="*/ 0 h 45"/>
                  <a:gd name="T10" fmla="*/ 37 w 37"/>
                  <a:gd name="T11" fmla="*/ 0 h 45"/>
                  <a:gd name="T12" fmla="*/ 36 w 37"/>
                  <a:gd name="T13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" h="45">
                    <a:moveTo>
                      <a:pt x="36" y="1"/>
                    </a:moveTo>
                    <a:lnTo>
                      <a:pt x="0" y="45"/>
                    </a:lnTo>
                    <a:lnTo>
                      <a:pt x="1" y="45"/>
                    </a:lnTo>
                    <a:lnTo>
                      <a:pt x="36" y="2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3" name="Freeform: Shape 332" descr="e58752f7-39f7-4db4-9063-bbfad00b47e5"/>
              <p:cNvSpPr/>
              <p:nvPr/>
            </p:nvSpPr>
            <p:spPr bwMode="auto">
              <a:xfrm>
                <a:off x="4971" y="1297"/>
                <a:ext cx="42" cy="24"/>
              </a:xfrm>
              <a:custGeom>
                <a:avLst/>
                <a:gdLst>
                  <a:gd name="T0" fmla="*/ 41 w 42"/>
                  <a:gd name="T1" fmla="*/ 0 h 24"/>
                  <a:gd name="T2" fmla="*/ 0 w 42"/>
                  <a:gd name="T3" fmla="*/ 23 h 24"/>
                  <a:gd name="T4" fmla="*/ 0 w 42"/>
                  <a:gd name="T5" fmla="*/ 24 h 24"/>
                  <a:gd name="T6" fmla="*/ 41 w 42"/>
                  <a:gd name="T7" fmla="*/ 1 h 24"/>
                  <a:gd name="T8" fmla="*/ 42 w 42"/>
                  <a:gd name="T9" fmla="*/ 0 h 24"/>
                  <a:gd name="T10" fmla="*/ 41 w 42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24">
                    <a:moveTo>
                      <a:pt x="41" y="0"/>
                    </a:moveTo>
                    <a:lnTo>
                      <a:pt x="0" y="23"/>
                    </a:lnTo>
                    <a:lnTo>
                      <a:pt x="0" y="24"/>
                    </a:lnTo>
                    <a:lnTo>
                      <a:pt x="41" y="1"/>
                    </a:lnTo>
                    <a:lnTo>
                      <a:pt x="42" y="0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4" name="Freeform: Shape 333" descr="2423fa8d-f1ec-4479-b28c-b46ef9010759"/>
              <p:cNvSpPr/>
              <p:nvPr/>
            </p:nvSpPr>
            <p:spPr bwMode="auto">
              <a:xfrm>
                <a:off x="4971" y="1296"/>
                <a:ext cx="41" cy="24"/>
              </a:xfrm>
              <a:custGeom>
                <a:avLst/>
                <a:gdLst>
                  <a:gd name="T0" fmla="*/ 41 w 41"/>
                  <a:gd name="T1" fmla="*/ 1 h 24"/>
                  <a:gd name="T2" fmla="*/ 40 w 41"/>
                  <a:gd name="T3" fmla="*/ 0 h 24"/>
                  <a:gd name="T4" fmla="*/ 0 w 41"/>
                  <a:gd name="T5" fmla="*/ 23 h 24"/>
                  <a:gd name="T6" fmla="*/ 0 w 41"/>
                  <a:gd name="T7" fmla="*/ 24 h 24"/>
                  <a:gd name="T8" fmla="*/ 41 w 41"/>
                  <a:gd name="T9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24">
                    <a:moveTo>
                      <a:pt x="41" y="1"/>
                    </a:moveTo>
                    <a:lnTo>
                      <a:pt x="40" y="0"/>
                    </a:lnTo>
                    <a:lnTo>
                      <a:pt x="0" y="23"/>
                    </a:lnTo>
                    <a:lnTo>
                      <a:pt x="0" y="24"/>
                    </a:lnTo>
                    <a:lnTo>
                      <a:pt x="41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5" name="Freeform: Shape 334" descr="973d6c9c-5717-4d55-846f-080f26539582"/>
              <p:cNvSpPr/>
              <p:nvPr/>
            </p:nvSpPr>
            <p:spPr bwMode="auto">
              <a:xfrm>
                <a:off x="5013" y="1249"/>
                <a:ext cx="1" cy="46"/>
              </a:xfrm>
              <a:custGeom>
                <a:avLst/>
                <a:gdLst>
                  <a:gd name="T0" fmla="*/ 1 w 1"/>
                  <a:gd name="T1" fmla="*/ 0 h 46"/>
                  <a:gd name="T2" fmla="*/ 0 w 1"/>
                  <a:gd name="T3" fmla="*/ 0 h 46"/>
                  <a:gd name="T4" fmla="*/ 0 w 1"/>
                  <a:gd name="T5" fmla="*/ 46 h 46"/>
                  <a:gd name="T6" fmla="*/ 1 w 1"/>
                  <a:gd name="T7" fmla="*/ 46 h 46"/>
                  <a:gd name="T8" fmla="*/ 1 w 1"/>
                  <a:gd name="T9" fmla="*/ 45 h 46"/>
                  <a:gd name="T10" fmla="*/ 1 w 1"/>
                  <a:gd name="T11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6">
                    <a:moveTo>
                      <a:pt x="1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1" y="46"/>
                    </a:lnTo>
                    <a:lnTo>
                      <a:pt x="1" y="4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6" name="Freeform: Shape 335" descr="fcc3452a-2f07-4c02-8e3d-69632c2b77c9"/>
              <p:cNvSpPr/>
              <p:nvPr/>
            </p:nvSpPr>
            <p:spPr bwMode="auto">
              <a:xfrm>
                <a:off x="5012" y="1249"/>
                <a:ext cx="1" cy="46"/>
              </a:xfrm>
              <a:custGeom>
                <a:avLst/>
                <a:gdLst>
                  <a:gd name="T0" fmla="*/ 1 w 1"/>
                  <a:gd name="T1" fmla="*/ 0 h 46"/>
                  <a:gd name="T2" fmla="*/ 0 w 1"/>
                  <a:gd name="T3" fmla="*/ 1 h 46"/>
                  <a:gd name="T4" fmla="*/ 0 w 1"/>
                  <a:gd name="T5" fmla="*/ 45 h 46"/>
                  <a:gd name="T6" fmla="*/ 1 w 1"/>
                  <a:gd name="T7" fmla="*/ 46 h 46"/>
                  <a:gd name="T8" fmla="*/ 1 w 1"/>
                  <a:gd name="T9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6">
                    <a:moveTo>
                      <a:pt x="1" y="0"/>
                    </a:moveTo>
                    <a:lnTo>
                      <a:pt x="0" y="1"/>
                    </a:lnTo>
                    <a:lnTo>
                      <a:pt x="0" y="45"/>
                    </a:lnTo>
                    <a:lnTo>
                      <a:pt x="1" y="4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7" name="Freeform: Shape 336" descr="859b7d9c-162b-41cb-b702-746e8d4aafa5"/>
              <p:cNvSpPr/>
              <p:nvPr/>
            </p:nvSpPr>
            <p:spPr bwMode="auto">
              <a:xfrm>
                <a:off x="4992" y="1266"/>
                <a:ext cx="22" cy="30"/>
              </a:xfrm>
              <a:custGeom>
                <a:avLst/>
                <a:gdLst>
                  <a:gd name="T0" fmla="*/ 1 w 22"/>
                  <a:gd name="T1" fmla="*/ 0 h 30"/>
                  <a:gd name="T2" fmla="*/ 0 w 22"/>
                  <a:gd name="T3" fmla="*/ 1 h 30"/>
                  <a:gd name="T4" fmla="*/ 20 w 22"/>
                  <a:gd name="T5" fmla="*/ 30 h 30"/>
                  <a:gd name="T6" fmla="*/ 22 w 22"/>
                  <a:gd name="T7" fmla="*/ 30 h 30"/>
                  <a:gd name="T8" fmla="*/ 22 w 22"/>
                  <a:gd name="T9" fmla="*/ 29 h 30"/>
                  <a:gd name="T10" fmla="*/ 21 w 22"/>
                  <a:gd name="T11" fmla="*/ 29 h 30"/>
                  <a:gd name="T12" fmla="*/ 1 w 22"/>
                  <a:gd name="T13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" h="30">
                    <a:moveTo>
                      <a:pt x="1" y="0"/>
                    </a:moveTo>
                    <a:lnTo>
                      <a:pt x="0" y="1"/>
                    </a:lnTo>
                    <a:lnTo>
                      <a:pt x="20" y="30"/>
                    </a:lnTo>
                    <a:lnTo>
                      <a:pt x="22" y="30"/>
                    </a:lnTo>
                    <a:lnTo>
                      <a:pt x="22" y="29"/>
                    </a:lnTo>
                    <a:lnTo>
                      <a:pt x="21" y="2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8" name="Freeform: Shape 337" descr="3f7b70c6-860b-437e-b847-4ba8aae27aa2"/>
              <p:cNvSpPr/>
              <p:nvPr/>
            </p:nvSpPr>
            <p:spPr bwMode="auto">
              <a:xfrm>
                <a:off x="4992" y="1267"/>
                <a:ext cx="20" cy="29"/>
              </a:xfrm>
              <a:custGeom>
                <a:avLst/>
                <a:gdLst>
                  <a:gd name="T0" fmla="*/ 0 w 20"/>
                  <a:gd name="T1" fmla="*/ 0 h 29"/>
                  <a:gd name="T2" fmla="*/ 0 w 20"/>
                  <a:gd name="T3" fmla="*/ 1 h 29"/>
                  <a:gd name="T4" fmla="*/ 19 w 20"/>
                  <a:gd name="T5" fmla="*/ 28 h 29"/>
                  <a:gd name="T6" fmla="*/ 20 w 20"/>
                  <a:gd name="T7" fmla="*/ 29 h 29"/>
                  <a:gd name="T8" fmla="*/ 0 w 20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8">
                    <a:moveTo>
                      <a:pt x="0" y="0"/>
                    </a:moveTo>
                    <a:lnTo>
                      <a:pt x="0" y="1"/>
                    </a:lnTo>
                    <a:lnTo>
                      <a:pt x="19" y="28"/>
                    </a:lnTo>
                    <a:lnTo>
                      <a:pt x="20" y="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9" name="Freeform: Shape 338" descr="33a4532d-1242-474a-a079-09bf07f4cd24"/>
              <p:cNvSpPr/>
              <p:nvPr/>
            </p:nvSpPr>
            <p:spPr bwMode="auto">
              <a:xfrm>
                <a:off x="4978" y="1291"/>
                <a:ext cx="70" cy="10"/>
              </a:xfrm>
              <a:custGeom>
                <a:avLst/>
                <a:gdLst>
                  <a:gd name="T0" fmla="*/ 0 w 70"/>
                  <a:gd name="T1" fmla="*/ 0 h 10"/>
                  <a:gd name="T2" fmla="*/ 0 w 70"/>
                  <a:gd name="T3" fmla="*/ 2 h 10"/>
                  <a:gd name="T4" fmla="*/ 34 w 70"/>
                  <a:gd name="T5" fmla="*/ 6 h 10"/>
                  <a:gd name="T6" fmla="*/ 35 w 70"/>
                  <a:gd name="T7" fmla="*/ 6 h 10"/>
                  <a:gd name="T8" fmla="*/ 35 w 70"/>
                  <a:gd name="T9" fmla="*/ 6 h 10"/>
                  <a:gd name="T10" fmla="*/ 35 w 70"/>
                  <a:gd name="T11" fmla="*/ 6 h 10"/>
                  <a:gd name="T12" fmla="*/ 37 w 70"/>
                  <a:gd name="T13" fmla="*/ 6 h 10"/>
                  <a:gd name="T14" fmla="*/ 69 w 70"/>
                  <a:gd name="T15" fmla="*/ 10 h 10"/>
                  <a:gd name="T16" fmla="*/ 70 w 70"/>
                  <a:gd name="T17" fmla="*/ 9 h 10"/>
                  <a:gd name="T18" fmla="*/ 37 w 70"/>
                  <a:gd name="T19" fmla="*/ 5 h 10"/>
                  <a:gd name="T20" fmla="*/ 37 w 70"/>
                  <a:gd name="T21" fmla="*/ 5 h 10"/>
                  <a:gd name="T22" fmla="*/ 36 w 70"/>
                  <a:gd name="T23" fmla="*/ 5 h 10"/>
                  <a:gd name="T24" fmla="*/ 36 w 70"/>
                  <a:gd name="T25" fmla="*/ 5 h 10"/>
                  <a:gd name="T26" fmla="*/ 34 w 70"/>
                  <a:gd name="T27" fmla="*/ 5 h 10"/>
                  <a:gd name="T28" fmla="*/ 0 w 70"/>
                  <a:gd name="T2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" h="10">
                    <a:moveTo>
                      <a:pt x="0" y="0"/>
                    </a:moveTo>
                    <a:lnTo>
                      <a:pt x="0" y="2"/>
                    </a:lnTo>
                    <a:lnTo>
                      <a:pt x="34" y="6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37" y="6"/>
                    </a:lnTo>
                    <a:lnTo>
                      <a:pt x="69" y="10"/>
                    </a:lnTo>
                    <a:lnTo>
                      <a:pt x="70" y="9"/>
                    </a:lnTo>
                    <a:lnTo>
                      <a:pt x="37" y="5"/>
                    </a:lnTo>
                    <a:lnTo>
                      <a:pt x="37" y="5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0" name="Freeform: Shape 339" descr="23f2c803-4b52-444c-9ea8-26841f31aa43"/>
              <p:cNvSpPr/>
              <p:nvPr/>
            </p:nvSpPr>
            <p:spPr bwMode="auto">
              <a:xfrm>
                <a:off x="4978" y="1291"/>
                <a:ext cx="34" cy="5"/>
              </a:xfrm>
              <a:custGeom>
                <a:avLst/>
                <a:gdLst>
                  <a:gd name="T0" fmla="*/ 34 w 34"/>
                  <a:gd name="T1" fmla="*/ 5 h 5"/>
                  <a:gd name="T2" fmla="*/ 33 w 34"/>
                  <a:gd name="T3" fmla="*/ 4 h 5"/>
                  <a:gd name="T4" fmla="*/ 0 w 34"/>
                  <a:gd name="T5" fmla="*/ 0 h 5"/>
                  <a:gd name="T6" fmla="*/ 0 w 34"/>
                  <a:gd name="T7" fmla="*/ 0 h 5"/>
                  <a:gd name="T8" fmla="*/ 34 w 34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lnTo>
                      <a:pt x="33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1" name="Freeform: Shape 340" descr="947ea7a5-7878-4dbb-9bfb-e34abd43b0a6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2" name="Freeform: Shape 341" descr="69bd0f22-6cb9-4771-8f7a-77039ac2b065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3" name="Freeform: Shape 342" descr="42f3c802-ae33-463e-a0b9-43a1ad2613f1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4" name="Freeform: Shape 343" descr="337b098a-9b19-430d-898d-0014a5c9615c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5" name="Freeform: Shape 344" descr="3172043e-3347-41b2-b325-4171dee3b9c5"/>
              <p:cNvSpPr/>
              <p:nvPr/>
            </p:nvSpPr>
            <p:spPr bwMode="auto">
              <a:xfrm>
                <a:off x="5182" y="1149"/>
                <a:ext cx="24" cy="19"/>
              </a:xfrm>
              <a:custGeom>
                <a:avLst/>
                <a:gdLst>
                  <a:gd name="T0" fmla="*/ 24 w 24"/>
                  <a:gd name="T1" fmla="*/ 2 h 19"/>
                  <a:gd name="T2" fmla="*/ 20 w 24"/>
                  <a:gd name="T3" fmla="*/ 0 h 19"/>
                  <a:gd name="T4" fmla="*/ 0 w 24"/>
                  <a:gd name="T5" fmla="*/ 16 h 19"/>
                  <a:gd name="T6" fmla="*/ 5 w 24"/>
                  <a:gd name="T7" fmla="*/ 19 h 19"/>
                  <a:gd name="T8" fmla="*/ 24 w 24"/>
                  <a:gd name="T9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24" y="2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3" y="4"/>
                      <a:pt x="6" y="10"/>
                      <a:pt x="0" y="16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11" y="12"/>
                      <a:pt x="17" y="7"/>
                      <a:pt x="2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6" name="Freeform: Shape 345" descr="76ce6252-dcb6-4dc8-8fd3-7188e1481c11"/>
              <p:cNvSpPr/>
              <p:nvPr/>
            </p:nvSpPr>
            <p:spPr bwMode="auto">
              <a:xfrm>
                <a:off x="5165" y="1165"/>
                <a:ext cx="22" cy="31"/>
              </a:xfrm>
              <a:custGeom>
                <a:avLst/>
                <a:gdLst>
                  <a:gd name="T0" fmla="*/ 22 w 22"/>
                  <a:gd name="T1" fmla="*/ 3 h 31"/>
                  <a:gd name="T2" fmla="*/ 17 w 22"/>
                  <a:gd name="T3" fmla="*/ 0 h 31"/>
                  <a:gd name="T4" fmla="*/ 0 w 22"/>
                  <a:gd name="T5" fmla="*/ 28 h 31"/>
                  <a:gd name="T6" fmla="*/ 4 w 22"/>
                  <a:gd name="T7" fmla="*/ 31 h 31"/>
                  <a:gd name="T8" fmla="*/ 22 w 22"/>
                  <a:gd name="T9" fmla="*/ 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1">
                    <a:moveTo>
                      <a:pt x="22" y="3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0" y="9"/>
                      <a:pt x="4" y="18"/>
                      <a:pt x="0" y="28"/>
                    </a:cubicBezTo>
                    <a:cubicBezTo>
                      <a:pt x="4" y="31"/>
                      <a:pt x="4" y="31"/>
                      <a:pt x="4" y="31"/>
                    </a:cubicBezTo>
                    <a:cubicBezTo>
                      <a:pt x="9" y="21"/>
                      <a:pt x="15" y="11"/>
                      <a:pt x="22" y="3"/>
                    </a:cubicBezTo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7" name="Freeform: Shape 346" descr="e92c0d16-7f47-4f56-a1c8-1ac555bdbe2f"/>
              <p:cNvSpPr/>
              <p:nvPr/>
            </p:nvSpPr>
            <p:spPr bwMode="auto">
              <a:xfrm>
                <a:off x="5157" y="1193"/>
                <a:ext cx="18" cy="66"/>
              </a:xfrm>
              <a:custGeom>
                <a:avLst/>
                <a:gdLst>
                  <a:gd name="T0" fmla="*/ 12 w 18"/>
                  <a:gd name="T1" fmla="*/ 3 h 66"/>
                  <a:gd name="T2" fmla="*/ 8 w 18"/>
                  <a:gd name="T3" fmla="*/ 0 h 66"/>
                  <a:gd name="T4" fmla="*/ 0 w 18"/>
                  <a:gd name="T5" fmla="*/ 34 h 66"/>
                  <a:gd name="T6" fmla="*/ 13 w 18"/>
                  <a:gd name="T7" fmla="*/ 63 h 66"/>
                  <a:gd name="T8" fmla="*/ 18 w 18"/>
                  <a:gd name="T9" fmla="*/ 66 h 66"/>
                  <a:gd name="T10" fmla="*/ 4 w 18"/>
                  <a:gd name="T11" fmla="*/ 37 h 66"/>
                  <a:gd name="T12" fmla="*/ 12 w 18"/>
                  <a:gd name="T13" fmla="*/ 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66">
                    <a:moveTo>
                      <a:pt x="12" y="3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3" y="11"/>
                      <a:pt x="0" y="23"/>
                      <a:pt x="0" y="34"/>
                    </a:cubicBezTo>
                    <a:cubicBezTo>
                      <a:pt x="0" y="48"/>
                      <a:pt x="5" y="58"/>
                      <a:pt x="13" y="63"/>
                    </a:cubicBezTo>
                    <a:cubicBezTo>
                      <a:pt x="18" y="66"/>
                      <a:pt x="18" y="66"/>
                      <a:pt x="18" y="66"/>
                    </a:cubicBezTo>
                    <a:cubicBezTo>
                      <a:pt x="9" y="61"/>
                      <a:pt x="4" y="51"/>
                      <a:pt x="4" y="37"/>
                    </a:cubicBezTo>
                    <a:cubicBezTo>
                      <a:pt x="4" y="26"/>
                      <a:pt x="7" y="14"/>
                      <a:pt x="12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8" name="Freeform: Shape 347" descr="dc15871d-d324-4242-9db6-f278c506c131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9" name="Freeform: Shape 348" descr="5e5c897a-cda6-41e7-ad38-a6f879a96b20"/>
              <p:cNvSpPr/>
              <p:nvPr/>
            </p:nvSpPr>
            <p:spPr bwMode="auto">
              <a:xfrm>
                <a:off x="5234" y="1146"/>
                <a:ext cx="18" cy="65"/>
              </a:xfrm>
              <a:custGeom>
                <a:avLst/>
                <a:gdLst>
                  <a:gd name="T0" fmla="*/ 5 w 18"/>
                  <a:gd name="T1" fmla="*/ 2 h 65"/>
                  <a:gd name="T2" fmla="*/ 0 w 18"/>
                  <a:gd name="T3" fmla="*/ 0 h 65"/>
                  <a:gd name="T4" fmla="*/ 13 w 18"/>
                  <a:gd name="T5" fmla="*/ 29 h 65"/>
                  <a:gd name="T6" fmla="*/ 6 w 18"/>
                  <a:gd name="T7" fmla="*/ 63 h 65"/>
                  <a:gd name="T8" fmla="*/ 10 w 18"/>
                  <a:gd name="T9" fmla="*/ 65 h 65"/>
                  <a:gd name="T10" fmla="*/ 18 w 18"/>
                  <a:gd name="T11" fmla="*/ 31 h 65"/>
                  <a:gd name="T12" fmla="*/ 5 w 18"/>
                  <a:gd name="T13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65">
                    <a:moveTo>
                      <a:pt x="5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8" y="4"/>
                      <a:pt x="13" y="14"/>
                      <a:pt x="13" y="29"/>
                    </a:cubicBezTo>
                    <a:cubicBezTo>
                      <a:pt x="13" y="40"/>
                      <a:pt x="11" y="51"/>
                      <a:pt x="6" y="63"/>
                    </a:cubicBezTo>
                    <a:cubicBezTo>
                      <a:pt x="10" y="65"/>
                      <a:pt x="10" y="65"/>
                      <a:pt x="10" y="65"/>
                    </a:cubicBezTo>
                    <a:cubicBezTo>
                      <a:pt x="15" y="54"/>
                      <a:pt x="18" y="42"/>
                      <a:pt x="18" y="31"/>
                    </a:cubicBezTo>
                    <a:cubicBezTo>
                      <a:pt x="18" y="17"/>
                      <a:pt x="13" y="7"/>
                      <a:pt x="5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0" name="Freeform: Shape 349" descr="9b66c321-c37b-43a7-aad8-b7c6e6fa9891"/>
              <p:cNvSpPr/>
              <p:nvPr/>
            </p:nvSpPr>
            <p:spPr bwMode="auto">
              <a:xfrm>
                <a:off x="5222" y="1209"/>
                <a:ext cx="22" cy="30"/>
              </a:xfrm>
              <a:custGeom>
                <a:avLst/>
                <a:gdLst>
                  <a:gd name="T0" fmla="*/ 22 w 22"/>
                  <a:gd name="T1" fmla="*/ 2 h 30"/>
                  <a:gd name="T2" fmla="*/ 18 w 22"/>
                  <a:gd name="T3" fmla="*/ 0 h 30"/>
                  <a:gd name="T4" fmla="*/ 0 w 22"/>
                  <a:gd name="T5" fmla="*/ 27 h 30"/>
                  <a:gd name="T6" fmla="*/ 4 w 22"/>
                  <a:gd name="T7" fmla="*/ 30 h 30"/>
                  <a:gd name="T8" fmla="*/ 22 w 22"/>
                  <a:gd name="T9" fmla="*/ 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0">
                    <a:moveTo>
                      <a:pt x="22" y="2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3" y="10"/>
                      <a:pt x="7" y="19"/>
                      <a:pt x="0" y="27"/>
                    </a:cubicBezTo>
                    <a:cubicBezTo>
                      <a:pt x="4" y="30"/>
                      <a:pt x="4" y="30"/>
                      <a:pt x="4" y="30"/>
                    </a:cubicBezTo>
                    <a:cubicBezTo>
                      <a:pt x="12" y="22"/>
                      <a:pt x="18" y="12"/>
                      <a:pt x="22" y="2"/>
                    </a:cubicBezTo>
                    <a:close/>
                  </a:path>
                </a:pathLst>
              </a:custGeom>
              <a:solidFill>
                <a:srgbClr val="B9B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1" name="Freeform: Shape 350" descr="4c90b047-261f-43d6-9194-c7ae7ed25757"/>
              <p:cNvSpPr/>
              <p:nvPr/>
            </p:nvSpPr>
            <p:spPr bwMode="auto">
              <a:xfrm>
                <a:off x="5202" y="1236"/>
                <a:ext cx="24" cy="20"/>
              </a:xfrm>
              <a:custGeom>
                <a:avLst/>
                <a:gdLst>
                  <a:gd name="T0" fmla="*/ 24 w 24"/>
                  <a:gd name="T1" fmla="*/ 3 h 20"/>
                  <a:gd name="T2" fmla="*/ 20 w 24"/>
                  <a:gd name="T3" fmla="*/ 0 h 20"/>
                  <a:gd name="T4" fmla="*/ 0 w 24"/>
                  <a:gd name="T5" fmla="*/ 17 h 20"/>
                  <a:gd name="T6" fmla="*/ 5 w 24"/>
                  <a:gd name="T7" fmla="*/ 20 h 20"/>
                  <a:gd name="T8" fmla="*/ 24 w 24"/>
                  <a:gd name="T9" fmla="*/ 3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0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4" y="7"/>
                      <a:pt x="7" y="13"/>
                      <a:pt x="0" y="17"/>
                    </a:cubicBezTo>
                    <a:cubicBezTo>
                      <a:pt x="5" y="20"/>
                      <a:pt x="5" y="20"/>
                      <a:pt x="5" y="20"/>
                    </a:cubicBezTo>
                    <a:cubicBezTo>
                      <a:pt x="12" y="15"/>
                      <a:pt x="19" y="10"/>
                      <a:pt x="2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2" name="Freeform: Shape 351" descr="9d8cd9f0-f6c5-4c1a-9ffe-338f36694a57"/>
              <p:cNvSpPr/>
              <p:nvPr/>
            </p:nvSpPr>
            <p:spPr bwMode="auto">
              <a:xfrm>
                <a:off x="5232" y="1150"/>
                <a:ext cx="17" cy="61"/>
              </a:xfrm>
              <a:custGeom>
                <a:avLst/>
                <a:gdLst>
                  <a:gd name="T0" fmla="*/ 4 w 17"/>
                  <a:gd name="T1" fmla="*/ 2 h 61"/>
                  <a:gd name="T2" fmla="*/ 0 w 17"/>
                  <a:gd name="T3" fmla="*/ 0 h 61"/>
                  <a:gd name="T4" fmla="*/ 12 w 17"/>
                  <a:gd name="T5" fmla="*/ 27 h 61"/>
                  <a:gd name="T6" fmla="*/ 5 w 17"/>
                  <a:gd name="T7" fmla="*/ 58 h 61"/>
                  <a:gd name="T8" fmla="*/ 9 w 17"/>
                  <a:gd name="T9" fmla="*/ 61 h 61"/>
                  <a:gd name="T10" fmla="*/ 17 w 17"/>
                  <a:gd name="T11" fmla="*/ 29 h 61"/>
                  <a:gd name="T12" fmla="*/ 4 w 17"/>
                  <a:gd name="T13" fmla="*/ 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61">
                    <a:moveTo>
                      <a:pt x="4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7" y="4"/>
                      <a:pt x="12" y="13"/>
                      <a:pt x="12" y="27"/>
                    </a:cubicBezTo>
                    <a:cubicBezTo>
                      <a:pt x="12" y="37"/>
                      <a:pt x="9" y="48"/>
                      <a:pt x="5" y="58"/>
                    </a:cubicBezTo>
                    <a:cubicBezTo>
                      <a:pt x="9" y="61"/>
                      <a:pt x="9" y="61"/>
                      <a:pt x="9" y="61"/>
                    </a:cubicBezTo>
                    <a:cubicBezTo>
                      <a:pt x="14" y="50"/>
                      <a:pt x="17" y="39"/>
                      <a:pt x="17" y="29"/>
                    </a:cubicBezTo>
                    <a:cubicBezTo>
                      <a:pt x="17" y="16"/>
                      <a:pt x="12" y="7"/>
                      <a:pt x="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3" name="Freeform: Shape 352" descr="507c8b90-6d35-4268-8f89-da0ddab11e23"/>
              <p:cNvSpPr/>
              <p:nvPr/>
            </p:nvSpPr>
            <p:spPr bwMode="auto">
              <a:xfrm>
                <a:off x="5221" y="1208"/>
                <a:ext cx="20" cy="28"/>
              </a:xfrm>
              <a:custGeom>
                <a:avLst/>
                <a:gdLst>
                  <a:gd name="T0" fmla="*/ 20 w 20"/>
                  <a:gd name="T1" fmla="*/ 3 h 28"/>
                  <a:gd name="T2" fmla="*/ 16 w 20"/>
                  <a:gd name="T3" fmla="*/ 0 h 28"/>
                  <a:gd name="T4" fmla="*/ 0 w 20"/>
                  <a:gd name="T5" fmla="*/ 26 h 28"/>
                  <a:gd name="T6" fmla="*/ 4 w 20"/>
                  <a:gd name="T7" fmla="*/ 28 h 28"/>
                  <a:gd name="T8" fmla="*/ 20 w 20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8">
                    <a:moveTo>
                      <a:pt x="20" y="3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12" y="9"/>
                      <a:pt x="6" y="18"/>
                      <a:pt x="0" y="26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11" y="21"/>
                      <a:pt x="16" y="12"/>
                      <a:pt x="20" y="3"/>
                    </a:cubicBezTo>
                    <a:close/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4" name="Freeform: Shape 353" descr="2e6b22dc-b12e-4225-ae77-035ec9ec0fb4"/>
              <p:cNvSpPr/>
              <p:nvPr/>
            </p:nvSpPr>
            <p:spPr bwMode="auto">
              <a:xfrm>
                <a:off x="5202" y="1234"/>
                <a:ext cx="23" cy="18"/>
              </a:xfrm>
              <a:custGeom>
                <a:avLst/>
                <a:gdLst>
                  <a:gd name="T0" fmla="*/ 23 w 23"/>
                  <a:gd name="T1" fmla="*/ 2 h 18"/>
                  <a:gd name="T2" fmla="*/ 19 w 23"/>
                  <a:gd name="T3" fmla="*/ 0 h 18"/>
                  <a:gd name="T4" fmla="*/ 0 w 23"/>
                  <a:gd name="T5" fmla="*/ 15 h 18"/>
                  <a:gd name="T6" fmla="*/ 5 w 23"/>
                  <a:gd name="T7" fmla="*/ 18 h 18"/>
                  <a:gd name="T8" fmla="*/ 23 w 23"/>
                  <a:gd name="T9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8">
                    <a:moveTo>
                      <a:pt x="23" y="2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13" y="6"/>
                      <a:pt x="7" y="11"/>
                      <a:pt x="0" y="15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11" y="14"/>
                      <a:pt x="18" y="9"/>
                      <a:pt x="23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5" name="Freeform: Shape 354" descr="56717004-b90c-49c5-bf22-da37c7efef98"/>
              <p:cNvSpPr/>
              <p:nvPr/>
            </p:nvSpPr>
            <p:spPr bwMode="auto">
              <a:xfrm>
                <a:off x="5172" y="1249"/>
                <a:ext cx="35" cy="10"/>
              </a:xfrm>
              <a:custGeom>
                <a:avLst/>
                <a:gdLst>
                  <a:gd name="T0" fmla="*/ 35 w 35"/>
                  <a:gd name="T1" fmla="*/ 3 h 10"/>
                  <a:gd name="T2" fmla="*/ 30 w 35"/>
                  <a:gd name="T3" fmla="*/ 0 h 10"/>
                  <a:gd name="T4" fmla="*/ 0 w 35"/>
                  <a:gd name="T5" fmla="*/ 3 h 10"/>
                  <a:gd name="T6" fmla="*/ 5 w 35"/>
                  <a:gd name="T7" fmla="*/ 6 h 10"/>
                  <a:gd name="T8" fmla="*/ 35 w 35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0">
                    <a:moveTo>
                      <a:pt x="35" y="3"/>
                    </a:moveTo>
                    <a:cubicBezTo>
                      <a:pt x="30" y="0"/>
                      <a:pt x="30" y="0"/>
                      <a:pt x="30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2" y="10"/>
                      <a:pt x="23" y="10"/>
                      <a:pt x="35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6" name="Freeform: Shape 355" descr="a8aee696-f2a0-4062-8ea4-6d23a00bbaf6"/>
              <p:cNvSpPr/>
              <p:nvPr/>
            </p:nvSpPr>
            <p:spPr bwMode="auto">
              <a:xfrm>
                <a:off x="5202" y="1141"/>
                <a:ext cx="37" cy="10"/>
              </a:xfrm>
              <a:custGeom>
                <a:avLst/>
                <a:gdLst>
                  <a:gd name="T0" fmla="*/ 37 w 37"/>
                  <a:gd name="T1" fmla="*/ 7 h 10"/>
                  <a:gd name="T2" fmla="*/ 32 w 37"/>
                  <a:gd name="T3" fmla="*/ 5 h 10"/>
                  <a:gd name="T4" fmla="*/ 0 w 37"/>
                  <a:gd name="T5" fmla="*/ 8 h 10"/>
                  <a:gd name="T6" fmla="*/ 4 w 37"/>
                  <a:gd name="T7" fmla="*/ 10 h 10"/>
                  <a:gd name="T8" fmla="*/ 37 w 37"/>
                  <a:gd name="T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7"/>
                    </a:moveTo>
                    <a:cubicBezTo>
                      <a:pt x="32" y="5"/>
                      <a:pt x="32" y="5"/>
                      <a:pt x="32" y="5"/>
                    </a:cubicBezTo>
                    <a:cubicBezTo>
                      <a:pt x="24" y="0"/>
                      <a:pt x="13" y="1"/>
                      <a:pt x="0" y="8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17" y="3"/>
                      <a:pt x="28" y="3"/>
                      <a:pt x="37" y="7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7" name="Freeform: Shape 356" descr="757a92f9-e8a8-489c-91d3-c40e42a1151a"/>
              <p:cNvSpPr/>
              <p:nvPr/>
            </p:nvSpPr>
            <p:spPr bwMode="auto">
              <a:xfrm>
                <a:off x="5202" y="1134"/>
                <a:ext cx="40" cy="11"/>
              </a:xfrm>
              <a:custGeom>
                <a:avLst/>
                <a:gdLst>
                  <a:gd name="T0" fmla="*/ 40 w 40"/>
                  <a:gd name="T1" fmla="*/ 8 h 11"/>
                  <a:gd name="T2" fmla="*/ 36 w 40"/>
                  <a:gd name="T3" fmla="*/ 5 h 11"/>
                  <a:gd name="T4" fmla="*/ 0 w 40"/>
                  <a:gd name="T5" fmla="*/ 9 h 11"/>
                  <a:gd name="T6" fmla="*/ 4 w 40"/>
                  <a:gd name="T7" fmla="*/ 11 h 11"/>
                  <a:gd name="T8" fmla="*/ 40 w 40"/>
                  <a:gd name="T9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1">
                    <a:moveTo>
                      <a:pt x="40" y="8"/>
                    </a:moveTo>
                    <a:cubicBezTo>
                      <a:pt x="36" y="5"/>
                      <a:pt x="36" y="5"/>
                      <a:pt x="36" y="5"/>
                    </a:cubicBezTo>
                    <a:cubicBezTo>
                      <a:pt x="27" y="0"/>
                      <a:pt x="14" y="1"/>
                      <a:pt x="0" y="9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18" y="3"/>
                      <a:pt x="31" y="3"/>
                      <a:pt x="40" y="8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8" name="Freeform: Shape 357" descr="b2509b02-5ef4-4d76-b3c8-27ecbf5a69b9"/>
              <p:cNvSpPr>
                <a:spLocks noEditPoints="1"/>
              </p:cNvSpPr>
              <p:nvPr/>
            </p:nvSpPr>
            <p:spPr bwMode="auto">
              <a:xfrm>
                <a:off x="5161" y="1137"/>
                <a:ext cx="91" cy="133"/>
              </a:xfrm>
              <a:custGeom>
                <a:avLst/>
                <a:gdLst>
                  <a:gd name="T0" fmla="*/ 91 w 91"/>
                  <a:gd name="T1" fmla="*/ 40 h 133"/>
                  <a:gd name="T2" fmla="*/ 46 w 91"/>
                  <a:gd name="T3" fmla="*/ 119 h 133"/>
                  <a:gd name="T4" fmla="*/ 0 w 91"/>
                  <a:gd name="T5" fmla="*/ 93 h 133"/>
                  <a:gd name="T6" fmla="*/ 45 w 91"/>
                  <a:gd name="T7" fmla="*/ 14 h 133"/>
                  <a:gd name="T8" fmla="*/ 91 w 91"/>
                  <a:gd name="T9" fmla="*/ 40 h 133"/>
                  <a:gd name="T10" fmla="*/ 46 w 91"/>
                  <a:gd name="T11" fmla="*/ 115 h 133"/>
                  <a:gd name="T12" fmla="*/ 88 w 91"/>
                  <a:gd name="T13" fmla="*/ 42 h 133"/>
                  <a:gd name="T14" fmla="*/ 45 w 91"/>
                  <a:gd name="T15" fmla="*/ 18 h 133"/>
                  <a:gd name="T16" fmla="*/ 4 w 91"/>
                  <a:gd name="T17" fmla="*/ 91 h 133"/>
                  <a:gd name="T18" fmla="*/ 46 w 91"/>
                  <a:gd name="T19" fmla="*/ 115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1" h="133">
                    <a:moveTo>
                      <a:pt x="91" y="40"/>
                    </a:moveTo>
                    <a:cubicBezTo>
                      <a:pt x="91" y="69"/>
                      <a:pt x="71" y="104"/>
                      <a:pt x="46" y="119"/>
                    </a:cubicBezTo>
                    <a:cubicBezTo>
                      <a:pt x="21" y="133"/>
                      <a:pt x="0" y="121"/>
                      <a:pt x="0" y="93"/>
                    </a:cubicBezTo>
                    <a:cubicBezTo>
                      <a:pt x="0" y="64"/>
                      <a:pt x="20" y="29"/>
                      <a:pt x="45" y="14"/>
                    </a:cubicBezTo>
                    <a:cubicBezTo>
                      <a:pt x="70" y="0"/>
                      <a:pt x="91" y="12"/>
                      <a:pt x="91" y="40"/>
                    </a:cubicBezTo>
                    <a:moveTo>
                      <a:pt x="46" y="115"/>
                    </a:moveTo>
                    <a:cubicBezTo>
                      <a:pt x="69" y="101"/>
                      <a:pt x="88" y="69"/>
                      <a:pt x="88" y="42"/>
                    </a:cubicBezTo>
                    <a:cubicBezTo>
                      <a:pt x="88" y="16"/>
                      <a:pt x="69" y="5"/>
                      <a:pt x="45" y="18"/>
                    </a:cubicBezTo>
                    <a:cubicBezTo>
                      <a:pt x="22" y="32"/>
                      <a:pt x="3" y="64"/>
                      <a:pt x="4" y="91"/>
                    </a:cubicBezTo>
                    <a:cubicBezTo>
                      <a:pt x="4" y="117"/>
                      <a:pt x="23" y="128"/>
                      <a:pt x="46" y="115"/>
                    </a:cubicBezTo>
                  </a:path>
                </a:pathLst>
              </a:custGeom>
              <a:solidFill>
                <a:srgbClr val="6361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9" name="Freeform: Shape 358" descr="4f842957-14b6-4bf8-894b-688570e1f178"/>
              <p:cNvSpPr/>
              <p:nvPr/>
            </p:nvSpPr>
            <p:spPr bwMode="auto">
              <a:xfrm>
                <a:off x="5180" y="1143"/>
                <a:ext cx="26" cy="21"/>
              </a:xfrm>
              <a:custGeom>
                <a:avLst/>
                <a:gdLst>
                  <a:gd name="T0" fmla="*/ 26 w 26"/>
                  <a:gd name="T1" fmla="*/ 2 h 21"/>
                  <a:gd name="T2" fmla="*/ 22 w 26"/>
                  <a:gd name="T3" fmla="*/ 0 h 21"/>
                  <a:gd name="T4" fmla="*/ 0 w 26"/>
                  <a:gd name="T5" fmla="*/ 18 h 21"/>
                  <a:gd name="T6" fmla="*/ 4 w 26"/>
                  <a:gd name="T7" fmla="*/ 21 h 21"/>
                  <a:gd name="T8" fmla="*/ 26 w 26"/>
                  <a:gd name="T9" fmla="*/ 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1">
                    <a:moveTo>
                      <a:pt x="26" y="2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14" y="4"/>
                      <a:pt x="7" y="11"/>
                      <a:pt x="0" y="18"/>
                    </a:cubicBezTo>
                    <a:cubicBezTo>
                      <a:pt x="4" y="21"/>
                      <a:pt x="4" y="21"/>
                      <a:pt x="4" y="21"/>
                    </a:cubicBezTo>
                    <a:cubicBezTo>
                      <a:pt x="11" y="13"/>
                      <a:pt x="19" y="7"/>
                      <a:pt x="2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0" name="Freeform: Shape 359" descr="de0c02cb-ef99-4be7-9257-cfe03d4d3e72"/>
              <p:cNvSpPr/>
              <p:nvPr/>
            </p:nvSpPr>
            <p:spPr bwMode="auto">
              <a:xfrm>
                <a:off x="5160" y="1161"/>
                <a:ext cx="24" cy="34"/>
              </a:xfrm>
              <a:custGeom>
                <a:avLst/>
                <a:gdLst>
                  <a:gd name="T0" fmla="*/ 24 w 24"/>
                  <a:gd name="T1" fmla="*/ 3 h 34"/>
                  <a:gd name="T2" fmla="*/ 20 w 24"/>
                  <a:gd name="T3" fmla="*/ 0 h 34"/>
                  <a:gd name="T4" fmla="*/ 0 w 24"/>
                  <a:gd name="T5" fmla="*/ 31 h 34"/>
                  <a:gd name="T6" fmla="*/ 5 w 24"/>
                  <a:gd name="T7" fmla="*/ 34 h 34"/>
                  <a:gd name="T8" fmla="*/ 24 w 24"/>
                  <a:gd name="T9" fmla="*/ 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34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2" y="9"/>
                      <a:pt x="5" y="20"/>
                      <a:pt x="0" y="31"/>
                    </a:cubicBezTo>
                    <a:cubicBezTo>
                      <a:pt x="5" y="34"/>
                      <a:pt x="5" y="34"/>
                      <a:pt x="5" y="34"/>
                    </a:cubicBezTo>
                    <a:cubicBezTo>
                      <a:pt x="10" y="23"/>
                      <a:pt x="16" y="12"/>
                      <a:pt x="24" y="3"/>
                    </a:cubicBezTo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1" name="Freeform: Shape 360" descr="f69bc62d-7d53-4292-80ba-998685abe144"/>
              <p:cNvSpPr/>
              <p:nvPr/>
            </p:nvSpPr>
            <p:spPr bwMode="auto">
              <a:xfrm>
                <a:off x="5152" y="1192"/>
                <a:ext cx="19" cy="73"/>
              </a:xfrm>
              <a:custGeom>
                <a:avLst/>
                <a:gdLst>
                  <a:gd name="T0" fmla="*/ 13 w 19"/>
                  <a:gd name="T1" fmla="*/ 3 h 73"/>
                  <a:gd name="T2" fmla="*/ 8 w 19"/>
                  <a:gd name="T3" fmla="*/ 0 h 73"/>
                  <a:gd name="T4" fmla="*/ 0 w 19"/>
                  <a:gd name="T5" fmla="*/ 38 h 73"/>
                  <a:gd name="T6" fmla="*/ 14 w 19"/>
                  <a:gd name="T7" fmla="*/ 70 h 73"/>
                  <a:gd name="T8" fmla="*/ 19 w 19"/>
                  <a:gd name="T9" fmla="*/ 73 h 73"/>
                  <a:gd name="T10" fmla="*/ 4 w 19"/>
                  <a:gd name="T11" fmla="*/ 41 h 73"/>
                  <a:gd name="T12" fmla="*/ 13 w 19"/>
                  <a:gd name="T13" fmla="*/ 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73">
                    <a:moveTo>
                      <a:pt x="13" y="3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3" y="13"/>
                      <a:pt x="0" y="26"/>
                      <a:pt x="0" y="38"/>
                    </a:cubicBezTo>
                    <a:cubicBezTo>
                      <a:pt x="0" y="54"/>
                      <a:pt x="5" y="65"/>
                      <a:pt x="14" y="70"/>
                    </a:cubicBezTo>
                    <a:cubicBezTo>
                      <a:pt x="19" y="73"/>
                      <a:pt x="19" y="73"/>
                      <a:pt x="19" y="73"/>
                    </a:cubicBezTo>
                    <a:cubicBezTo>
                      <a:pt x="10" y="68"/>
                      <a:pt x="4" y="57"/>
                      <a:pt x="4" y="41"/>
                    </a:cubicBezTo>
                    <a:cubicBezTo>
                      <a:pt x="4" y="29"/>
                      <a:pt x="7" y="15"/>
                      <a:pt x="13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2" name="Freeform: Shape 361" descr="0c8c2248-cdb0-421c-8a1a-c908c9720f50"/>
              <p:cNvSpPr>
                <a:spLocks noEditPoints="1"/>
              </p:cNvSpPr>
              <p:nvPr/>
            </p:nvSpPr>
            <p:spPr bwMode="auto">
              <a:xfrm>
                <a:off x="5156" y="1129"/>
                <a:ext cx="101" cy="149"/>
              </a:xfrm>
              <a:custGeom>
                <a:avLst/>
                <a:gdLst>
                  <a:gd name="T0" fmla="*/ 101 w 101"/>
                  <a:gd name="T1" fmla="*/ 45 h 149"/>
                  <a:gd name="T2" fmla="*/ 51 w 101"/>
                  <a:gd name="T3" fmla="*/ 133 h 149"/>
                  <a:gd name="T4" fmla="*/ 0 w 101"/>
                  <a:gd name="T5" fmla="*/ 104 h 149"/>
                  <a:gd name="T6" fmla="*/ 50 w 101"/>
                  <a:gd name="T7" fmla="*/ 16 h 149"/>
                  <a:gd name="T8" fmla="*/ 101 w 101"/>
                  <a:gd name="T9" fmla="*/ 45 h 149"/>
                  <a:gd name="T10" fmla="*/ 51 w 101"/>
                  <a:gd name="T11" fmla="*/ 127 h 149"/>
                  <a:gd name="T12" fmla="*/ 96 w 101"/>
                  <a:gd name="T13" fmla="*/ 48 h 149"/>
                  <a:gd name="T14" fmla="*/ 50 w 101"/>
                  <a:gd name="T15" fmla="*/ 22 h 149"/>
                  <a:gd name="T16" fmla="*/ 5 w 101"/>
                  <a:gd name="T17" fmla="*/ 101 h 149"/>
                  <a:gd name="T18" fmla="*/ 51 w 101"/>
                  <a:gd name="T19" fmla="*/ 127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0" h="149">
                    <a:moveTo>
                      <a:pt x="101" y="45"/>
                    </a:moveTo>
                    <a:cubicBezTo>
                      <a:pt x="101" y="77"/>
                      <a:pt x="79" y="116"/>
                      <a:pt x="51" y="133"/>
                    </a:cubicBezTo>
                    <a:cubicBezTo>
                      <a:pt x="23" y="149"/>
                      <a:pt x="0" y="136"/>
                      <a:pt x="0" y="104"/>
                    </a:cubicBezTo>
                    <a:cubicBezTo>
                      <a:pt x="0" y="72"/>
                      <a:pt x="23" y="33"/>
                      <a:pt x="50" y="16"/>
                    </a:cubicBezTo>
                    <a:cubicBezTo>
                      <a:pt x="78" y="0"/>
                      <a:pt x="101" y="13"/>
                      <a:pt x="101" y="45"/>
                    </a:cubicBezTo>
                    <a:moveTo>
                      <a:pt x="51" y="127"/>
                    </a:moveTo>
                    <a:cubicBezTo>
                      <a:pt x="76" y="112"/>
                      <a:pt x="96" y="77"/>
                      <a:pt x="96" y="48"/>
                    </a:cubicBezTo>
                    <a:cubicBezTo>
                      <a:pt x="96" y="20"/>
                      <a:pt x="75" y="8"/>
                      <a:pt x="50" y="22"/>
                    </a:cubicBezTo>
                    <a:cubicBezTo>
                      <a:pt x="25" y="37"/>
                      <a:pt x="5" y="72"/>
                      <a:pt x="5" y="101"/>
                    </a:cubicBezTo>
                    <a:cubicBezTo>
                      <a:pt x="5" y="129"/>
                      <a:pt x="26" y="141"/>
                      <a:pt x="51" y="127"/>
                    </a:cubicBezTo>
                  </a:path>
                </a:pathLst>
              </a:custGeom>
              <a:solidFill>
                <a:srgbClr val="2A2A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3" name="Freeform: Shape 362" descr="10375f68-7f19-45b2-b7a8-6c0e61d54d7b"/>
              <p:cNvSpPr/>
              <p:nvPr/>
            </p:nvSpPr>
            <p:spPr bwMode="auto">
              <a:xfrm>
                <a:off x="5206" y="1204"/>
                <a:ext cx="20" cy="27"/>
              </a:xfrm>
              <a:custGeom>
                <a:avLst/>
                <a:gdLst>
                  <a:gd name="T0" fmla="*/ 1 w 20"/>
                  <a:gd name="T1" fmla="*/ 0 h 27"/>
                  <a:gd name="T2" fmla="*/ 0 w 20"/>
                  <a:gd name="T3" fmla="*/ 0 h 27"/>
                  <a:gd name="T4" fmla="*/ 19 w 20"/>
                  <a:gd name="T5" fmla="*/ 27 h 27"/>
                  <a:gd name="T6" fmla="*/ 20 w 20"/>
                  <a:gd name="T7" fmla="*/ 27 h 27"/>
                  <a:gd name="T8" fmla="*/ 1 w 2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7">
                    <a:moveTo>
                      <a:pt x="1" y="0"/>
                    </a:moveTo>
                    <a:lnTo>
                      <a:pt x="0" y="0"/>
                    </a:lnTo>
                    <a:lnTo>
                      <a:pt x="19" y="27"/>
                    </a:lnTo>
                    <a:lnTo>
                      <a:pt x="20" y="2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4" name="Freeform: Shape 363" descr="fca1ce0d-7b71-4474-a963-420ec25e3be4"/>
              <p:cNvSpPr/>
              <p:nvPr/>
            </p:nvSpPr>
            <p:spPr bwMode="auto">
              <a:xfrm>
                <a:off x="5207" y="1201"/>
                <a:ext cx="34" cy="5"/>
              </a:xfrm>
              <a:custGeom>
                <a:avLst/>
                <a:gdLst>
                  <a:gd name="T0" fmla="*/ 34 w 34"/>
                  <a:gd name="T1" fmla="*/ 5 h 5"/>
                  <a:gd name="T2" fmla="*/ 33 w 34"/>
                  <a:gd name="T3" fmla="*/ 5 h 5"/>
                  <a:gd name="T4" fmla="*/ 0 w 34"/>
                  <a:gd name="T5" fmla="*/ 0 h 5"/>
                  <a:gd name="T6" fmla="*/ 1 w 34"/>
                  <a:gd name="T7" fmla="*/ 1 h 5"/>
                  <a:gd name="T8" fmla="*/ 34 w 34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lnTo>
                      <a:pt x="33" y="5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5" name="Freeform: Shape 364" descr="f9da1ecb-23de-40c9-a71c-1cb9d2aa7056"/>
              <p:cNvSpPr/>
              <p:nvPr/>
            </p:nvSpPr>
            <p:spPr bwMode="auto">
              <a:xfrm>
                <a:off x="5207" y="1178"/>
                <a:ext cx="40" cy="23"/>
              </a:xfrm>
              <a:custGeom>
                <a:avLst/>
                <a:gdLst>
                  <a:gd name="T0" fmla="*/ 40 w 40"/>
                  <a:gd name="T1" fmla="*/ 1 h 23"/>
                  <a:gd name="T2" fmla="*/ 39 w 40"/>
                  <a:gd name="T3" fmla="*/ 0 h 23"/>
                  <a:gd name="T4" fmla="*/ 0 w 40"/>
                  <a:gd name="T5" fmla="*/ 22 h 23"/>
                  <a:gd name="T6" fmla="*/ 2 w 40"/>
                  <a:gd name="T7" fmla="*/ 23 h 23"/>
                  <a:gd name="T8" fmla="*/ 40 w 40"/>
                  <a:gd name="T9" fmla="*/ 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40" y="1"/>
                    </a:moveTo>
                    <a:lnTo>
                      <a:pt x="39" y="0"/>
                    </a:lnTo>
                    <a:lnTo>
                      <a:pt x="0" y="22"/>
                    </a:lnTo>
                    <a:lnTo>
                      <a:pt x="2" y="23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6" name="Freeform: Shape 365" descr="81c4b3e9-f9bc-48d4-919d-868a8c342ab0"/>
              <p:cNvSpPr/>
              <p:nvPr/>
            </p:nvSpPr>
            <p:spPr bwMode="auto">
              <a:xfrm>
                <a:off x="5205" y="1204"/>
                <a:ext cx="2" cy="45"/>
              </a:xfrm>
              <a:custGeom>
                <a:avLst/>
                <a:gdLst>
                  <a:gd name="T0" fmla="*/ 1 w 2"/>
                  <a:gd name="T1" fmla="*/ 1 h 45"/>
                  <a:gd name="T2" fmla="*/ 0 w 2"/>
                  <a:gd name="T3" fmla="*/ 0 h 45"/>
                  <a:gd name="T4" fmla="*/ 0 w 2"/>
                  <a:gd name="T5" fmla="*/ 45 h 45"/>
                  <a:gd name="T6" fmla="*/ 2 w 2"/>
                  <a:gd name="T7" fmla="*/ 45 h 45"/>
                  <a:gd name="T8" fmla="*/ 1 w 2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45">
                    <a:moveTo>
                      <a:pt x="1" y="1"/>
                    </a:moveTo>
                    <a:lnTo>
                      <a:pt x="0" y="0"/>
                    </a:lnTo>
                    <a:lnTo>
                      <a:pt x="0" y="45"/>
                    </a:lnTo>
                    <a:lnTo>
                      <a:pt x="2" y="45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7" name="Freeform: Shape 366" descr="173b9ead-8417-4ee8-a0c3-67ae4094e502"/>
              <p:cNvSpPr/>
              <p:nvPr/>
            </p:nvSpPr>
            <p:spPr bwMode="auto">
              <a:xfrm>
                <a:off x="5207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8" name="Freeform: Shape 367" descr="ee331f53-58a5-4087-9d00-ef8414248e04"/>
              <p:cNvSpPr/>
              <p:nvPr/>
            </p:nvSpPr>
            <p:spPr bwMode="auto">
              <a:xfrm>
                <a:off x="5208" y="1179"/>
                <a:ext cx="39" cy="23"/>
              </a:xfrm>
              <a:custGeom>
                <a:avLst/>
                <a:gdLst>
                  <a:gd name="T0" fmla="*/ 39 w 39"/>
                  <a:gd name="T1" fmla="*/ 0 h 23"/>
                  <a:gd name="T2" fmla="*/ 1 w 39"/>
                  <a:gd name="T3" fmla="*/ 22 h 23"/>
                  <a:gd name="T4" fmla="*/ 0 w 39"/>
                  <a:gd name="T5" fmla="*/ 23 h 23"/>
                  <a:gd name="T6" fmla="*/ 0 w 39"/>
                  <a:gd name="T7" fmla="*/ 23 h 23"/>
                  <a:gd name="T8" fmla="*/ 39 w 39"/>
                  <a:gd name="T9" fmla="*/ 1 h 23"/>
                  <a:gd name="T10" fmla="*/ 39 w 39"/>
                  <a:gd name="T1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23">
                    <a:moveTo>
                      <a:pt x="39" y="0"/>
                    </a:moveTo>
                    <a:lnTo>
                      <a:pt x="1" y="22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39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9" name="Freeform: Shape 368" descr="7955d99c-6e17-4169-9662-56be77cf7638"/>
              <p:cNvSpPr/>
              <p:nvPr/>
            </p:nvSpPr>
            <p:spPr bwMode="auto">
              <a:xfrm>
                <a:off x="5207" y="120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0" name="Freeform: Shape 369" descr="2ee1b489-cc73-4e46-9279-ec1fed8ca12d"/>
              <p:cNvSpPr/>
              <p:nvPr/>
            </p:nvSpPr>
            <p:spPr bwMode="auto">
              <a:xfrm>
                <a:off x="5206" y="1203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1" name="Freeform: Shape 370" descr="85d26fb5-eb81-409d-92f9-a6955146486f"/>
              <p:cNvSpPr/>
              <p:nvPr/>
            </p:nvSpPr>
            <p:spPr bwMode="auto">
              <a:xfrm>
                <a:off x="5205" y="1203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2" name="Freeform: Shape 371" descr="24f5a389-7697-4a23-9130-b00c566be34c"/>
              <p:cNvSpPr/>
              <p:nvPr/>
            </p:nvSpPr>
            <p:spPr bwMode="auto">
              <a:xfrm>
                <a:off x="5206" y="1204"/>
                <a:ext cx="1" cy="45"/>
              </a:xfrm>
              <a:custGeom>
                <a:avLst/>
                <a:gdLst>
                  <a:gd name="T0" fmla="*/ 1 w 1"/>
                  <a:gd name="T1" fmla="*/ 0 h 45"/>
                  <a:gd name="T2" fmla="*/ 1 w 1"/>
                  <a:gd name="T3" fmla="*/ 0 h 45"/>
                  <a:gd name="T4" fmla="*/ 0 w 1"/>
                  <a:gd name="T5" fmla="*/ 1 h 45"/>
                  <a:gd name="T6" fmla="*/ 1 w 1"/>
                  <a:gd name="T7" fmla="*/ 45 h 45"/>
                  <a:gd name="T8" fmla="*/ 1 w 1"/>
                  <a:gd name="T9" fmla="*/ 45 h 45"/>
                  <a:gd name="T10" fmla="*/ 1 w 1"/>
                  <a:gd name="T11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5">
                    <a:moveTo>
                      <a:pt x="1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45"/>
                    </a:lnTo>
                    <a:lnTo>
                      <a:pt x="1" y="4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3" name="Freeform: Shape 372" descr="290f515c-52aa-4925-b179-921e3db3e65b"/>
              <p:cNvSpPr/>
              <p:nvPr/>
            </p:nvSpPr>
            <p:spPr bwMode="auto">
              <a:xfrm>
                <a:off x="5206" y="1201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4" name="Freeform: Shape 373" descr="3381096a-4da0-4d2d-9f21-ae91109b7a99"/>
              <p:cNvSpPr/>
              <p:nvPr/>
            </p:nvSpPr>
            <p:spPr bwMode="auto">
              <a:xfrm>
                <a:off x="5207" y="1158"/>
                <a:ext cx="35" cy="42"/>
              </a:xfrm>
              <a:custGeom>
                <a:avLst/>
                <a:gdLst>
                  <a:gd name="T0" fmla="*/ 35 w 35"/>
                  <a:gd name="T1" fmla="*/ 1 h 42"/>
                  <a:gd name="T2" fmla="*/ 34 w 35"/>
                  <a:gd name="T3" fmla="*/ 0 h 42"/>
                  <a:gd name="T4" fmla="*/ 0 w 35"/>
                  <a:gd name="T5" fmla="*/ 42 h 42"/>
                  <a:gd name="T6" fmla="*/ 1 w 35"/>
                  <a:gd name="T7" fmla="*/ 42 h 42"/>
                  <a:gd name="T8" fmla="*/ 35 w 35"/>
                  <a:gd name="T9" fmla="*/ 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42">
                    <a:moveTo>
                      <a:pt x="35" y="1"/>
                    </a:moveTo>
                    <a:lnTo>
                      <a:pt x="34" y="0"/>
                    </a:lnTo>
                    <a:lnTo>
                      <a:pt x="0" y="42"/>
                    </a:lnTo>
                    <a:lnTo>
                      <a:pt x="1" y="42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5" name="Freeform: Shape 374" descr="05a79981-0496-4fd3-b6d1-02152b7f5859"/>
              <p:cNvSpPr/>
              <p:nvPr/>
            </p:nvSpPr>
            <p:spPr bwMode="auto">
              <a:xfrm>
                <a:off x="5206" y="1200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6" name="Freeform: Shape 375" descr="f4ac6217-8bba-4847-b9ff-13be13a6fca1"/>
              <p:cNvSpPr/>
              <p:nvPr/>
            </p:nvSpPr>
            <p:spPr bwMode="auto">
              <a:xfrm>
                <a:off x="5207" y="1159"/>
                <a:ext cx="35" cy="43"/>
              </a:xfrm>
              <a:custGeom>
                <a:avLst/>
                <a:gdLst>
                  <a:gd name="T0" fmla="*/ 35 w 35"/>
                  <a:gd name="T1" fmla="*/ 0 h 43"/>
                  <a:gd name="T2" fmla="*/ 1 w 35"/>
                  <a:gd name="T3" fmla="*/ 41 h 43"/>
                  <a:gd name="T4" fmla="*/ 0 w 35"/>
                  <a:gd name="T5" fmla="*/ 43 h 43"/>
                  <a:gd name="T6" fmla="*/ 1 w 35"/>
                  <a:gd name="T7" fmla="*/ 43 h 43"/>
                  <a:gd name="T8" fmla="*/ 2 w 35"/>
                  <a:gd name="T9" fmla="*/ 42 h 43"/>
                  <a:gd name="T10" fmla="*/ 35 w 35"/>
                  <a:gd name="T11" fmla="*/ 0 h 43"/>
                  <a:gd name="T12" fmla="*/ 35 w 35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43">
                    <a:moveTo>
                      <a:pt x="35" y="0"/>
                    </a:moveTo>
                    <a:lnTo>
                      <a:pt x="1" y="41"/>
                    </a:lnTo>
                    <a:lnTo>
                      <a:pt x="0" y="43"/>
                    </a:lnTo>
                    <a:lnTo>
                      <a:pt x="1" y="43"/>
                    </a:lnTo>
                    <a:lnTo>
                      <a:pt x="2" y="42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7" name="Freeform: Shape 376" descr="a58b099c-e12f-414f-8364-b4b3209681e1"/>
              <p:cNvSpPr/>
              <p:nvPr/>
            </p:nvSpPr>
            <p:spPr bwMode="auto">
              <a:xfrm>
                <a:off x="5206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8" name="Freeform: Shape 377" descr="ce07fcc3-5102-4d9b-a259-d5fd01b06434"/>
              <p:cNvSpPr/>
              <p:nvPr/>
            </p:nvSpPr>
            <p:spPr bwMode="auto">
              <a:xfrm>
                <a:off x="5205" y="1202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1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1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9" name="Freeform: Shape 378" descr="13afbf70-1e05-47e9-b1dc-e63b19bfd98f"/>
              <p:cNvSpPr/>
              <p:nvPr/>
            </p:nvSpPr>
            <p:spPr bwMode="auto">
              <a:xfrm>
                <a:off x="5205" y="1202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1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0" name="Freeform: Shape 379" descr="f98ec929-9a64-4436-994e-3a4eaa0c4a02"/>
              <p:cNvSpPr/>
              <p:nvPr/>
            </p:nvSpPr>
            <p:spPr bwMode="auto">
              <a:xfrm>
                <a:off x="5207" y="1203"/>
                <a:ext cx="20" cy="28"/>
              </a:xfrm>
              <a:custGeom>
                <a:avLst/>
                <a:gdLst>
                  <a:gd name="T0" fmla="*/ 20 w 20"/>
                  <a:gd name="T1" fmla="*/ 27 h 28"/>
                  <a:gd name="T2" fmla="*/ 1 w 20"/>
                  <a:gd name="T3" fmla="*/ 0 h 28"/>
                  <a:gd name="T4" fmla="*/ 0 w 20"/>
                  <a:gd name="T5" fmla="*/ 0 h 28"/>
                  <a:gd name="T6" fmla="*/ 0 w 20"/>
                  <a:gd name="T7" fmla="*/ 1 h 28"/>
                  <a:gd name="T8" fmla="*/ 0 w 20"/>
                  <a:gd name="T9" fmla="*/ 1 h 28"/>
                  <a:gd name="T10" fmla="*/ 19 w 20"/>
                  <a:gd name="T11" fmla="*/ 28 h 28"/>
                  <a:gd name="T12" fmla="*/ 20 w 20"/>
                  <a:gd name="T13" fmla="*/ 2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28">
                    <a:moveTo>
                      <a:pt x="20" y="27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9" y="28"/>
                    </a:lnTo>
                    <a:lnTo>
                      <a:pt x="20" y="27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1" name="Freeform: Shape 380" descr="627b4d9f-e83a-43ef-a26d-171e76df32ed"/>
              <p:cNvSpPr/>
              <p:nvPr/>
            </p:nvSpPr>
            <p:spPr bwMode="auto">
              <a:xfrm>
                <a:off x="5184" y="1204"/>
                <a:ext cx="22" cy="52"/>
              </a:xfrm>
              <a:custGeom>
                <a:avLst/>
                <a:gdLst>
                  <a:gd name="T0" fmla="*/ 22 w 22"/>
                  <a:gd name="T1" fmla="*/ 1 h 52"/>
                  <a:gd name="T2" fmla="*/ 20 w 22"/>
                  <a:gd name="T3" fmla="*/ 0 h 52"/>
                  <a:gd name="T4" fmla="*/ 0 w 22"/>
                  <a:gd name="T5" fmla="*/ 52 h 52"/>
                  <a:gd name="T6" fmla="*/ 1 w 22"/>
                  <a:gd name="T7" fmla="*/ 52 h 52"/>
                  <a:gd name="T8" fmla="*/ 22 w 22"/>
                  <a:gd name="T9" fmla="*/ 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2">
                    <a:moveTo>
                      <a:pt x="22" y="1"/>
                    </a:moveTo>
                    <a:lnTo>
                      <a:pt x="20" y="0"/>
                    </a:lnTo>
                    <a:lnTo>
                      <a:pt x="0" y="52"/>
                    </a:lnTo>
                    <a:lnTo>
                      <a:pt x="1" y="52"/>
                    </a:lnTo>
                    <a:lnTo>
                      <a:pt x="2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2" name="Freeform: Shape 381" descr="7d6f3478-b9f9-4361-b172-2724f4eb5d8d"/>
              <p:cNvSpPr/>
              <p:nvPr/>
            </p:nvSpPr>
            <p:spPr bwMode="auto">
              <a:xfrm>
                <a:off x="5205" y="120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3" name="Freeform: Shape 382" descr="5b1ae733-b8fb-4bfd-9de4-b9f93a60fe6d"/>
              <p:cNvSpPr/>
              <p:nvPr/>
            </p:nvSpPr>
            <p:spPr bwMode="auto">
              <a:xfrm>
                <a:off x="5185" y="1203"/>
                <a:ext cx="22" cy="53"/>
              </a:xfrm>
              <a:custGeom>
                <a:avLst/>
                <a:gdLst>
                  <a:gd name="T0" fmla="*/ 21 w 22"/>
                  <a:gd name="T1" fmla="*/ 2 h 53"/>
                  <a:gd name="T2" fmla="*/ 0 w 22"/>
                  <a:gd name="T3" fmla="*/ 53 h 53"/>
                  <a:gd name="T4" fmla="*/ 0 w 22"/>
                  <a:gd name="T5" fmla="*/ 53 h 53"/>
                  <a:gd name="T6" fmla="*/ 21 w 22"/>
                  <a:gd name="T7" fmla="*/ 2 h 53"/>
                  <a:gd name="T8" fmla="*/ 22 w 22"/>
                  <a:gd name="T9" fmla="*/ 1 h 53"/>
                  <a:gd name="T10" fmla="*/ 22 w 22"/>
                  <a:gd name="T11" fmla="*/ 0 h 53"/>
                  <a:gd name="T12" fmla="*/ 21 w 22"/>
                  <a:gd name="T13" fmla="*/ 0 h 53"/>
                  <a:gd name="T14" fmla="*/ 21 w 22"/>
                  <a:gd name="T15" fmla="*/ 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52">
                    <a:moveTo>
                      <a:pt x="21" y="2"/>
                    </a:moveTo>
                    <a:lnTo>
                      <a:pt x="0" y="53"/>
                    </a:lnTo>
                    <a:lnTo>
                      <a:pt x="0" y="53"/>
                    </a:lnTo>
                    <a:lnTo>
                      <a:pt x="21" y="2"/>
                    </a:lnTo>
                    <a:lnTo>
                      <a:pt x="22" y="1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21" y="2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4" name="Freeform: Shape 383" descr="e053cd49-e106-41e8-874b-0fd88291af46"/>
              <p:cNvSpPr/>
              <p:nvPr/>
            </p:nvSpPr>
            <p:spPr bwMode="auto">
              <a:xfrm>
                <a:off x="5204" y="1202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0 h 3"/>
                  <a:gd name="T4" fmla="*/ 0 w 2"/>
                  <a:gd name="T5" fmla="*/ 2 h 3"/>
                  <a:gd name="T6" fmla="*/ 2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5" name="Freeform: Shape 384" descr="8f2f42d6-c4d4-4ef1-a870-7ad3759db115"/>
              <p:cNvSpPr/>
              <p:nvPr/>
            </p:nvSpPr>
            <p:spPr bwMode="auto">
              <a:xfrm>
                <a:off x="5206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6" name="Freeform: Shape 385" descr="94115b47-6853-4ad7-a353-33ebef37f650"/>
              <p:cNvSpPr/>
              <p:nvPr/>
            </p:nvSpPr>
            <p:spPr bwMode="auto">
              <a:xfrm>
                <a:off x="5205" y="1202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7" name="Freeform: Shape 386" descr="636970d7-fffe-4b62-bde0-5c632f32dabb"/>
              <p:cNvSpPr/>
              <p:nvPr/>
            </p:nvSpPr>
            <p:spPr bwMode="auto">
              <a:xfrm>
                <a:off x="5206" y="1200"/>
                <a:ext cx="1" cy="2"/>
              </a:xfrm>
              <a:custGeom>
                <a:avLst/>
                <a:gdLst>
                  <a:gd name="T0" fmla="*/ 1 w 1"/>
                  <a:gd name="T1" fmla="*/ 0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8" name="Freeform: Shape 387" descr="bbc55c8a-2bae-4f12-86e2-3ac374164752"/>
              <p:cNvSpPr/>
              <p:nvPr/>
            </p:nvSpPr>
            <p:spPr bwMode="auto">
              <a:xfrm>
                <a:off x="5204" y="1202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9" name="Freeform: Shape 388" descr="d4b0edef-1f54-45ad-a243-aada44c15d44"/>
              <p:cNvSpPr/>
              <p:nvPr/>
            </p:nvSpPr>
            <p:spPr bwMode="auto">
              <a:xfrm>
                <a:off x="5204" y="120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0" name="Freeform: Shape 389" descr="cb239203-11ea-49fb-8df4-592357b93d4e"/>
              <p:cNvSpPr/>
              <p:nvPr/>
            </p:nvSpPr>
            <p:spPr bwMode="auto">
              <a:xfrm>
                <a:off x="5205" y="1200"/>
                <a:ext cx="2" cy="2"/>
              </a:xfrm>
              <a:custGeom>
                <a:avLst/>
                <a:gdLst>
                  <a:gd name="T0" fmla="*/ 1 w 2"/>
                  <a:gd name="T1" fmla="*/ 1 h 2"/>
                  <a:gd name="T2" fmla="*/ 0 w 2"/>
                  <a:gd name="T3" fmla="*/ 0 h 2"/>
                  <a:gd name="T4" fmla="*/ 1 w 2"/>
                  <a:gd name="T5" fmla="*/ 1 h 2"/>
                  <a:gd name="T6" fmla="*/ 2 w 2"/>
                  <a:gd name="T7" fmla="*/ 2 h 2"/>
                  <a:gd name="T8" fmla="*/ 1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1" y="1"/>
                    </a:moveTo>
                    <a:lnTo>
                      <a:pt x="0" y="0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1" name="Freeform: Shape 390" descr="cf127c99-e003-47f7-b8f8-565ed6597ea7"/>
              <p:cNvSpPr/>
              <p:nvPr/>
            </p:nvSpPr>
            <p:spPr bwMode="auto">
              <a:xfrm>
                <a:off x="5204" y="1201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2" name="Freeform: Shape 391" descr="31205bc9-14e2-4053-9023-0bd744b69539"/>
              <p:cNvSpPr/>
              <p:nvPr/>
            </p:nvSpPr>
            <p:spPr bwMode="auto">
              <a:xfrm>
                <a:off x="5207" y="1150"/>
                <a:ext cx="22" cy="52"/>
              </a:xfrm>
              <a:custGeom>
                <a:avLst/>
                <a:gdLst>
                  <a:gd name="T0" fmla="*/ 21 w 22"/>
                  <a:gd name="T1" fmla="*/ 0 h 52"/>
                  <a:gd name="T2" fmla="*/ 0 w 22"/>
                  <a:gd name="T3" fmla="*/ 50 h 52"/>
                  <a:gd name="T4" fmla="*/ 0 w 22"/>
                  <a:gd name="T5" fmla="*/ 52 h 52"/>
                  <a:gd name="T6" fmla="*/ 0 w 22"/>
                  <a:gd name="T7" fmla="*/ 52 h 52"/>
                  <a:gd name="T8" fmla="*/ 0 w 22"/>
                  <a:gd name="T9" fmla="*/ 52 h 52"/>
                  <a:gd name="T10" fmla="*/ 1 w 22"/>
                  <a:gd name="T11" fmla="*/ 50 h 52"/>
                  <a:gd name="T12" fmla="*/ 22 w 22"/>
                  <a:gd name="T13" fmla="*/ 0 h 52"/>
                  <a:gd name="T14" fmla="*/ 21 w 22"/>
                  <a:gd name="T15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52">
                    <a:moveTo>
                      <a:pt x="21" y="0"/>
                    </a:moveTo>
                    <a:lnTo>
                      <a:pt x="0" y="50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1" y="50"/>
                    </a:lnTo>
                    <a:lnTo>
                      <a:pt x="22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3" name="Freeform: Shape 392" descr="ab6bff0d-cd36-42ab-a6e8-472fc542a804"/>
              <p:cNvSpPr/>
              <p:nvPr/>
            </p:nvSpPr>
            <p:spPr bwMode="auto">
              <a:xfrm>
                <a:off x="5206" y="1149"/>
                <a:ext cx="22" cy="51"/>
              </a:xfrm>
              <a:custGeom>
                <a:avLst/>
                <a:gdLst>
                  <a:gd name="T0" fmla="*/ 22 w 22"/>
                  <a:gd name="T1" fmla="*/ 1 h 51"/>
                  <a:gd name="T2" fmla="*/ 20 w 22"/>
                  <a:gd name="T3" fmla="*/ 0 h 51"/>
                  <a:gd name="T4" fmla="*/ 0 w 22"/>
                  <a:gd name="T5" fmla="*/ 51 h 51"/>
                  <a:gd name="T6" fmla="*/ 1 w 22"/>
                  <a:gd name="T7" fmla="*/ 51 h 51"/>
                  <a:gd name="T8" fmla="*/ 22 w 22"/>
                  <a:gd name="T9" fmla="*/ 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1">
                    <a:moveTo>
                      <a:pt x="22" y="1"/>
                    </a:moveTo>
                    <a:lnTo>
                      <a:pt x="20" y="0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2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4" name="Freeform: Shape 393" descr="ec8c780f-12fc-4b21-8f68-e48327d5b7ce"/>
              <p:cNvSpPr/>
              <p:nvPr/>
            </p:nvSpPr>
            <p:spPr bwMode="auto">
              <a:xfrm>
                <a:off x="5169" y="1203"/>
                <a:ext cx="36" cy="45"/>
              </a:xfrm>
              <a:custGeom>
                <a:avLst/>
                <a:gdLst>
                  <a:gd name="T0" fmla="*/ 36 w 36"/>
                  <a:gd name="T1" fmla="*/ 1 h 45"/>
                  <a:gd name="T2" fmla="*/ 35 w 36"/>
                  <a:gd name="T3" fmla="*/ 0 h 45"/>
                  <a:gd name="T4" fmla="*/ 0 w 36"/>
                  <a:gd name="T5" fmla="*/ 44 h 45"/>
                  <a:gd name="T6" fmla="*/ 1 w 36"/>
                  <a:gd name="T7" fmla="*/ 45 h 45"/>
                  <a:gd name="T8" fmla="*/ 36 w 36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45">
                    <a:moveTo>
                      <a:pt x="36" y="1"/>
                    </a:moveTo>
                    <a:lnTo>
                      <a:pt x="35" y="0"/>
                    </a:lnTo>
                    <a:lnTo>
                      <a:pt x="0" y="44"/>
                    </a:lnTo>
                    <a:lnTo>
                      <a:pt x="1" y="45"/>
                    </a:ln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5" name="Freeform: Shape 394" descr="13b8289c-64e0-40ba-bd64-1cb73f95a82e"/>
              <p:cNvSpPr/>
              <p:nvPr/>
            </p:nvSpPr>
            <p:spPr bwMode="auto">
              <a:xfrm>
                <a:off x="5170" y="1203"/>
                <a:ext cx="36" cy="46"/>
              </a:xfrm>
              <a:custGeom>
                <a:avLst/>
                <a:gdLst>
                  <a:gd name="T0" fmla="*/ 35 w 36"/>
                  <a:gd name="T1" fmla="*/ 1 h 46"/>
                  <a:gd name="T2" fmla="*/ 0 w 36"/>
                  <a:gd name="T3" fmla="*/ 45 h 46"/>
                  <a:gd name="T4" fmla="*/ 0 w 36"/>
                  <a:gd name="T5" fmla="*/ 46 h 46"/>
                  <a:gd name="T6" fmla="*/ 36 w 36"/>
                  <a:gd name="T7" fmla="*/ 2 h 46"/>
                  <a:gd name="T8" fmla="*/ 36 w 36"/>
                  <a:gd name="T9" fmla="*/ 0 h 46"/>
                  <a:gd name="T10" fmla="*/ 36 w 36"/>
                  <a:gd name="T11" fmla="*/ 0 h 46"/>
                  <a:gd name="T12" fmla="*/ 35 w 36"/>
                  <a:gd name="T13" fmla="*/ 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46">
                    <a:moveTo>
                      <a:pt x="35" y="1"/>
                    </a:moveTo>
                    <a:lnTo>
                      <a:pt x="0" y="45"/>
                    </a:lnTo>
                    <a:lnTo>
                      <a:pt x="0" y="46"/>
                    </a:lnTo>
                    <a:lnTo>
                      <a:pt x="36" y="2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6" name="Freeform: Shape 395" descr="429fb246-827f-4867-b7d8-8c7eb8eeac0a"/>
              <p:cNvSpPr/>
              <p:nvPr/>
            </p:nvSpPr>
            <p:spPr bwMode="auto">
              <a:xfrm>
                <a:off x="5165" y="1203"/>
                <a:ext cx="41" cy="25"/>
              </a:xfrm>
              <a:custGeom>
                <a:avLst/>
                <a:gdLst>
                  <a:gd name="T0" fmla="*/ 40 w 41"/>
                  <a:gd name="T1" fmla="*/ 0 h 25"/>
                  <a:gd name="T2" fmla="*/ 0 w 41"/>
                  <a:gd name="T3" fmla="*/ 23 h 25"/>
                  <a:gd name="T4" fmla="*/ 0 w 41"/>
                  <a:gd name="T5" fmla="*/ 25 h 25"/>
                  <a:gd name="T6" fmla="*/ 40 w 41"/>
                  <a:gd name="T7" fmla="*/ 1 h 25"/>
                  <a:gd name="T8" fmla="*/ 41 w 41"/>
                  <a:gd name="T9" fmla="*/ 0 h 25"/>
                  <a:gd name="T10" fmla="*/ 40 w 41"/>
                  <a:gd name="T11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" h="25">
                    <a:moveTo>
                      <a:pt x="40" y="0"/>
                    </a:moveTo>
                    <a:lnTo>
                      <a:pt x="0" y="23"/>
                    </a:lnTo>
                    <a:lnTo>
                      <a:pt x="0" y="25"/>
                    </a:lnTo>
                    <a:lnTo>
                      <a:pt x="40" y="1"/>
                    </a:lnTo>
                    <a:lnTo>
                      <a:pt x="41" y="0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7" name="Freeform: Shape 396" descr="05340680-7663-4c30-b2b2-d21a839e41be"/>
              <p:cNvSpPr/>
              <p:nvPr/>
            </p:nvSpPr>
            <p:spPr bwMode="auto">
              <a:xfrm>
                <a:off x="5165" y="1202"/>
                <a:ext cx="40" cy="25"/>
              </a:xfrm>
              <a:custGeom>
                <a:avLst/>
                <a:gdLst>
                  <a:gd name="T0" fmla="*/ 40 w 40"/>
                  <a:gd name="T1" fmla="*/ 1 h 25"/>
                  <a:gd name="T2" fmla="*/ 39 w 40"/>
                  <a:gd name="T3" fmla="*/ 0 h 25"/>
                  <a:gd name="T4" fmla="*/ 0 w 40"/>
                  <a:gd name="T5" fmla="*/ 23 h 25"/>
                  <a:gd name="T6" fmla="*/ 0 w 40"/>
                  <a:gd name="T7" fmla="*/ 25 h 25"/>
                  <a:gd name="T8" fmla="*/ 40 w 40"/>
                  <a:gd name="T9" fmla="*/ 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5">
                    <a:moveTo>
                      <a:pt x="40" y="1"/>
                    </a:moveTo>
                    <a:lnTo>
                      <a:pt x="39" y="0"/>
                    </a:lnTo>
                    <a:lnTo>
                      <a:pt x="0" y="23"/>
                    </a:lnTo>
                    <a:lnTo>
                      <a:pt x="0" y="25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8" name="Freeform: Shape 397" descr="6bb66c76-dee9-4af5-a1c6-0b15548af1e2"/>
              <p:cNvSpPr/>
              <p:nvPr/>
            </p:nvSpPr>
            <p:spPr bwMode="auto">
              <a:xfrm>
                <a:off x="5206" y="1155"/>
                <a:ext cx="1" cy="47"/>
              </a:xfrm>
              <a:custGeom>
                <a:avLst/>
                <a:gdLst>
                  <a:gd name="T0" fmla="*/ 1 w 1"/>
                  <a:gd name="T1" fmla="*/ 0 h 47"/>
                  <a:gd name="T2" fmla="*/ 0 w 1"/>
                  <a:gd name="T3" fmla="*/ 0 h 47"/>
                  <a:gd name="T4" fmla="*/ 0 w 1"/>
                  <a:gd name="T5" fmla="*/ 46 h 47"/>
                  <a:gd name="T6" fmla="*/ 1 w 1"/>
                  <a:gd name="T7" fmla="*/ 47 h 47"/>
                  <a:gd name="T8" fmla="*/ 1 w 1"/>
                  <a:gd name="T9" fmla="*/ 45 h 47"/>
                  <a:gd name="T10" fmla="*/ 1 w 1"/>
                  <a:gd name="T11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7">
                    <a:moveTo>
                      <a:pt x="1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1" y="47"/>
                    </a:lnTo>
                    <a:lnTo>
                      <a:pt x="1" y="4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9" name="Freeform: Shape 398" descr="79aa6717-61f7-4111-a573-b425345c30e2"/>
              <p:cNvSpPr/>
              <p:nvPr/>
            </p:nvSpPr>
            <p:spPr bwMode="auto">
              <a:xfrm>
                <a:off x="5205" y="1155"/>
                <a:ext cx="1" cy="46"/>
              </a:xfrm>
              <a:custGeom>
                <a:avLst/>
                <a:gdLst>
                  <a:gd name="T0" fmla="*/ 1 w 1"/>
                  <a:gd name="T1" fmla="*/ 0 h 46"/>
                  <a:gd name="T2" fmla="*/ 0 w 1"/>
                  <a:gd name="T3" fmla="*/ 1 h 46"/>
                  <a:gd name="T4" fmla="*/ 0 w 1"/>
                  <a:gd name="T5" fmla="*/ 45 h 46"/>
                  <a:gd name="T6" fmla="*/ 1 w 1"/>
                  <a:gd name="T7" fmla="*/ 46 h 46"/>
                  <a:gd name="T8" fmla="*/ 1 w 1"/>
                  <a:gd name="T9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6">
                    <a:moveTo>
                      <a:pt x="1" y="0"/>
                    </a:moveTo>
                    <a:lnTo>
                      <a:pt x="0" y="1"/>
                    </a:lnTo>
                    <a:lnTo>
                      <a:pt x="0" y="45"/>
                    </a:lnTo>
                    <a:lnTo>
                      <a:pt x="1" y="4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0" name="Freeform: Shape 399" descr="e161334c-9f22-4ece-822f-793dd02f2ec6"/>
              <p:cNvSpPr/>
              <p:nvPr/>
            </p:nvSpPr>
            <p:spPr bwMode="auto">
              <a:xfrm>
                <a:off x="5186" y="1173"/>
                <a:ext cx="21" cy="29"/>
              </a:xfrm>
              <a:custGeom>
                <a:avLst/>
                <a:gdLst>
                  <a:gd name="T0" fmla="*/ 0 w 21"/>
                  <a:gd name="T1" fmla="*/ 0 h 29"/>
                  <a:gd name="T2" fmla="*/ 0 w 21"/>
                  <a:gd name="T3" fmla="*/ 0 h 29"/>
                  <a:gd name="T4" fmla="*/ 20 w 21"/>
                  <a:gd name="T5" fmla="*/ 29 h 29"/>
                  <a:gd name="T6" fmla="*/ 21 w 21"/>
                  <a:gd name="T7" fmla="*/ 29 h 29"/>
                  <a:gd name="T8" fmla="*/ 21 w 21"/>
                  <a:gd name="T9" fmla="*/ 29 h 29"/>
                  <a:gd name="T10" fmla="*/ 20 w 21"/>
                  <a:gd name="T11" fmla="*/ 28 h 29"/>
                  <a:gd name="T12" fmla="*/ 0 w 21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8">
                    <a:moveTo>
                      <a:pt x="0" y="0"/>
                    </a:moveTo>
                    <a:lnTo>
                      <a:pt x="0" y="0"/>
                    </a:lnTo>
                    <a:lnTo>
                      <a:pt x="20" y="29"/>
                    </a:lnTo>
                    <a:lnTo>
                      <a:pt x="21" y="29"/>
                    </a:lnTo>
                    <a:lnTo>
                      <a:pt x="21" y="29"/>
                    </a:lnTo>
                    <a:lnTo>
                      <a:pt x="20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1" name="Freeform: Shape 400" descr="e30cf7cc-145e-4684-a605-7dd7abeb537e"/>
              <p:cNvSpPr/>
              <p:nvPr/>
            </p:nvSpPr>
            <p:spPr bwMode="auto">
              <a:xfrm>
                <a:off x="5186" y="1173"/>
                <a:ext cx="21" cy="29"/>
              </a:xfrm>
              <a:custGeom>
                <a:avLst/>
                <a:gdLst>
                  <a:gd name="T0" fmla="*/ 0 w 21"/>
                  <a:gd name="T1" fmla="*/ 0 h 29"/>
                  <a:gd name="T2" fmla="*/ 0 w 21"/>
                  <a:gd name="T3" fmla="*/ 0 h 29"/>
                  <a:gd name="T4" fmla="*/ 20 w 21"/>
                  <a:gd name="T5" fmla="*/ 29 h 29"/>
                  <a:gd name="T6" fmla="*/ 21 w 21"/>
                  <a:gd name="T7" fmla="*/ 29 h 29"/>
                  <a:gd name="T8" fmla="*/ 21 w 21"/>
                  <a:gd name="T9" fmla="*/ 29 h 29"/>
                  <a:gd name="T10" fmla="*/ 20 w 21"/>
                  <a:gd name="T11" fmla="*/ 28 h 29"/>
                  <a:gd name="T12" fmla="*/ 0 w 21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8">
                    <a:moveTo>
                      <a:pt x="0" y="0"/>
                    </a:moveTo>
                    <a:lnTo>
                      <a:pt x="0" y="0"/>
                    </a:lnTo>
                    <a:lnTo>
                      <a:pt x="20" y="29"/>
                    </a:lnTo>
                    <a:lnTo>
                      <a:pt x="21" y="29"/>
                    </a:lnTo>
                    <a:lnTo>
                      <a:pt x="21" y="29"/>
                    </a:lnTo>
                    <a:lnTo>
                      <a:pt x="20" y="28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2" name="Freeform: Shape 401" descr="52047ed8-461d-41c4-8c9f-19536e78b2e9"/>
              <p:cNvSpPr/>
              <p:nvPr/>
            </p:nvSpPr>
            <p:spPr bwMode="auto">
              <a:xfrm>
                <a:off x="5185" y="1173"/>
                <a:ext cx="21" cy="29"/>
              </a:xfrm>
              <a:custGeom>
                <a:avLst/>
                <a:gdLst>
                  <a:gd name="T0" fmla="*/ 1 w 21"/>
                  <a:gd name="T1" fmla="*/ 0 h 29"/>
                  <a:gd name="T2" fmla="*/ 0 w 21"/>
                  <a:gd name="T3" fmla="*/ 1 h 29"/>
                  <a:gd name="T4" fmla="*/ 19 w 21"/>
                  <a:gd name="T5" fmla="*/ 28 h 29"/>
                  <a:gd name="T6" fmla="*/ 21 w 21"/>
                  <a:gd name="T7" fmla="*/ 29 h 29"/>
                  <a:gd name="T8" fmla="*/ 1 w 21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8">
                    <a:moveTo>
                      <a:pt x="1" y="0"/>
                    </a:moveTo>
                    <a:lnTo>
                      <a:pt x="0" y="1"/>
                    </a:lnTo>
                    <a:lnTo>
                      <a:pt x="19" y="28"/>
                    </a:lnTo>
                    <a:lnTo>
                      <a:pt x="21" y="2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3" name="Freeform: Shape 402" descr="5f3642f6-acae-4b7c-8d9e-d194b4b91d06"/>
              <p:cNvSpPr/>
              <p:nvPr/>
            </p:nvSpPr>
            <p:spPr bwMode="auto">
              <a:xfrm>
                <a:off x="5185" y="1173"/>
                <a:ext cx="21" cy="29"/>
              </a:xfrm>
              <a:custGeom>
                <a:avLst/>
                <a:gdLst>
                  <a:gd name="T0" fmla="*/ 1 w 21"/>
                  <a:gd name="T1" fmla="*/ 0 h 29"/>
                  <a:gd name="T2" fmla="*/ 0 w 21"/>
                  <a:gd name="T3" fmla="*/ 1 h 29"/>
                  <a:gd name="T4" fmla="*/ 19 w 21"/>
                  <a:gd name="T5" fmla="*/ 28 h 29"/>
                  <a:gd name="T6" fmla="*/ 21 w 21"/>
                  <a:gd name="T7" fmla="*/ 29 h 29"/>
                  <a:gd name="T8" fmla="*/ 1 w 21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8">
                    <a:moveTo>
                      <a:pt x="1" y="0"/>
                    </a:moveTo>
                    <a:lnTo>
                      <a:pt x="0" y="1"/>
                    </a:lnTo>
                    <a:lnTo>
                      <a:pt x="19" y="28"/>
                    </a:lnTo>
                    <a:lnTo>
                      <a:pt x="21" y="29"/>
                    </a:lnTo>
                    <a:lnTo>
                      <a:pt x="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4" name="Freeform: Shape 403" descr="fee6ac01-a168-4f66-bd51-8da054e0cf93"/>
              <p:cNvSpPr/>
              <p:nvPr/>
            </p:nvSpPr>
            <p:spPr bwMode="auto">
              <a:xfrm>
                <a:off x="5171" y="1197"/>
                <a:ext cx="70" cy="10"/>
              </a:xfrm>
              <a:custGeom>
                <a:avLst/>
                <a:gdLst>
                  <a:gd name="T0" fmla="*/ 0 w 70"/>
                  <a:gd name="T1" fmla="*/ 0 h 10"/>
                  <a:gd name="T2" fmla="*/ 0 w 70"/>
                  <a:gd name="T3" fmla="*/ 2 h 10"/>
                  <a:gd name="T4" fmla="*/ 34 w 70"/>
                  <a:gd name="T5" fmla="*/ 6 h 10"/>
                  <a:gd name="T6" fmla="*/ 35 w 70"/>
                  <a:gd name="T7" fmla="*/ 6 h 10"/>
                  <a:gd name="T8" fmla="*/ 35 w 70"/>
                  <a:gd name="T9" fmla="*/ 6 h 10"/>
                  <a:gd name="T10" fmla="*/ 36 w 70"/>
                  <a:gd name="T11" fmla="*/ 6 h 10"/>
                  <a:gd name="T12" fmla="*/ 37 w 70"/>
                  <a:gd name="T13" fmla="*/ 6 h 10"/>
                  <a:gd name="T14" fmla="*/ 70 w 70"/>
                  <a:gd name="T15" fmla="*/ 10 h 10"/>
                  <a:gd name="T16" fmla="*/ 70 w 70"/>
                  <a:gd name="T17" fmla="*/ 9 h 10"/>
                  <a:gd name="T18" fmla="*/ 37 w 70"/>
                  <a:gd name="T19" fmla="*/ 5 h 10"/>
                  <a:gd name="T20" fmla="*/ 37 w 70"/>
                  <a:gd name="T21" fmla="*/ 5 h 10"/>
                  <a:gd name="T22" fmla="*/ 36 w 70"/>
                  <a:gd name="T23" fmla="*/ 5 h 10"/>
                  <a:gd name="T24" fmla="*/ 36 w 70"/>
                  <a:gd name="T25" fmla="*/ 5 h 10"/>
                  <a:gd name="T26" fmla="*/ 35 w 70"/>
                  <a:gd name="T27" fmla="*/ 5 h 10"/>
                  <a:gd name="T28" fmla="*/ 0 w 70"/>
                  <a:gd name="T2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" h="10">
                    <a:moveTo>
                      <a:pt x="0" y="0"/>
                    </a:moveTo>
                    <a:lnTo>
                      <a:pt x="0" y="2"/>
                    </a:lnTo>
                    <a:lnTo>
                      <a:pt x="34" y="6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36" y="6"/>
                    </a:lnTo>
                    <a:lnTo>
                      <a:pt x="37" y="6"/>
                    </a:lnTo>
                    <a:lnTo>
                      <a:pt x="70" y="10"/>
                    </a:lnTo>
                    <a:lnTo>
                      <a:pt x="70" y="9"/>
                    </a:lnTo>
                    <a:lnTo>
                      <a:pt x="37" y="5"/>
                    </a:lnTo>
                    <a:lnTo>
                      <a:pt x="37" y="5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5" name="Freeform: Shape 404" descr="0cd486b4-97e0-4cf8-a418-f5a3f77899d5"/>
              <p:cNvSpPr/>
              <p:nvPr/>
            </p:nvSpPr>
            <p:spPr bwMode="auto">
              <a:xfrm>
                <a:off x="5171" y="1197"/>
                <a:ext cx="35" cy="5"/>
              </a:xfrm>
              <a:custGeom>
                <a:avLst/>
                <a:gdLst>
                  <a:gd name="T0" fmla="*/ 35 w 35"/>
                  <a:gd name="T1" fmla="*/ 5 h 5"/>
                  <a:gd name="T2" fmla="*/ 33 w 35"/>
                  <a:gd name="T3" fmla="*/ 4 h 5"/>
                  <a:gd name="T4" fmla="*/ 1 w 35"/>
                  <a:gd name="T5" fmla="*/ 0 h 5"/>
                  <a:gd name="T6" fmla="*/ 0 w 35"/>
                  <a:gd name="T7" fmla="*/ 0 h 5"/>
                  <a:gd name="T8" fmla="*/ 35 w 35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5">
                    <a:moveTo>
                      <a:pt x="35" y="5"/>
                    </a:moveTo>
                    <a:lnTo>
                      <a:pt x="33" y="4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35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6" name="Freeform: Shape 405" descr="18b70c26-08aa-49dd-9a2a-3ca44050e047"/>
              <p:cNvSpPr/>
              <p:nvPr/>
            </p:nvSpPr>
            <p:spPr bwMode="auto">
              <a:xfrm>
                <a:off x="5103" y="1246"/>
                <a:ext cx="9" cy="5"/>
              </a:xfrm>
              <a:custGeom>
                <a:avLst/>
                <a:gdLst>
                  <a:gd name="T0" fmla="*/ 6 w 9"/>
                  <a:gd name="T1" fmla="*/ 5 h 5"/>
                  <a:gd name="T2" fmla="*/ 9 w 9"/>
                  <a:gd name="T3" fmla="*/ 4 h 5"/>
                  <a:gd name="T4" fmla="*/ 2 w 9"/>
                  <a:gd name="T5" fmla="*/ 0 h 5"/>
                  <a:gd name="T6" fmla="*/ 0 w 9"/>
                  <a:gd name="T7" fmla="*/ 1 h 5"/>
                  <a:gd name="T8" fmla="*/ 6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6" y="5"/>
                    </a:moveTo>
                    <a:lnTo>
                      <a:pt x="9" y="4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6" y="5"/>
                    </a:ln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7" name="Freeform: Shape 406" descr="f3eb746e-856c-498f-801d-43c548847633"/>
              <p:cNvSpPr/>
              <p:nvPr/>
            </p:nvSpPr>
            <p:spPr bwMode="auto">
              <a:xfrm>
                <a:off x="5109" y="1250"/>
                <a:ext cx="3" cy="3"/>
              </a:xfrm>
              <a:custGeom>
                <a:avLst/>
                <a:gdLst>
                  <a:gd name="T0" fmla="*/ 0 w 3"/>
                  <a:gd name="T1" fmla="*/ 3 h 3"/>
                  <a:gd name="T2" fmla="*/ 2 w 3"/>
                  <a:gd name="T3" fmla="*/ 1 h 3"/>
                  <a:gd name="T4" fmla="*/ 3 w 3"/>
                  <a:gd name="T5" fmla="*/ 0 h 3"/>
                  <a:gd name="T6" fmla="*/ 0 w 3"/>
                  <a:gd name="T7" fmla="*/ 1 h 3"/>
                  <a:gd name="T8" fmla="*/ 0 w 3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0" y="3"/>
                    </a:moveTo>
                    <a:lnTo>
                      <a:pt x="2" y="1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1930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8" name="Freeform: Shape 407" descr="81540f24-37be-435a-9c66-bebc05a02e11"/>
              <p:cNvSpPr/>
              <p:nvPr/>
            </p:nvSpPr>
            <p:spPr bwMode="auto">
              <a:xfrm>
                <a:off x="5079" y="1224"/>
                <a:ext cx="2" cy="5"/>
              </a:xfrm>
              <a:custGeom>
                <a:avLst/>
                <a:gdLst>
                  <a:gd name="T0" fmla="*/ 0 w 2"/>
                  <a:gd name="T1" fmla="*/ 0 h 5"/>
                  <a:gd name="T2" fmla="*/ 0 w 2"/>
                  <a:gd name="T3" fmla="*/ 2 h 5"/>
                  <a:gd name="T4" fmla="*/ 2 w 2"/>
                  <a:gd name="T5" fmla="*/ 5 h 5"/>
                  <a:gd name="T6" fmla="*/ 2 w 2"/>
                  <a:gd name="T7" fmla="*/ 3 h 5"/>
                  <a:gd name="T8" fmla="*/ 0 w 2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5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4"/>
                      <a:pt x="2" y="5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9" name="Freeform: Shape 408" descr="0b354ca3-d85a-4b7c-b4d5-870e1915cbe1"/>
              <p:cNvSpPr/>
              <p:nvPr/>
            </p:nvSpPr>
            <p:spPr bwMode="auto">
              <a:xfrm>
                <a:off x="5144" y="1129"/>
                <a:ext cx="70" cy="83"/>
              </a:xfrm>
              <a:custGeom>
                <a:avLst/>
                <a:gdLst>
                  <a:gd name="T0" fmla="*/ 11 w 70"/>
                  <a:gd name="T1" fmla="*/ 47 h 83"/>
                  <a:gd name="T2" fmla="*/ 27 w 70"/>
                  <a:gd name="T3" fmla="*/ 21 h 83"/>
                  <a:gd name="T4" fmla="*/ 43 w 70"/>
                  <a:gd name="T5" fmla="*/ 7 h 83"/>
                  <a:gd name="T6" fmla="*/ 62 w 70"/>
                  <a:gd name="T7" fmla="*/ 1 h 83"/>
                  <a:gd name="T8" fmla="*/ 63 w 70"/>
                  <a:gd name="T9" fmla="*/ 1 h 83"/>
                  <a:gd name="T10" fmla="*/ 70 w 70"/>
                  <a:gd name="T11" fmla="*/ 5 h 83"/>
                  <a:gd name="T12" fmla="*/ 69 w 70"/>
                  <a:gd name="T13" fmla="*/ 5 h 83"/>
                  <a:gd name="T14" fmla="*/ 50 w 70"/>
                  <a:gd name="T15" fmla="*/ 11 h 83"/>
                  <a:gd name="T16" fmla="*/ 34 w 70"/>
                  <a:gd name="T17" fmla="*/ 26 h 83"/>
                  <a:gd name="T18" fmla="*/ 19 w 70"/>
                  <a:gd name="T19" fmla="*/ 49 h 83"/>
                  <a:gd name="T20" fmla="*/ 8 w 70"/>
                  <a:gd name="T21" fmla="*/ 82 h 83"/>
                  <a:gd name="T22" fmla="*/ 8 w 70"/>
                  <a:gd name="T23" fmla="*/ 83 h 83"/>
                  <a:gd name="T24" fmla="*/ 2 w 70"/>
                  <a:gd name="T25" fmla="*/ 79 h 83"/>
                  <a:gd name="T26" fmla="*/ 11 w 70"/>
                  <a:gd name="T27" fmla="*/ 47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0" h="83">
                    <a:moveTo>
                      <a:pt x="11" y="47"/>
                    </a:moveTo>
                    <a:cubicBezTo>
                      <a:pt x="15" y="37"/>
                      <a:pt x="21" y="29"/>
                      <a:pt x="27" y="21"/>
                    </a:cubicBezTo>
                    <a:cubicBezTo>
                      <a:pt x="32" y="16"/>
                      <a:pt x="37" y="11"/>
                      <a:pt x="43" y="7"/>
                    </a:cubicBezTo>
                    <a:cubicBezTo>
                      <a:pt x="49" y="4"/>
                      <a:pt x="57" y="0"/>
                      <a:pt x="62" y="1"/>
                    </a:cubicBezTo>
                    <a:cubicBezTo>
                      <a:pt x="63" y="1"/>
                      <a:pt x="63" y="1"/>
                      <a:pt x="63" y="1"/>
                    </a:cubicBezTo>
                    <a:cubicBezTo>
                      <a:pt x="70" y="5"/>
                      <a:pt x="70" y="5"/>
                      <a:pt x="70" y="5"/>
                    </a:cubicBezTo>
                    <a:cubicBezTo>
                      <a:pt x="69" y="5"/>
                      <a:pt x="69" y="5"/>
                      <a:pt x="69" y="5"/>
                    </a:cubicBezTo>
                    <a:cubicBezTo>
                      <a:pt x="64" y="4"/>
                      <a:pt x="56" y="8"/>
                      <a:pt x="50" y="11"/>
                    </a:cubicBezTo>
                    <a:cubicBezTo>
                      <a:pt x="44" y="15"/>
                      <a:pt x="39" y="20"/>
                      <a:pt x="34" y="26"/>
                    </a:cubicBezTo>
                    <a:cubicBezTo>
                      <a:pt x="28" y="33"/>
                      <a:pt x="23" y="41"/>
                      <a:pt x="19" y="49"/>
                    </a:cubicBezTo>
                    <a:cubicBezTo>
                      <a:pt x="16" y="56"/>
                      <a:pt x="8" y="76"/>
                      <a:pt x="8" y="82"/>
                    </a:cubicBezTo>
                    <a:cubicBezTo>
                      <a:pt x="8" y="83"/>
                      <a:pt x="8" y="83"/>
                      <a:pt x="8" y="83"/>
                    </a:cubicBezTo>
                    <a:cubicBezTo>
                      <a:pt x="8" y="83"/>
                      <a:pt x="2" y="83"/>
                      <a:pt x="2" y="79"/>
                    </a:cubicBezTo>
                    <a:cubicBezTo>
                      <a:pt x="0" y="71"/>
                      <a:pt x="8" y="54"/>
                      <a:pt x="11" y="47"/>
                    </a:cubicBezTo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0" name="Freeform: Shape 409" descr="55a49ed0-8156-420f-9c2d-9553b8214a28"/>
              <p:cNvSpPr/>
              <p:nvPr/>
            </p:nvSpPr>
            <p:spPr bwMode="auto">
              <a:xfrm>
                <a:off x="5152" y="1133"/>
                <a:ext cx="62" cy="79"/>
              </a:xfrm>
              <a:custGeom>
                <a:avLst/>
                <a:gdLst>
                  <a:gd name="T0" fmla="*/ 41 w 62"/>
                  <a:gd name="T1" fmla="*/ 7 h 79"/>
                  <a:gd name="T2" fmla="*/ 0 w 62"/>
                  <a:gd name="T3" fmla="*/ 78 h 79"/>
                  <a:gd name="T4" fmla="*/ 0 w 62"/>
                  <a:gd name="T5" fmla="*/ 79 h 79"/>
                  <a:gd name="T6" fmla="*/ 1 w 62"/>
                  <a:gd name="T7" fmla="*/ 79 h 79"/>
                  <a:gd name="T8" fmla="*/ 2 w 62"/>
                  <a:gd name="T9" fmla="*/ 76 h 79"/>
                  <a:gd name="T10" fmla="*/ 42 w 62"/>
                  <a:gd name="T11" fmla="*/ 10 h 79"/>
                  <a:gd name="T12" fmla="*/ 59 w 62"/>
                  <a:gd name="T13" fmla="*/ 3 h 79"/>
                  <a:gd name="T14" fmla="*/ 60 w 62"/>
                  <a:gd name="T15" fmla="*/ 3 h 79"/>
                  <a:gd name="T16" fmla="*/ 61 w 62"/>
                  <a:gd name="T17" fmla="*/ 2 h 79"/>
                  <a:gd name="T18" fmla="*/ 61 w 62"/>
                  <a:gd name="T19" fmla="*/ 1 h 79"/>
                  <a:gd name="T20" fmla="*/ 41 w 62"/>
                  <a:gd name="T21" fmla="*/ 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2" h="79">
                    <a:moveTo>
                      <a:pt x="41" y="7"/>
                    </a:moveTo>
                    <a:cubicBezTo>
                      <a:pt x="20" y="20"/>
                      <a:pt x="2" y="56"/>
                      <a:pt x="0" y="7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1" y="79"/>
                      <a:pt x="1" y="79"/>
                      <a:pt x="1" y="79"/>
                    </a:cubicBezTo>
                    <a:cubicBezTo>
                      <a:pt x="1" y="78"/>
                      <a:pt x="2" y="77"/>
                      <a:pt x="2" y="76"/>
                    </a:cubicBezTo>
                    <a:cubicBezTo>
                      <a:pt x="9" y="48"/>
                      <a:pt x="25" y="20"/>
                      <a:pt x="42" y="10"/>
                    </a:cubicBezTo>
                    <a:cubicBezTo>
                      <a:pt x="48" y="7"/>
                      <a:pt x="54" y="4"/>
                      <a:pt x="59" y="3"/>
                    </a:cubicBezTo>
                    <a:cubicBezTo>
                      <a:pt x="59" y="3"/>
                      <a:pt x="60" y="3"/>
                      <a:pt x="60" y="3"/>
                    </a:cubicBezTo>
                    <a:cubicBezTo>
                      <a:pt x="61" y="3"/>
                      <a:pt x="61" y="2"/>
                      <a:pt x="61" y="2"/>
                    </a:cubicBezTo>
                    <a:cubicBezTo>
                      <a:pt x="62" y="1"/>
                      <a:pt x="62" y="1"/>
                      <a:pt x="61" y="1"/>
                    </a:cubicBezTo>
                    <a:cubicBezTo>
                      <a:pt x="56" y="0"/>
                      <a:pt x="48" y="4"/>
                      <a:pt x="41" y="7"/>
                    </a:cubicBezTo>
                  </a:path>
                </a:pathLst>
              </a:custGeom>
              <a:solidFill>
                <a:srgbClr val="BFC6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1" name="Freeform: Shape 410" descr="5276aecb-75c8-4c55-a8d0-4c971bc8315c"/>
              <p:cNvSpPr/>
              <p:nvPr/>
            </p:nvSpPr>
            <p:spPr bwMode="auto">
              <a:xfrm>
                <a:off x="5021" y="1216"/>
                <a:ext cx="6" cy="5"/>
              </a:xfrm>
              <a:custGeom>
                <a:avLst/>
                <a:gdLst>
                  <a:gd name="T0" fmla="*/ 0 w 6"/>
                  <a:gd name="T1" fmla="*/ 5 h 5"/>
                  <a:gd name="T2" fmla="*/ 5 w 6"/>
                  <a:gd name="T3" fmla="*/ 2 h 5"/>
                  <a:gd name="T4" fmla="*/ 6 w 6"/>
                  <a:gd name="T5" fmla="*/ 0 h 5"/>
                  <a:gd name="T6" fmla="*/ 2 w 6"/>
                  <a:gd name="T7" fmla="*/ 2 h 5"/>
                  <a:gd name="T8" fmla="*/ 0 w 6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5">
                    <a:moveTo>
                      <a:pt x="0" y="5"/>
                    </a:moveTo>
                    <a:cubicBezTo>
                      <a:pt x="5" y="2"/>
                      <a:pt x="5" y="2"/>
                      <a:pt x="5" y="2"/>
                    </a:cubicBezTo>
                    <a:cubicBezTo>
                      <a:pt x="5" y="1"/>
                      <a:pt x="5" y="0"/>
                      <a:pt x="6" y="0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1" y="3"/>
                      <a:pt x="0" y="4"/>
                      <a:pt x="0" y="5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2" name="Freeform: Shape 411" descr="5d2e0af1-1793-484c-8d6b-70523db22037"/>
              <p:cNvSpPr/>
              <p:nvPr/>
            </p:nvSpPr>
            <p:spPr bwMode="auto">
              <a:xfrm>
                <a:off x="5020" y="1210"/>
                <a:ext cx="12" cy="5"/>
              </a:xfrm>
              <a:custGeom>
                <a:avLst/>
                <a:gdLst>
                  <a:gd name="T0" fmla="*/ 7 w 12"/>
                  <a:gd name="T1" fmla="*/ 5 h 5"/>
                  <a:gd name="T2" fmla="*/ 12 w 12"/>
                  <a:gd name="T3" fmla="*/ 2 h 5"/>
                  <a:gd name="T4" fmla="*/ 5 w 12"/>
                  <a:gd name="T5" fmla="*/ 1 h 5"/>
                  <a:gd name="T6" fmla="*/ 0 w 12"/>
                  <a:gd name="T7" fmla="*/ 4 h 5"/>
                  <a:gd name="T8" fmla="*/ 7 w 12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5">
                    <a:moveTo>
                      <a:pt x="7" y="5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9" y="0"/>
                      <a:pt x="6" y="0"/>
                      <a:pt x="5" y="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2" y="3"/>
                      <a:pt x="4" y="3"/>
                      <a:pt x="7" y="5"/>
                    </a:cubicBezTo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3" name="Freeform: Shape 412" descr="612d893f-db9c-445f-89ca-f2e32fb48012"/>
              <p:cNvSpPr/>
              <p:nvPr/>
            </p:nvSpPr>
            <p:spPr bwMode="auto">
              <a:xfrm>
                <a:off x="5106" y="1148"/>
                <a:ext cx="36" cy="106"/>
              </a:xfrm>
              <a:custGeom>
                <a:avLst/>
                <a:gdLst>
                  <a:gd name="T0" fmla="*/ 36 w 36"/>
                  <a:gd name="T1" fmla="*/ 6 h 106"/>
                  <a:gd name="T2" fmla="*/ 26 w 36"/>
                  <a:gd name="T3" fmla="*/ 0 h 106"/>
                  <a:gd name="T4" fmla="*/ 0 w 36"/>
                  <a:gd name="T5" fmla="*/ 101 h 106"/>
                  <a:gd name="T6" fmla="*/ 10 w 36"/>
                  <a:gd name="T7" fmla="*/ 106 h 106"/>
                  <a:gd name="T8" fmla="*/ 36 w 36"/>
                  <a:gd name="T9" fmla="*/ 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5">
                    <a:moveTo>
                      <a:pt x="36" y="6"/>
                    </a:moveTo>
                    <a:lnTo>
                      <a:pt x="26" y="0"/>
                    </a:lnTo>
                    <a:lnTo>
                      <a:pt x="0" y="101"/>
                    </a:lnTo>
                    <a:lnTo>
                      <a:pt x="10" y="106"/>
                    </a:lnTo>
                    <a:lnTo>
                      <a:pt x="36" y="6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4" name="Freeform: Shape 413" descr="2dd2304a-dd44-4100-baa2-3ea9aca2df2c"/>
              <p:cNvSpPr/>
              <p:nvPr/>
            </p:nvSpPr>
            <p:spPr bwMode="auto">
              <a:xfrm>
                <a:off x="5106" y="1148"/>
                <a:ext cx="36" cy="106"/>
              </a:xfrm>
              <a:custGeom>
                <a:avLst/>
                <a:gdLst>
                  <a:gd name="T0" fmla="*/ 36 w 36"/>
                  <a:gd name="T1" fmla="*/ 6 h 106"/>
                  <a:gd name="T2" fmla="*/ 26 w 36"/>
                  <a:gd name="T3" fmla="*/ 0 h 106"/>
                  <a:gd name="T4" fmla="*/ 0 w 36"/>
                  <a:gd name="T5" fmla="*/ 101 h 106"/>
                  <a:gd name="T6" fmla="*/ 10 w 36"/>
                  <a:gd name="T7" fmla="*/ 106 h 106"/>
                  <a:gd name="T8" fmla="*/ 36 w 36"/>
                  <a:gd name="T9" fmla="*/ 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5">
                    <a:moveTo>
                      <a:pt x="36" y="6"/>
                    </a:moveTo>
                    <a:lnTo>
                      <a:pt x="26" y="0"/>
                    </a:lnTo>
                    <a:lnTo>
                      <a:pt x="0" y="101"/>
                    </a:lnTo>
                    <a:lnTo>
                      <a:pt x="10" y="106"/>
                    </a:lnTo>
                    <a:lnTo>
                      <a:pt x="36" y="6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5" name="Freeform: Shape 414" descr="4240f4c6-d82b-47e2-908f-242210191aaf"/>
              <p:cNvSpPr/>
              <p:nvPr/>
            </p:nvSpPr>
            <p:spPr bwMode="auto">
              <a:xfrm>
                <a:off x="5131" y="1134"/>
                <a:ext cx="15" cy="5"/>
              </a:xfrm>
              <a:custGeom>
                <a:avLst/>
                <a:gdLst>
                  <a:gd name="T0" fmla="*/ 15 w 15"/>
                  <a:gd name="T1" fmla="*/ 4 h 5"/>
                  <a:gd name="T2" fmla="*/ 7 w 15"/>
                  <a:gd name="T3" fmla="*/ 0 h 5"/>
                  <a:gd name="T4" fmla="*/ 0 w 15"/>
                  <a:gd name="T5" fmla="*/ 1 h 5"/>
                  <a:gd name="T6" fmla="*/ 8 w 15"/>
                  <a:gd name="T7" fmla="*/ 5 h 5"/>
                  <a:gd name="T8" fmla="*/ 15 w 15"/>
                  <a:gd name="T9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5">
                    <a:moveTo>
                      <a:pt x="15" y="4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8" y="5"/>
                    </a:lnTo>
                    <a:lnTo>
                      <a:pt x="15" y="4"/>
                    </a:lnTo>
                    <a:close/>
                  </a:path>
                </a:pathLst>
              </a:custGeom>
              <a:solidFill>
                <a:srgbClr val="2E58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6" name="Freeform: Shape 415" descr="7d2058c5-eceb-4d75-a911-f6747e197433"/>
              <p:cNvSpPr/>
              <p:nvPr/>
            </p:nvSpPr>
            <p:spPr bwMode="auto">
              <a:xfrm>
                <a:off x="5128" y="1135"/>
                <a:ext cx="11" cy="14"/>
              </a:xfrm>
              <a:custGeom>
                <a:avLst/>
                <a:gdLst>
                  <a:gd name="T0" fmla="*/ 11 w 11"/>
                  <a:gd name="T1" fmla="*/ 4 h 14"/>
                  <a:gd name="T2" fmla="*/ 3 w 11"/>
                  <a:gd name="T3" fmla="*/ 0 h 14"/>
                  <a:gd name="T4" fmla="*/ 0 w 11"/>
                  <a:gd name="T5" fmla="*/ 14 h 14"/>
                  <a:gd name="T6" fmla="*/ 9 w 11"/>
                  <a:gd name="T7" fmla="*/ 13 h 14"/>
                  <a:gd name="T8" fmla="*/ 11 w 11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4">
                    <a:moveTo>
                      <a:pt x="11" y="4"/>
                    </a:moveTo>
                    <a:lnTo>
                      <a:pt x="3" y="0"/>
                    </a:lnTo>
                    <a:lnTo>
                      <a:pt x="0" y="14"/>
                    </a:lnTo>
                    <a:lnTo>
                      <a:pt x="9" y="13"/>
                    </a:lnTo>
                    <a:lnTo>
                      <a:pt x="11" y="4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7" name="Freeform: Shape 416" descr="cad1655c-1df7-40e8-a8ee-112b931cc41a"/>
              <p:cNvSpPr/>
              <p:nvPr/>
            </p:nvSpPr>
            <p:spPr bwMode="auto">
              <a:xfrm>
                <a:off x="5128" y="1135"/>
                <a:ext cx="11" cy="14"/>
              </a:xfrm>
              <a:custGeom>
                <a:avLst/>
                <a:gdLst>
                  <a:gd name="T0" fmla="*/ 11 w 11"/>
                  <a:gd name="T1" fmla="*/ 4 h 14"/>
                  <a:gd name="T2" fmla="*/ 3 w 11"/>
                  <a:gd name="T3" fmla="*/ 0 h 14"/>
                  <a:gd name="T4" fmla="*/ 0 w 11"/>
                  <a:gd name="T5" fmla="*/ 14 h 14"/>
                  <a:gd name="T6" fmla="*/ 9 w 11"/>
                  <a:gd name="T7" fmla="*/ 13 h 14"/>
                  <a:gd name="T8" fmla="*/ 11 w 11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4">
                    <a:moveTo>
                      <a:pt x="11" y="4"/>
                    </a:moveTo>
                    <a:lnTo>
                      <a:pt x="3" y="0"/>
                    </a:lnTo>
                    <a:lnTo>
                      <a:pt x="0" y="14"/>
                    </a:lnTo>
                    <a:lnTo>
                      <a:pt x="9" y="13"/>
                    </a:lnTo>
                    <a:lnTo>
                      <a:pt x="11" y="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8" name="Freeform: Shape 417" descr="5d4507e5-92d2-4313-9791-73d7390460f0"/>
              <p:cNvSpPr/>
              <p:nvPr/>
            </p:nvSpPr>
            <p:spPr bwMode="auto">
              <a:xfrm>
                <a:off x="5034" y="1185"/>
                <a:ext cx="78" cy="87"/>
              </a:xfrm>
              <a:custGeom>
                <a:avLst/>
                <a:gdLst>
                  <a:gd name="T0" fmla="*/ 7 w 78"/>
                  <a:gd name="T1" fmla="*/ 5 h 87"/>
                  <a:gd name="T2" fmla="*/ 0 w 78"/>
                  <a:gd name="T3" fmla="*/ 0 h 87"/>
                  <a:gd name="T4" fmla="*/ 70 w 78"/>
                  <a:gd name="T5" fmla="*/ 83 h 87"/>
                  <a:gd name="T6" fmla="*/ 78 w 78"/>
                  <a:gd name="T7" fmla="*/ 87 h 87"/>
                  <a:gd name="T8" fmla="*/ 7 w 78"/>
                  <a:gd name="T9" fmla="*/ 5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87">
                    <a:moveTo>
                      <a:pt x="7" y="5"/>
                    </a:moveTo>
                    <a:lnTo>
                      <a:pt x="0" y="0"/>
                    </a:lnTo>
                    <a:lnTo>
                      <a:pt x="70" y="83"/>
                    </a:lnTo>
                    <a:lnTo>
                      <a:pt x="78" y="87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9" name="Freeform: Shape 418" descr="f03ec1fe-20e8-4c7c-b6e8-a73f73437090"/>
              <p:cNvSpPr/>
              <p:nvPr/>
            </p:nvSpPr>
            <p:spPr bwMode="auto">
              <a:xfrm>
                <a:off x="5034" y="1185"/>
                <a:ext cx="78" cy="87"/>
              </a:xfrm>
              <a:custGeom>
                <a:avLst/>
                <a:gdLst>
                  <a:gd name="T0" fmla="*/ 7 w 78"/>
                  <a:gd name="T1" fmla="*/ 5 h 87"/>
                  <a:gd name="T2" fmla="*/ 0 w 78"/>
                  <a:gd name="T3" fmla="*/ 0 h 87"/>
                  <a:gd name="T4" fmla="*/ 70 w 78"/>
                  <a:gd name="T5" fmla="*/ 83 h 87"/>
                  <a:gd name="T6" fmla="*/ 78 w 78"/>
                  <a:gd name="T7" fmla="*/ 87 h 87"/>
                  <a:gd name="T8" fmla="*/ 7 w 78"/>
                  <a:gd name="T9" fmla="*/ 5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87">
                    <a:moveTo>
                      <a:pt x="7" y="5"/>
                    </a:moveTo>
                    <a:lnTo>
                      <a:pt x="0" y="0"/>
                    </a:lnTo>
                    <a:lnTo>
                      <a:pt x="70" y="83"/>
                    </a:lnTo>
                    <a:lnTo>
                      <a:pt x="78" y="87"/>
                    </a:lnTo>
                    <a:lnTo>
                      <a:pt x="7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0" name="Freeform: Shape 419" descr="723858f9-f643-4852-bf61-c9ffae8149d1"/>
              <p:cNvSpPr/>
              <p:nvPr/>
            </p:nvSpPr>
            <p:spPr bwMode="auto">
              <a:xfrm>
                <a:off x="5037" y="1146"/>
                <a:ext cx="99" cy="28"/>
              </a:xfrm>
              <a:custGeom>
                <a:avLst/>
                <a:gdLst>
                  <a:gd name="T0" fmla="*/ 99 w 99"/>
                  <a:gd name="T1" fmla="*/ 4 h 28"/>
                  <a:gd name="T2" fmla="*/ 91 w 99"/>
                  <a:gd name="T3" fmla="*/ 0 h 28"/>
                  <a:gd name="T4" fmla="*/ 0 w 99"/>
                  <a:gd name="T5" fmla="*/ 23 h 28"/>
                  <a:gd name="T6" fmla="*/ 8 w 99"/>
                  <a:gd name="T7" fmla="*/ 28 h 28"/>
                  <a:gd name="T8" fmla="*/ 99 w 99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28">
                    <a:moveTo>
                      <a:pt x="99" y="4"/>
                    </a:moveTo>
                    <a:lnTo>
                      <a:pt x="91" y="0"/>
                    </a:lnTo>
                    <a:lnTo>
                      <a:pt x="0" y="23"/>
                    </a:lnTo>
                    <a:lnTo>
                      <a:pt x="8" y="28"/>
                    </a:lnTo>
                    <a:lnTo>
                      <a:pt x="99" y="4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1" name="Freeform: Shape 420" descr="e823e0d0-b238-4d32-864d-c2e20e87c437"/>
              <p:cNvSpPr/>
              <p:nvPr/>
            </p:nvSpPr>
            <p:spPr bwMode="auto">
              <a:xfrm>
                <a:off x="5037" y="1146"/>
                <a:ext cx="99" cy="28"/>
              </a:xfrm>
              <a:custGeom>
                <a:avLst/>
                <a:gdLst>
                  <a:gd name="T0" fmla="*/ 99 w 99"/>
                  <a:gd name="T1" fmla="*/ 4 h 28"/>
                  <a:gd name="T2" fmla="*/ 91 w 99"/>
                  <a:gd name="T3" fmla="*/ 0 h 28"/>
                  <a:gd name="T4" fmla="*/ 0 w 99"/>
                  <a:gd name="T5" fmla="*/ 23 h 28"/>
                  <a:gd name="T6" fmla="*/ 8 w 99"/>
                  <a:gd name="T7" fmla="*/ 28 h 28"/>
                  <a:gd name="T8" fmla="*/ 99 w 99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28">
                    <a:moveTo>
                      <a:pt x="99" y="4"/>
                    </a:moveTo>
                    <a:lnTo>
                      <a:pt x="91" y="0"/>
                    </a:lnTo>
                    <a:lnTo>
                      <a:pt x="0" y="23"/>
                    </a:lnTo>
                    <a:lnTo>
                      <a:pt x="8" y="28"/>
                    </a:lnTo>
                    <a:lnTo>
                      <a:pt x="99" y="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2" name="Freeform: Shape 421" descr="caeb8434-1444-436d-8f1b-fce0f689e12b"/>
              <p:cNvSpPr/>
              <p:nvPr/>
            </p:nvSpPr>
            <p:spPr bwMode="auto">
              <a:xfrm>
                <a:off x="5034" y="1166"/>
                <a:ext cx="12" cy="24"/>
              </a:xfrm>
              <a:custGeom>
                <a:avLst/>
                <a:gdLst>
                  <a:gd name="T0" fmla="*/ 12 w 12"/>
                  <a:gd name="T1" fmla="*/ 5 h 24"/>
                  <a:gd name="T2" fmla="*/ 4 w 12"/>
                  <a:gd name="T3" fmla="*/ 0 h 24"/>
                  <a:gd name="T4" fmla="*/ 0 w 12"/>
                  <a:gd name="T5" fmla="*/ 19 h 24"/>
                  <a:gd name="T6" fmla="*/ 7 w 12"/>
                  <a:gd name="T7" fmla="*/ 24 h 24"/>
                  <a:gd name="T8" fmla="*/ 12 w 12"/>
                  <a:gd name="T9" fmla="*/ 5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24">
                    <a:moveTo>
                      <a:pt x="12" y="5"/>
                    </a:moveTo>
                    <a:lnTo>
                      <a:pt x="4" y="0"/>
                    </a:lnTo>
                    <a:lnTo>
                      <a:pt x="0" y="19"/>
                    </a:lnTo>
                    <a:lnTo>
                      <a:pt x="7" y="24"/>
                    </a:lnTo>
                    <a:lnTo>
                      <a:pt x="12" y="5"/>
                    </a:lnTo>
                    <a:close/>
                  </a:path>
                </a:pathLst>
              </a:custGeom>
              <a:solidFill>
                <a:srgbClr val="3B72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3" name="Freeform: Shape 422" descr="95073901-e1d8-4757-805a-904225782ce1"/>
              <p:cNvSpPr/>
              <p:nvPr/>
            </p:nvSpPr>
            <p:spPr bwMode="auto">
              <a:xfrm>
                <a:off x="5034" y="1166"/>
                <a:ext cx="12" cy="24"/>
              </a:xfrm>
              <a:custGeom>
                <a:avLst/>
                <a:gdLst>
                  <a:gd name="T0" fmla="*/ 12 w 12"/>
                  <a:gd name="T1" fmla="*/ 5 h 24"/>
                  <a:gd name="T2" fmla="*/ 4 w 12"/>
                  <a:gd name="T3" fmla="*/ 0 h 24"/>
                  <a:gd name="T4" fmla="*/ 0 w 12"/>
                  <a:gd name="T5" fmla="*/ 19 h 24"/>
                  <a:gd name="T6" fmla="*/ 7 w 12"/>
                  <a:gd name="T7" fmla="*/ 24 h 24"/>
                  <a:gd name="T8" fmla="*/ 12 w 12"/>
                  <a:gd name="T9" fmla="*/ 5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24">
                    <a:moveTo>
                      <a:pt x="12" y="5"/>
                    </a:moveTo>
                    <a:lnTo>
                      <a:pt x="4" y="0"/>
                    </a:lnTo>
                    <a:lnTo>
                      <a:pt x="0" y="19"/>
                    </a:lnTo>
                    <a:lnTo>
                      <a:pt x="7" y="24"/>
                    </a:lnTo>
                    <a:lnTo>
                      <a:pt x="12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4" name="Freeform: Shape 423" descr="c06d6ee5-ecf9-486c-bcfe-485d6dab08b3"/>
              <p:cNvSpPr>
                <a:spLocks noEditPoints="1"/>
              </p:cNvSpPr>
              <p:nvPr/>
            </p:nvSpPr>
            <p:spPr bwMode="auto">
              <a:xfrm>
                <a:off x="5041" y="1138"/>
                <a:ext cx="105" cy="134"/>
              </a:xfrm>
              <a:custGeom>
                <a:avLst/>
                <a:gdLst>
                  <a:gd name="T0" fmla="*/ 96 w 105"/>
                  <a:gd name="T1" fmla="*/ 10 h 134"/>
                  <a:gd name="T2" fmla="*/ 98 w 105"/>
                  <a:gd name="T3" fmla="*/ 1 h 134"/>
                  <a:gd name="T4" fmla="*/ 105 w 105"/>
                  <a:gd name="T5" fmla="*/ 0 h 134"/>
                  <a:gd name="T6" fmla="*/ 71 w 105"/>
                  <a:gd name="T7" fmla="*/ 134 h 134"/>
                  <a:gd name="T8" fmla="*/ 0 w 105"/>
                  <a:gd name="T9" fmla="*/ 52 h 134"/>
                  <a:gd name="T10" fmla="*/ 5 w 105"/>
                  <a:gd name="T11" fmla="*/ 33 h 134"/>
                  <a:gd name="T12" fmla="*/ 96 w 105"/>
                  <a:gd name="T13" fmla="*/ 10 h 134"/>
                  <a:gd name="T14" fmla="*/ 68 w 105"/>
                  <a:gd name="T15" fmla="*/ 119 h 134"/>
                  <a:gd name="T16" fmla="*/ 94 w 105"/>
                  <a:gd name="T17" fmla="*/ 19 h 134"/>
                  <a:gd name="T18" fmla="*/ 9 w 105"/>
                  <a:gd name="T19" fmla="*/ 40 h 134"/>
                  <a:gd name="T20" fmla="*/ 8 w 105"/>
                  <a:gd name="T21" fmla="*/ 46 h 134"/>
                  <a:gd name="T22" fmla="*/ 68 w 105"/>
                  <a:gd name="T23" fmla="*/ 11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5" h="134">
                    <a:moveTo>
                      <a:pt x="96" y="10"/>
                    </a:moveTo>
                    <a:lnTo>
                      <a:pt x="98" y="1"/>
                    </a:lnTo>
                    <a:lnTo>
                      <a:pt x="105" y="0"/>
                    </a:lnTo>
                    <a:lnTo>
                      <a:pt x="71" y="134"/>
                    </a:lnTo>
                    <a:lnTo>
                      <a:pt x="0" y="52"/>
                    </a:lnTo>
                    <a:lnTo>
                      <a:pt x="5" y="33"/>
                    </a:lnTo>
                    <a:lnTo>
                      <a:pt x="96" y="10"/>
                    </a:lnTo>
                    <a:close/>
                    <a:moveTo>
                      <a:pt x="68" y="119"/>
                    </a:moveTo>
                    <a:lnTo>
                      <a:pt x="94" y="19"/>
                    </a:lnTo>
                    <a:lnTo>
                      <a:pt x="9" y="40"/>
                    </a:lnTo>
                    <a:lnTo>
                      <a:pt x="8" y="46"/>
                    </a:lnTo>
                    <a:lnTo>
                      <a:pt x="68" y="119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5" name="Freeform: Shape 424" descr="ec2f7e95-265e-4aab-bfc1-cf60beddae22"/>
              <p:cNvSpPr>
                <a:spLocks noEditPoints="1"/>
              </p:cNvSpPr>
              <p:nvPr/>
            </p:nvSpPr>
            <p:spPr bwMode="auto">
              <a:xfrm>
                <a:off x="5041" y="1138"/>
                <a:ext cx="105" cy="134"/>
              </a:xfrm>
              <a:custGeom>
                <a:avLst/>
                <a:gdLst>
                  <a:gd name="T0" fmla="*/ 96 w 105"/>
                  <a:gd name="T1" fmla="*/ 10 h 134"/>
                  <a:gd name="T2" fmla="*/ 98 w 105"/>
                  <a:gd name="T3" fmla="*/ 1 h 134"/>
                  <a:gd name="T4" fmla="*/ 105 w 105"/>
                  <a:gd name="T5" fmla="*/ 0 h 134"/>
                  <a:gd name="T6" fmla="*/ 71 w 105"/>
                  <a:gd name="T7" fmla="*/ 134 h 134"/>
                  <a:gd name="T8" fmla="*/ 0 w 105"/>
                  <a:gd name="T9" fmla="*/ 52 h 134"/>
                  <a:gd name="T10" fmla="*/ 5 w 105"/>
                  <a:gd name="T11" fmla="*/ 33 h 134"/>
                  <a:gd name="T12" fmla="*/ 96 w 105"/>
                  <a:gd name="T13" fmla="*/ 10 h 134"/>
                  <a:gd name="T14" fmla="*/ 68 w 105"/>
                  <a:gd name="T15" fmla="*/ 119 h 134"/>
                  <a:gd name="T16" fmla="*/ 94 w 105"/>
                  <a:gd name="T17" fmla="*/ 19 h 134"/>
                  <a:gd name="T18" fmla="*/ 9 w 105"/>
                  <a:gd name="T19" fmla="*/ 40 h 134"/>
                  <a:gd name="T20" fmla="*/ 8 w 105"/>
                  <a:gd name="T21" fmla="*/ 46 h 134"/>
                  <a:gd name="T22" fmla="*/ 68 w 105"/>
                  <a:gd name="T23" fmla="*/ 11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5" h="134">
                    <a:moveTo>
                      <a:pt x="96" y="10"/>
                    </a:moveTo>
                    <a:lnTo>
                      <a:pt x="98" y="1"/>
                    </a:lnTo>
                    <a:lnTo>
                      <a:pt x="105" y="0"/>
                    </a:lnTo>
                    <a:lnTo>
                      <a:pt x="71" y="134"/>
                    </a:lnTo>
                    <a:lnTo>
                      <a:pt x="0" y="52"/>
                    </a:lnTo>
                    <a:lnTo>
                      <a:pt x="5" y="33"/>
                    </a:lnTo>
                    <a:lnTo>
                      <a:pt x="96" y="10"/>
                    </a:lnTo>
                    <a:moveTo>
                      <a:pt x="68" y="119"/>
                    </a:moveTo>
                    <a:lnTo>
                      <a:pt x="94" y="19"/>
                    </a:lnTo>
                    <a:lnTo>
                      <a:pt x="9" y="40"/>
                    </a:lnTo>
                    <a:lnTo>
                      <a:pt x="8" y="46"/>
                    </a:lnTo>
                    <a:lnTo>
                      <a:pt x="68" y="11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6" name="Freeform: Shape 425" descr="2ec459d6-60c8-4643-ac2b-48644f867a42"/>
              <p:cNvSpPr/>
              <p:nvPr/>
            </p:nvSpPr>
            <p:spPr bwMode="auto">
              <a:xfrm>
                <a:off x="5128" y="1135"/>
                <a:ext cx="18" cy="19"/>
              </a:xfrm>
              <a:custGeom>
                <a:avLst/>
                <a:gdLst>
                  <a:gd name="T0" fmla="*/ 3 w 18"/>
                  <a:gd name="T1" fmla="*/ 0 h 19"/>
                  <a:gd name="T2" fmla="*/ 0 w 18"/>
                  <a:gd name="T3" fmla="*/ 11 h 19"/>
                  <a:gd name="T4" fmla="*/ 1 w 18"/>
                  <a:gd name="T5" fmla="*/ 15 h 19"/>
                  <a:gd name="T6" fmla="*/ 12 w 18"/>
                  <a:gd name="T7" fmla="*/ 18 h 19"/>
                  <a:gd name="T8" fmla="*/ 15 w 18"/>
                  <a:gd name="T9" fmla="*/ 15 h 19"/>
                  <a:gd name="T10" fmla="*/ 18 w 18"/>
                  <a:gd name="T11" fmla="*/ 4 h 19"/>
                  <a:gd name="T12" fmla="*/ 15 w 18"/>
                  <a:gd name="T13" fmla="*/ 6 h 19"/>
                  <a:gd name="T14" fmla="*/ 4 w 18"/>
                  <a:gd name="T15" fmla="*/ 4 h 19"/>
                  <a:gd name="T16" fmla="*/ 3 w 1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" h="19">
                    <a:moveTo>
                      <a:pt x="3" y="0"/>
                    </a:moveTo>
                    <a:cubicBezTo>
                      <a:pt x="0" y="11"/>
                      <a:pt x="0" y="11"/>
                      <a:pt x="0" y="11"/>
                    </a:cubicBezTo>
                    <a:cubicBezTo>
                      <a:pt x="0" y="12"/>
                      <a:pt x="0" y="14"/>
                      <a:pt x="1" y="15"/>
                    </a:cubicBezTo>
                    <a:cubicBezTo>
                      <a:pt x="4" y="17"/>
                      <a:pt x="8" y="19"/>
                      <a:pt x="12" y="18"/>
                    </a:cubicBezTo>
                    <a:cubicBezTo>
                      <a:pt x="13" y="17"/>
                      <a:pt x="14" y="16"/>
                      <a:pt x="15" y="15"/>
                    </a:cubicBezTo>
                    <a:cubicBezTo>
                      <a:pt x="18" y="4"/>
                      <a:pt x="18" y="4"/>
                      <a:pt x="18" y="4"/>
                    </a:cubicBezTo>
                    <a:cubicBezTo>
                      <a:pt x="17" y="5"/>
                      <a:pt x="16" y="6"/>
                      <a:pt x="15" y="6"/>
                    </a:cubicBezTo>
                    <a:cubicBezTo>
                      <a:pt x="11" y="7"/>
                      <a:pt x="7" y="6"/>
                      <a:pt x="4" y="4"/>
                    </a:cubicBezTo>
                    <a:cubicBezTo>
                      <a:pt x="3" y="2"/>
                      <a:pt x="2" y="1"/>
                      <a:pt x="3" y="0"/>
                    </a:cubicBezTo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7" name="Freeform: Shape 426" descr="a0e5c9a8-1b94-4a3b-8985-54b61b0908c6"/>
              <p:cNvSpPr/>
              <p:nvPr/>
            </p:nvSpPr>
            <p:spPr bwMode="auto">
              <a:xfrm>
                <a:off x="5130" y="1132"/>
                <a:ext cx="17" cy="10"/>
              </a:xfrm>
              <a:custGeom>
                <a:avLst/>
                <a:gdLst>
                  <a:gd name="T0" fmla="*/ 4 w 17"/>
                  <a:gd name="T1" fmla="*/ 0 h 10"/>
                  <a:gd name="T2" fmla="*/ 2 w 17"/>
                  <a:gd name="T3" fmla="*/ 7 h 10"/>
                  <a:gd name="T4" fmla="*/ 13 w 17"/>
                  <a:gd name="T5" fmla="*/ 9 h 10"/>
                  <a:gd name="T6" fmla="*/ 14 w 17"/>
                  <a:gd name="T7" fmla="*/ 3 h 10"/>
                  <a:gd name="T8" fmla="*/ 4 w 17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0">
                    <a:moveTo>
                      <a:pt x="4" y="0"/>
                    </a:moveTo>
                    <a:cubicBezTo>
                      <a:pt x="0" y="1"/>
                      <a:pt x="0" y="4"/>
                      <a:pt x="2" y="7"/>
                    </a:cubicBezTo>
                    <a:cubicBezTo>
                      <a:pt x="5" y="9"/>
                      <a:pt x="9" y="10"/>
                      <a:pt x="13" y="9"/>
                    </a:cubicBezTo>
                    <a:cubicBezTo>
                      <a:pt x="16" y="8"/>
                      <a:pt x="17" y="6"/>
                      <a:pt x="14" y="3"/>
                    </a:cubicBezTo>
                    <a:cubicBezTo>
                      <a:pt x="12" y="1"/>
                      <a:pt x="7" y="0"/>
                      <a:pt x="4" y="0"/>
                    </a:cubicBezTo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8" name="Freeform: Shape 427" descr="f4587891-f7b0-4111-872b-8c2838e6998e"/>
              <p:cNvSpPr/>
              <p:nvPr/>
            </p:nvSpPr>
            <p:spPr bwMode="auto">
              <a:xfrm>
                <a:off x="5135" y="1128"/>
                <a:ext cx="8" cy="11"/>
              </a:xfrm>
              <a:custGeom>
                <a:avLst/>
                <a:gdLst>
                  <a:gd name="T0" fmla="*/ 2 w 8"/>
                  <a:gd name="T1" fmla="*/ 0 h 11"/>
                  <a:gd name="T2" fmla="*/ 0 w 8"/>
                  <a:gd name="T3" fmla="*/ 7 h 11"/>
                  <a:gd name="T4" fmla="*/ 0 w 8"/>
                  <a:gd name="T5" fmla="*/ 9 h 11"/>
                  <a:gd name="T6" fmla="*/ 5 w 8"/>
                  <a:gd name="T7" fmla="*/ 10 h 11"/>
                  <a:gd name="T8" fmla="*/ 6 w 8"/>
                  <a:gd name="T9" fmla="*/ 9 h 11"/>
                  <a:gd name="T10" fmla="*/ 8 w 8"/>
                  <a:gd name="T11" fmla="*/ 1 h 11"/>
                  <a:gd name="T12" fmla="*/ 7 w 8"/>
                  <a:gd name="T13" fmla="*/ 2 h 11"/>
                  <a:gd name="T14" fmla="*/ 2 w 8"/>
                  <a:gd name="T15" fmla="*/ 1 h 11"/>
                  <a:gd name="T16" fmla="*/ 2 w 8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1">
                    <a:moveTo>
                      <a:pt x="2" y="0"/>
                    </a:moveTo>
                    <a:cubicBezTo>
                      <a:pt x="0" y="7"/>
                      <a:pt x="0" y="7"/>
                      <a:pt x="0" y="7"/>
                    </a:cubicBezTo>
                    <a:cubicBezTo>
                      <a:pt x="0" y="8"/>
                      <a:pt x="0" y="9"/>
                      <a:pt x="0" y="9"/>
                    </a:cubicBezTo>
                    <a:cubicBezTo>
                      <a:pt x="1" y="10"/>
                      <a:pt x="4" y="11"/>
                      <a:pt x="5" y="10"/>
                    </a:cubicBezTo>
                    <a:cubicBezTo>
                      <a:pt x="6" y="10"/>
                      <a:pt x="6" y="10"/>
                      <a:pt x="6" y="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2"/>
                      <a:pt x="8" y="2"/>
                      <a:pt x="7" y="2"/>
                    </a:cubicBezTo>
                    <a:cubicBezTo>
                      <a:pt x="6" y="3"/>
                      <a:pt x="3" y="2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9" name="Freeform: Shape 428" descr="2af126e3-4c56-4bf8-b898-cd51f2ba70a2"/>
              <p:cNvSpPr/>
              <p:nvPr/>
            </p:nvSpPr>
            <p:spPr bwMode="auto">
              <a:xfrm>
                <a:off x="5136" y="1126"/>
                <a:ext cx="8" cy="5"/>
              </a:xfrm>
              <a:custGeom>
                <a:avLst/>
                <a:gdLst>
                  <a:gd name="T0" fmla="*/ 2 w 8"/>
                  <a:gd name="T1" fmla="*/ 0 h 5"/>
                  <a:gd name="T2" fmla="*/ 1 w 8"/>
                  <a:gd name="T3" fmla="*/ 3 h 5"/>
                  <a:gd name="T4" fmla="*/ 6 w 8"/>
                  <a:gd name="T5" fmla="*/ 4 h 5"/>
                  <a:gd name="T6" fmla="*/ 7 w 8"/>
                  <a:gd name="T7" fmla="*/ 2 h 5"/>
                  <a:gd name="T8" fmla="*/ 2 w 8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5">
                    <a:moveTo>
                      <a:pt x="2" y="0"/>
                    </a:moveTo>
                    <a:cubicBezTo>
                      <a:pt x="1" y="1"/>
                      <a:pt x="0" y="2"/>
                      <a:pt x="1" y="3"/>
                    </a:cubicBezTo>
                    <a:cubicBezTo>
                      <a:pt x="2" y="4"/>
                      <a:pt x="5" y="5"/>
                      <a:pt x="6" y="4"/>
                    </a:cubicBezTo>
                    <a:cubicBezTo>
                      <a:pt x="8" y="4"/>
                      <a:pt x="8" y="3"/>
                      <a:pt x="7" y="2"/>
                    </a:cubicBezTo>
                    <a:cubicBezTo>
                      <a:pt x="6" y="1"/>
                      <a:pt x="4" y="0"/>
                      <a:pt x="2" y="0"/>
                    </a:cubicBezTo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0" name="Freeform: Shape 429" descr="dd861ea6-65ca-4cc2-ab36-8ccfeab76a59"/>
              <p:cNvSpPr/>
              <p:nvPr/>
            </p:nvSpPr>
            <p:spPr bwMode="auto">
              <a:xfrm>
                <a:off x="5015" y="1293"/>
                <a:ext cx="6" cy="3"/>
              </a:xfrm>
              <a:custGeom>
                <a:avLst/>
                <a:gdLst>
                  <a:gd name="T0" fmla="*/ 6 w 6"/>
                  <a:gd name="T1" fmla="*/ 3 h 3"/>
                  <a:gd name="T2" fmla="*/ 2 w 6"/>
                  <a:gd name="T3" fmla="*/ 0 h 3"/>
                  <a:gd name="T4" fmla="*/ 0 w 6"/>
                  <a:gd name="T5" fmla="*/ 0 h 3"/>
                  <a:gd name="T6" fmla="*/ 4 w 6"/>
                  <a:gd name="T7" fmla="*/ 3 h 3"/>
                  <a:gd name="T8" fmla="*/ 6 w 6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3">
                    <a:moveTo>
                      <a:pt x="6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5" y="2"/>
                      <a:pt x="5" y="2"/>
                      <a:pt x="6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1" name="Freeform: Shape 430" descr="b592484d-8e39-43cb-999d-1b5ffe0075d9"/>
              <p:cNvSpPr/>
              <p:nvPr/>
            </p:nvSpPr>
            <p:spPr bwMode="auto">
              <a:xfrm>
                <a:off x="5014" y="129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1 h 4"/>
                  <a:gd name="T6" fmla="*/ 3 w 5"/>
                  <a:gd name="T7" fmla="*/ 4 h 4"/>
                  <a:gd name="T8" fmla="*/ 5 w 5"/>
                  <a:gd name="T9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4" y="3"/>
                      <a:pt x="4" y="3"/>
                      <a:pt x="5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2" name="Freeform: Shape 431" descr="e6296e5e-1e9f-4381-829b-8493bb97b944"/>
              <p:cNvSpPr/>
              <p:nvPr/>
            </p:nvSpPr>
            <p:spPr bwMode="auto">
              <a:xfrm>
                <a:off x="5013" y="1294"/>
                <a:ext cx="4" cy="5"/>
              </a:xfrm>
              <a:custGeom>
                <a:avLst/>
                <a:gdLst>
                  <a:gd name="T0" fmla="*/ 4 w 4"/>
                  <a:gd name="T1" fmla="*/ 3 h 5"/>
                  <a:gd name="T2" fmla="*/ 1 w 4"/>
                  <a:gd name="T3" fmla="*/ 0 h 5"/>
                  <a:gd name="T4" fmla="*/ 0 w 4"/>
                  <a:gd name="T5" fmla="*/ 2 h 5"/>
                  <a:gd name="T6" fmla="*/ 3 w 4"/>
                  <a:gd name="T7" fmla="*/ 5 h 5"/>
                  <a:gd name="T8" fmla="*/ 4 w 4"/>
                  <a:gd name="T9" fmla="*/ 3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4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4" y="4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3" name="Freeform: Shape 432" descr="4b5c5a41-dbb1-439d-a10e-be5031b54d96"/>
              <p:cNvSpPr/>
              <p:nvPr/>
            </p:nvSpPr>
            <p:spPr bwMode="auto">
              <a:xfrm>
                <a:off x="5012" y="1296"/>
                <a:ext cx="5" cy="7"/>
              </a:xfrm>
              <a:custGeom>
                <a:avLst/>
                <a:gdLst>
                  <a:gd name="T0" fmla="*/ 4 w 5"/>
                  <a:gd name="T1" fmla="*/ 3 h 7"/>
                  <a:gd name="T2" fmla="*/ 1 w 5"/>
                  <a:gd name="T3" fmla="*/ 0 h 7"/>
                  <a:gd name="T4" fmla="*/ 0 w 5"/>
                  <a:gd name="T5" fmla="*/ 2 h 7"/>
                  <a:gd name="T6" fmla="*/ 1 w 5"/>
                  <a:gd name="T7" fmla="*/ 4 h 7"/>
                  <a:gd name="T8" fmla="*/ 5 w 5"/>
                  <a:gd name="T9" fmla="*/ 7 h 7"/>
                  <a:gd name="T10" fmla="*/ 4 w 5"/>
                  <a:gd name="T11" fmla="*/ 5 h 7"/>
                  <a:gd name="T12" fmla="*/ 4 w 5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7">
                    <a:moveTo>
                      <a:pt x="4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4" y="6"/>
                      <a:pt x="4" y="6"/>
                      <a:pt x="4" y="5"/>
                    </a:cubicBezTo>
                    <a:cubicBezTo>
                      <a:pt x="4" y="4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4" name="Freeform: Shape 433" descr="e002f074-38f1-4596-9eec-6dea69c150e4"/>
              <p:cNvSpPr/>
              <p:nvPr/>
            </p:nvSpPr>
            <p:spPr bwMode="auto">
              <a:xfrm>
                <a:off x="5016" y="1295"/>
                <a:ext cx="6" cy="8"/>
              </a:xfrm>
              <a:custGeom>
                <a:avLst/>
                <a:gdLst>
                  <a:gd name="T0" fmla="*/ 3 w 6"/>
                  <a:gd name="T1" fmla="*/ 1 h 8"/>
                  <a:gd name="T2" fmla="*/ 0 w 6"/>
                  <a:gd name="T3" fmla="*/ 6 h 8"/>
                  <a:gd name="T4" fmla="*/ 3 w 6"/>
                  <a:gd name="T5" fmla="*/ 7 h 8"/>
                  <a:gd name="T6" fmla="*/ 6 w 6"/>
                  <a:gd name="T7" fmla="*/ 2 h 8"/>
                  <a:gd name="T8" fmla="*/ 3 w 6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8"/>
                      <a:pt x="1" y="8"/>
                      <a:pt x="3" y="7"/>
                    </a:cubicBezTo>
                    <a:cubicBezTo>
                      <a:pt x="4" y="6"/>
                      <a:pt x="6" y="4"/>
                      <a:pt x="6" y="2"/>
                    </a:cubicBezTo>
                    <a:cubicBezTo>
                      <a:pt x="6" y="1"/>
                      <a:pt x="4" y="0"/>
                      <a:pt x="3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5" name="Freeform: Shape 434" descr="2b467c03-baf7-4377-be92-912322097c84"/>
              <p:cNvSpPr/>
              <p:nvPr/>
            </p:nvSpPr>
            <p:spPr bwMode="auto">
              <a:xfrm>
                <a:off x="5206" y="1197"/>
                <a:ext cx="5" cy="3"/>
              </a:xfrm>
              <a:custGeom>
                <a:avLst/>
                <a:gdLst>
                  <a:gd name="T0" fmla="*/ 5 w 5"/>
                  <a:gd name="T1" fmla="*/ 3 h 3"/>
                  <a:gd name="T2" fmla="*/ 2 w 5"/>
                  <a:gd name="T3" fmla="*/ 0 h 3"/>
                  <a:gd name="T4" fmla="*/ 0 w 5"/>
                  <a:gd name="T5" fmla="*/ 0 h 3"/>
                  <a:gd name="T6" fmla="*/ 3 w 5"/>
                  <a:gd name="T7" fmla="*/ 3 h 3"/>
                  <a:gd name="T8" fmla="*/ 5 w 5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3">
                    <a:moveTo>
                      <a:pt x="5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4" y="2"/>
                      <a:pt x="5" y="2"/>
                      <a:pt x="5" y="3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6" name="Freeform: Shape 435" descr="cf0f43c1-7d74-4121-a5f2-bfdefaacda16"/>
              <p:cNvSpPr/>
              <p:nvPr/>
            </p:nvSpPr>
            <p:spPr bwMode="auto">
              <a:xfrm>
                <a:off x="5204" y="119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2 w 5"/>
                  <a:gd name="T3" fmla="*/ 0 h 4"/>
                  <a:gd name="T4" fmla="*/ 0 w 5"/>
                  <a:gd name="T5" fmla="*/ 2 h 4"/>
                  <a:gd name="T6" fmla="*/ 4 w 5"/>
                  <a:gd name="T7" fmla="*/ 4 h 4"/>
                  <a:gd name="T8" fmla="*/ 5 w 5"/>
                  <a:gd name="T9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3"/>
                      <a:pt x="5" y="3"/>
                      <a:pt x="5" y="3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7" name="Freeform: Shape 436" descr="56f21e16-cfde-4547-af4e-823affb493c3"/>
              <p:cNvSpPr/>
              <p:nvPr/>
            </p:nvSpPr>
            <p:spPr bwMode="auto">
              <a:xfrm>
                <a:off x="5203" y="1199"/>
                <a:ext cx="5" cy="4"/>
              </a:xfrm>
              <a:custGeom>
                <a:avLst/>
                <a:gdLst>
                  <a:gd name="T0" fmla="*/ 5 w 5"/>
                  <a:gd name="T1" fmla="*/ 2 h 4"/>
                  <a:gd name="T2" fmla="*/ 1 w 5"/>
                  <a:gd name="T3" fmla="*/ 0 h 4"/>
                  <a:gd name="T4" fmla="*/ 0 w 5"/>
                  <a:gd name="T5" fmla="*/ 1 h 4"/>
                  <a:gd name="T6" fmla="*/ 4 w 5"/>
                  <a:gd name="T7" fmla="*/ 4 h 4"/>
                  <a:gd name="T8" fmla="*/ 5 w 5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3"/>
                      <a:pt x="4" y="2"/>
                      <a:pt x="5" y="2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8" name="Freeform: Shape 437" descr="da1fe651-dc03-4bef-b60d-b9820531e087"/>
              <p:cNvSpPr/>
              <p:nvPr/>
            </p:nvSpPr>
            <p:spPr bwMode="auto">
              <a:xfrm>
                <a:off x="5203" y="1200"/>
                <a:ext cx="4" cy="7"/>
              </a:xfrm>
              <a:custGeom>
                <a:avLst/>
                <a:gdLst>
                  <a:gd name="T0" fmla="*/ 4 w 4"/>
                  <a:gd name="T1" fmla="*/ 3 h 7"/>
                  <a:gd name="T2" fmla="*/ 0 w 4"/>
                  <a:gd name="T3" fmla="*/ 0 h 7"/>
                  <a:gd name="T4" fmla="*/ 0 w 4"/>
                  <a:gd name="T5" fmla="*/ 3 h 7"/>
                  <a:gd name="T6" fmla="*/ 0 w 4"/>
                  <a:gd name="T7" fmla="*/ 4 h 7"/>
                  <a:gd name="T8" fmla="*/ 4 w 4"/>
                  <a:gd name="T9" fmla="*/ 7 h 7"/>
                  <a:gd name="T10" fmla="*/ 3 w 4"/>
                  <a:gd name="T11" fmla="*/ 5 h 7"/>
                  <a:gd name="T12" fmla="*/ 4 w 4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7">
                    <a:moveTo>
                      <a:pt x="4" y="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0" y="4"/>
                      <a:pt x="0" y="4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6"/>
                      <a:pt x="3" y="6"/>
                      <a:pt x="3" y="5"/>
                    </a:cubicBezTo>
                    <a:cubicBezTo>
                      <a:pt x="3" y="4"/>
                      <a:pt x="3" y="3"/>
                      <a:pt x="4" y="3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9" name="Freeform: Shape 438" descr="47e57644-e5de-4a7e-a1d4-a345d609eb16"/>
              <p:cNvSpPr/>
              <p:nvPr/>
            </p:nvSpPr>
            <p:spPr bwMode="auto">
              <a:xfrm>
                <a:off x="5206" y="1199"/>
                <a:ext cx="6" cy="8"/>
              </a:xfrm>
              <a:custGeom>
                <a:avLst/>
                <a:gdLst>
                  <a:gd name="T0" fmla="*/ 3 w 6"/>
                  <a:gd name="T1" fmla="*/ 1 h 8"/>
                  <a:gd name="T2" fmla="*/ 0 w 6"/>
                  <a:gd name="T3" fmla="*/ 6 h 8"/>
                  <a:gd name="T4" fmla="*/ 3 w 6"/>
                  <a:gd name="T5" fmla="*/ 8 h 8"/>
                  <a:gd name="T6" fmla="*/ 6 w 6"/>
                  <a:gd name="T7" fmla="*/ 2 h 8"/>
                  <a:gd name="T8" fmla="*/ 3 w 6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1"/>
                    </a:moveTo>
                    <a:cubicBezTo>
                      <a:pt x="2" y="2"/>
                      <a:pt x="0" y="4"/>
                      <a:pt x="0" y="6"/>
                    </a:cubicBezTo>
                    <a:cubicBezTo>
                      <a:pt x="0" y="8"/>
                      <a:pt x="2" y="8"/>
                      <a:pt x="3" y="8"/>
                    </a:cubicBezTo>
                    <a:cubicBezTo>
                      <a:pt x="5" y="7"/>
                      <a:pt x="6" y="4"/>
                      <a:pt x="6" y="2"/>
                    </a:cubicBezTo>
                    <a:cubicBezTo>
                      <a:pt x="6" y="1"/>
                      <a:pt x="5" y="0"/>
                      <a:pt x="3" y="1"/>
                    </a:cubicBez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0" name="Freeform: Shape 439" descr="c05f30ee-829d-41b6-b92c-61d689db1ad0"/>
              <p:cNvSpPr/>
              <p:nvPr/>
            </p:nvSpPr>
            <p:spPr bwMode="auto">
              <a:xfrm>
                <a:off x="5110" y="1103"/>
                <a:ext cx="55" cy="30"/>
              </a:xfrm>
              <a:custGeom>
                <a:avLst/>
                <a:gdLst>
                  <a:gd name="T0" fmla="*/ 31 w 55"/>
                  <a:gd name="T1" fmla="*/ 3 h 30"/>
                  <a:gd name="T2" fmla="*/ 45 w 55"/>
                  <a:gd name="T3" fmla="*/ 22 h 30"/>
                  <a:gd name="T4" fmla="*/ 4 w 55"/>
                  <a:gd name="T5" fmla="*/ 25 h 30"/>
                  <a:gd name="T6" fmla="*/ 31 w 55"/>
                  <a:gd name="T7" fmla="*/ 3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" h="30">
                    <a:moveTo>
                      <a:pt x="31" y="3"/>
                    </a:moveTo>
                    <a:cubicBezTo>
                      <a:pt x="31" y="3"/>
                      <a:pt x="55" y="12"/>
                      <a:pt x="45" y="22"/>
                    </a:cubicBezTo>
                    <a:cubicBezTo>
                      <a:pt x="38" y="30"/>
                      <a:pt x="9" y="30"/>
                      <a:pt x="4" y="25"/>
                    </a:cubicBezTo>
                    <a:cubicBezTo>
                      <a:pt x="0" y="21"/>
                      <a:pt x="22" y="0"/>
                      <a:pt x="31" y="3"/>
                    </a:cubicBezTo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1" name="Freeform: Shape 440" descr="f2576689-8d18-445a-b14b-cd37889961cf"/>
              <p:cNvSpPr/>
              <p:nvPr/>
            </p:nvSpPr>
            <p:spPr bwMode="auto">
              <a:xfrm>
                <a:off x="5115" y="1118"/>
                <a:ext cx="41" cy="11"/>
              </a:xfrm>
              <a:custGeom>
                <a:avLst/>
                <a:gdLst>
                  <a:gd name="T0" fmla="*/ 39 w 41"/>
                  <a:gd name="T1" fmla="*/ 0 h 11"/>
                  <a:gd name="T2" fmla="*/ 19 w 41"/>
                  <a:gd name="T3" fmla="*/ 8 h 11"/>
                  <a:gd name="T4" fmla="*/ 8 w 41"/>
                  <a:gd name="T5" fmla="*/ 9 h 11"/>
                  <a:gd name="T6" fmla="*/ 6 w 41"/>
                  <a:gd name="T7" fmla="*/ 9 h 11"/>
                  <a:gd name="T8" fmla="*/ 5 w 41"/>
                  <a:gd name="T9" fmla="*/ 9 h 11"/>
                  <a:gd name="T10" fmla="*/ 5 w 41"/>
                  <a:gd name="T11" fmla="*/ 10 h 11"/>
                  <a:gd name="T12" fmla="*/ 19 w 41"/>
                  <a:gd name="T13" fmla="*/ 11 h 11"/>
                  <a:gd name="T14" fmla="*/ 40 w 41"/>
                  <a:gd name="T15" fmla="*/ 2 h 11"/>
                  <a:gd name="T16" fmla="*/ 39 w 41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" h="11">
                    <a:moveTo>
                      <a:pt x="39" y="0"/>
                    </a:moveTo>
                    <a:cubicBezTo>
                      <a:pt x="36" y="0"/>
                      <a:pt x="27" y="7"/>
                      <a:pt x="19" y="8"/>
                    </a:cubicBezTo>
                    <a:cubicBezTo>
                      <a:pt x="16" y="9"/>
                      <a:pt x="12" y="9"/>
                      <a:pt x="8" y="9"/>
                    </a:cubicBezTo>
                    <a:cubicBezTo>
                      <a:pt x="8" y="9"/>
                      <a:pt x="7" y="9"/>
                      <a:pt x="6" y="9"/>
                    </a:cubicBezTo>
                    <a:cubicBezTo>
                      <a:pt x="6" y="9"/>
                      <a:pt x="5" y="9"/>
                      <a:pt x="5" y="9"/>
                    </a:cubicBezTo>
                    <a:cubicBezTo>
                      <a:pt x="1" y="9"/>
                      <a:pt x="0" y="9"/>
                      <a:pt x="5" y="10"/>
                    </a:cubicBezTo>
                    <a:cubicBezTo>
                      <a:pt x="10" y="11"/>
                      <a:pt x="15" y="11"/>
                      <a:pt x="19" y="11"/>
                    </a:cubicBezTo>
                    <a:cubicBezTo>
                      <a:pt x="37" y="11"/>
                      <a:pt x="40" y="2"/>
                      <a:pt x="40" y="2"/>
                    </a:cubicBezTo>
                    <a:cubicBezTo>
                      <a:pt x="41" y="1"/>
                      <a:pt x="40" y="0"/>
                      <a:pt x="39" y="0"/>
                    </a:cubicBezTo>
                  </a:path>
                </a:pathLst>
              </a:cu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2" name="Freeform: Shape 441" descr="776aefa2-c1fe-42f4-8d83-fbd992917a64"/>
              <p:cNvSpPr/>
              <p:nvPr/>
            </p:nvSpPr>
            <p:spPr bwMode="auto">
              <a:xfrm>
                <a:off x="5114" y="1157"/>
                <a:ext cx="21" cy="78"/>
              </a:xfrm>
              <a:custGeom>
                <a:avLst/>
                <a:gdLst>
                  <a:gd name="T0" fmla="*/ 21 w 21"/>
                  <a:gd name="T1" fmla="*/ 0 h 78"/>
                  <a:gd name="T2" fmla="*/ 20 w 21"/>
                  <a:gd name="T3" fmla="*/ 0 h 78"/>
                  <a:gd name="T4" fmla="*/ 1 w 21"/>
                  <a:gd name="T5" fmla="*/ 77 h 78"/>
                  <a:gd name="T6" fmla="*/ 1 w 21"/>
                  <a:gd name="T7" fmla="*/ 78 h 78"/>
                  <a:gd name="T8" fmla="*/ 21 w 21"/>
                  <a:gd name="T9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78">
                    <a:moveTo>
                      <a:pt x="21" y="0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" y="77"/>
                      <a:pt x="1" y="77"/>
                      <a:pt x="1" y="77"/>
                    </a:cubicBezTo>
                    <a:cubicBezTo>
                      <a:pt x="0" y="77"/>
                      <a:pt x="1" y="78"/>
                      <a:pt x="1" y="78"/>
                    </a:cubicBezTo>
                    <a:cubicBezTo>
                      <a:pt x="21" y="0"/>
                      <a:pt x="21" y="0"/>
                      <a:pt x="21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3" name="Freeform: Shape 442" descr="60d096fb-b34f-4ea6-b490-282387900c1c"/>
              <p:cNvSpPr/>
              <p:nvPr/>
            </p:nvSpPr>
            <p:spPr bwMode="auto">
              <a:xfrm>
                <a:off x="5115" y="1153"/>
                <a:ext cx="23" cy="83"/>
              </a:xfrm>
              <a:custGeom>
                <a:avLst/>
                <a:gdLst>
                  <a:gd name="T0" fmla="*/ 20 w 23"/>
                  <a:gd name="T1" fmla="*/ 0 h 83"/>
                  <a:gd name="T2" fmla="*/ 19 w 23"/>
                  <a:gd name="T3" fmla="*/ 4 h 83"/>
                  <a:gd name="T4" fmla="*/ 20 w 23"/>
                  <a:gd name="T5" fmla="*/ 4 h 83"/>
                  <a:gd name="T6" fmla="*/ 0 w 23"/>
                  <a:gd name="T7" fmla="*/ 82 h 83"/>
                  <a:gd name="T8" fmla="*/ 1 w 23"/>
                  <a:gd name="T9" fmla="*/ 83 h 83"/>
                  <a:gd name="T10" fmla="*/ 1 w 23"/>
                  <a:gd name="T11" fmla="*/ 83 h 83"/>
                  <a:gd name="T12" fmla="*/ 3 w 23"/>
                  <a:gd name="T13" fmla="*/ 82 h 83"/>
                  <a:gd name="T14" fmla="*/ 23 w 23"/>
                  <a:gd name="T15" fmla="*/ 0 h 83"/>
                  <a:gd name="T16" fmla="*/ 22 w 23"/>
                  <a:gd name="T17" fmla="*/ 0 h 83"/>
                  <a:gd name="T18" fmla="*/ 20 w 23"/>
                  <a:gd name="T19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83">
                    <a:moveTo>
                      <a:pt x="20" y="0"/>
                    </a:moveTo>
                    <a:cubicBezTo>
                      <a:pt x="19" y="4"/>
                      <a:pt x="19" y="4"/>
                      <a:pt x="19" y="4"/>
                    </a:cubicBezTo>
                    <a:cubicBezTo>
                      <a:pt x="20" y="4"/>
                      <a:pt x="20" y="4"/>
                      <a:pt x="20" y="4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0" y="83"/>
                      <a:pt x="0" y="83"/>
                      <a:pt x="1" y="83"/>
                    </a:cubicBezTo>
                    <a:cubicBezTo>
                      <a:pt x="1" y="83"/>
                      <a:pt x="1" y="83"/>
                      <a:pt x="1" y="83"/>
                    </a:cubicBezTo>
                    <a:cubicBezTo>
                      <a:pt x="2" y="83"/>
                      <a:pt x="3" y="83"/>
                      <a:pt x="3" y="82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3" y="0"/>
                      <a:pt x="23" y="0"/>
                      <a:pt x="22" y="0"/>
                    </a:cubicBezTo>
                    <a:cubicBezTo>
                      <a:pt x="21" y="0"/>
                      <a:pt x="21" y="0"/>
                      <a:pt x="20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4" name="Freeform: Shape 443" descr="68df6532-5ee9-46e3-9029-522fbcd304d3"/>
              <p:cNvSpPr/>
              <p:nvPr/>
            </p:nvSpPr>
            <p:spPr bwMode="auto">
              <a:xfrm>
                <a:off x="5135" y="1144"/>
                <a:ext cx="5" cy="9"/>
              </a:xfrm>
              <a:custGeom>
                <a:avLst/>
                <a:gdLst>
                  <a:gd name="T0" fmla="*/ 3 w 5"/>
                  <a:gd name="T1" fmla="*/ 0 h 9"/>
                  <a:gd name="T2" fmla="*/ 2 w 5"/>
                  <a:gd name="T3" fmla="*/ 1 h 9"/>
                  <a:gd name="T4" fmla="*/ 0 w 5"/>
                  <a:gd name="T5" fmla="*/ 9 h 9"/>
                  <a:gd name="T6" fmla="*/ 2 w 5"/>
                  <a:gd name="T7" fmla="*/ 9 h 9"/>
                  <a:gd name="T8" fmla="*/ 3 w 5"/>
                  <a:gd name="T9" fmla="*/ 9 h 9"/>
                  <a:gd name="T10" fmla="*/ 5 w 5"/>
                  <a:gd name="T11" fmla="*/ 2 h 9"/>
                  <a:gd name="T12" fmla="*/ 4 w 5"/>
                  <a:gd name="T13" fmla="*/ 0 h 9"/>
                  <a:gd name="T14" fmla="*/ 3 w 5"/>
                  <a:gd name="T1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9">
                    <a:moveTo>
                      <a:pt x="3" y="0"/>
                    </a:moveTo>
                    <a:cubicBezTo>
                      <a:pt x="3" y="0"/>
                      <a:pt x="2" y="0"/>
                      <a:pt x="2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9"/>
                      <a:pt x="1" y="9"/>
                      <a:pt x="2" y="9"/>
                    </a:cubicBezTo>
                    <a:cubicBezTo>
                      <a:pt x="3" y="9"/>
                      <a:pt x="3" y="9"/>
                      <a:pt x="3" y="9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1"/>
                      <a:pt x="5" y="0"/>
                      <a:pt x="4" y="0"/>
                    </a:cubicBezTo>
                    <a:cubicBezTo>
                      <a:pt x="4" y="0"/>
                      <a:pt x="4" y="0"/>
                      <a:pt x="3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5" name="Freeform: Shape 444" descr="6f56e43f-4b06-4422-90fe-554d3a12e46a"/>
              <p:cNvSpPr>
                <a:spLocks noEditPoints="1"/>
              </p:cNvSpPr>
              <p:nvPr/>
            </p:nvSpPr>
            <p:spPr bwMode="auto">
              <a:xfrm>
                <a:off x="5146" y="1160"/>
                <a:ext cx="51" cy="32"/>
              </a:xfrm>
              <a:custGeom>
                <a:avLst/>
                <a:gdLst>
                  <a:gd name="T0" fmla="*/ 34 w 51"/>
                  <a:gd name="T1" fmla="*/ 21 h 32"/>
                  <a:gd name="T2" fmla="*/ 34 w 51"/>
                  <a:gd name="T3" fmla="*/ 22 h 32"/>
                  <a:gd name="T4" fmla="*/ 50 w 51"/>
                  <a:gd name="T5" fmla="*/ 32 h 32"/>
                  <a:gd name="T6" fmla="*/ 51 w 51"/>
                  <a:gd name="T7" fmla="*/ 32 h 32"/>
                  <a:gd name="T8" fmla="*/ 51 w 51"/>
                  <a:gd name="T9" fmla="*/ 31 h 32"/>
                  <a:gd name="T10" fmla="*/ 34 w 51"/>
                  <a:gd name="T11" fmla="*/ 21 h 32"/>
                  <a:gd name="T12" fmla="*/ 22 w 51"/>
                  <a:gd name="T13" fmla="*/ 13 h 32"/>
                  <a:gd name="T14" fmla="*/ 21 w 51"/>
                  <a:gd name="T15" fmla="*/ 14 h 32"/>
                  <a:gd name="T16" fmla="*/ 23 w 51"/>
                  <a:gd name="T17" fmla="*/ 15 h 32"/>
                  <a:gd name="T18" fmla="*/ 24 w 51"/>
                  <a:gd name="T19" fmla="*/ 14 h 32"/>
                  <a:gd name="T20" fmla="*/ 22 w 51"/>
                  <a:gd name="T21" fmla="*/ 13 h 32"/>
                  <a:gd name="T22" fmla="*/ 0 w 51"/>
                  <a:gd name="T23" fmla="*/ 0 h 32"/>
                  <a:gd name="T24" fmla="*/ 0 w 51"/>
                  <a:gd name="T25" fmla="*/ 0 h 32"/>
                  <a:gd name="T26" fmla="*/ 0 w 51"/>
                  <a:gd name="T27" fmla="*/ 1 h 32"/>
                  <a:gd name="T28" fmla="*/ 13 w 51"/>
                  <a:gd name="T29" fmla="*/ 9 h 32"/>
                  <a:gd name="T30" fmla="*/ 13 w 51"/>
                  <a:gd name="T31" fmla="*/ 8 h 32"/>
                  <a:gd name="T32" fmla="*/ 0 w 51"/>
                  <a:gd name="T3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1" h="32">
                    <a:moveTo>
                      <a:pt x="34" y="21"/>
                    </a:moveTo>
                    <a:cubicBezTo>
                      <a:pt x="34" y="21"/>
                      <a:pt x="34" y="22"/>
                      <a:pt x="34" y="22"/>
                    </a:cubicBezTo>
                    <a:cubicBezTo>
                      <a:pt x="50" y="32"/>
                      <a:pt x="50" y="32"/>
                      <a:pt x="50" y="32"/>
                    </a:cubicBezTo>
                    <a:cubicBezTo>
                      <a:pt x="51" y="32"/>
                      <a:pt x="51" y="32"/>
                      <a:pt x="51" y="32"/>
                    </a:cubicBezTo>
                    <a:cubicBezTo>
                      <a:pt x="51" y="31"/>
                      <a:pt x="51" y="31"/>
                      <a:pt x="51" y="31"/>
                    </a:cubicBezTo>
                    <a:cubicBezTo>
                      <a:pt x="34" y="21"/>
                      <a:pt x="34" y="21"/>
                      <a:pt x="34" y="21"/>
                    </a:cubicBezTo>
                    <a:moveTo>
                      <a:pt x="22" y="13"/>
                    </a:moveTo>
                    <a:cubicBezTo>
                      <a:pt x="22" y="14"/>
                      <a:pt x="22" y="14"/>
                      <a:pt x="21" y="14"/>
                    </a:cubicBezTo>
                    <a:cubicBezTo>
                      <a:pt x="23" y="15"/>
                      <a:pt x="23" y="15"/>
                      <a:pt x="23" y="15"/>
                    </a:cubicBezTo>
                    <a:cubicBezTo>
                      <a:pt x="24" y="15"/>
                      <a:pt x="24" y="15"/>
                      <a:pt x="24" y="14"/>
                    </a:cubicBezTo>
                    <a:cubicBezTo>
                      <a:pt x="22" y="13"/>
                      <a:pt x="22" y="13"/>
                      <a:pt x="22" y="13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3" y="9"/>
                      <a:pt x="13" y="9"/>
                      <a:pt x="13" y="9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6" name="Freeform: Shape 445" descr="c5b8aae0-cae9-4bb0-9025-9e1085993475"/>
              <p:cNvSpPr/>
              <p:nvPr/>
            </p:nvSpPr>
            <p:spPr bwMode="auto">
              <a:xfrm flipH="1">
                <a:off x="5174" y="1177"/>
                <a:ext cx="0" cy="1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0 h 1"/>
                  <a:gd name="T4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E5E1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7" name="Freeform: Shape 446" descr="c6ad5fae-8cbb-4d1e-8824-beace9d4b676"/>
              <p:cNvSpPr/>
              <p:nvPr/>
            </p:nvSpPr>
            <p:spPr bwMode="auto">
              <a:xfrm>
                <a:off x="5177" y="1180"/>
                <a:ext cx="3" cy="2"/>
              </a:xfrm>
              <a:custGeom>
                <a:avLst/>
                <a:gdLst>
                  <a:gd name="T0" fmla="*/ 1 w 3"/>
                  <a:gd name="T1" fmla="*/ 0 h 2"/>
                  <a:gd name="T2" fmla="*/ 0 w 3"/>
                  <a:gd name="T3" fmla="*/ 0 h 2"/>
                  <a:gd name="T4" fmla="*/ 3 w 3"/>
                  <a:gd name="T5" fmla="*/ 2 h 2"/>
                  <a:gd name="T6" fmla="*/ 3 w 3"/>
                  <a:gd name="T7" fmla="*/ 1 h 2"/>
                  <a:gd name="T8" fmla="*/ 1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2"/>
                      <a:pt x="3" y="1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9B98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8" name="Freeform: Shape 447" descr="06f6b768-d997-4bab-87dc-5f89e91b52b8"/>
              <p:cNvSpPr/>
              <p:nvPr/>
            </p:nvSpPr>
            <p:spPr bwMode="auto">
              <a:xfrm>
                <a:off x="5169" y="1174"/>
                <a:ext cx="5" cy="4"/>
              </a:xfrm>
              <a:custGeom>
                <a:avLst/>
                <a:gdLst>
                  <a:gd name="T0" fmla="*/ 1 w 5"/>
                  <a:gd name="T1" fmla="*/ 0 h 4"/>
                  <a:gd name="T2" fmla="*/ 0 w 5"/>
                  <a:gd name="T3" fmla="*/ 1 h 4"/>
                  <a:gd name="T4" fmla="*/ 5 w 5"/>
                  <a:gd name="T5" fmla="*/ 4 h 4"/>
                  <a:gd name="T6" fmla="*/ 5 w 5"/>
                  <a:gd name="T7" fmla="*/ 3 h 4"/>
                  <a:gd name="T8" fmla="*/ 1 w 5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4"/>
                      <a:pt x="5" y="4"/>
                      <a:pt x="5" y="3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8E8D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9" name="Freeform: Shape 448" descr="2c373298-5f9e-43d8-bf3d-78e9f9a8e6e9"/>
              <p:cNvSpPr/>
              <p:nvPr/>
            </p:nvSpPr>
            <p:spPr bwMode="auto">
              <a:xfrm>
                <a:off x="5174" y="1177"/>
                <a:ext cx="4" cy="3"/>
              </a:xfrm>
              <a:custGeom>
                <a:avLst/>
                <a:gdLst>
                  <a:gd name="T0" fmla="*/ 0 w 4"/>
                  <a:gd name="T1" fmla="*/ 0 h 3"/>
                  <a:gd name="T2" fmla="*/ 0 w 4"/>
                  <a:gd name="T3" fmla="*/ 1 h 3"/>
                  <a:gd name="T4" fmla="*/ 3 w 4"/>
                  <a:gd name="T5" fmla="*/ 3 h 3"/>
                  <a:gd name="T6" fmla="*/ 4 w 4"/>
                  <a:gd name="T7" fmla="*/ 3 h 3"/>
                  <a:gd name="T8" fmla="*/ 0 w 4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3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7775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0" name="Freeform: Shape 449" descr="8aeb7607-6582-4f59-b44b-e9ce8d71b138"/>
              <p:cNvSpPr/>
              <p:nvPr/>
            </p:nvSpPr>
            <p:spPr bwMode="auto">
              <a:xfrm>
                <a:off x="5159" y="1168"/>
                <a:ext cx="7" cy="5"/>
              </a:xfrm>
              <a:custGeom>
                <a:avLst/>
                <a:gdLst>
                  <a:gd name="T0" fmla="*/ 0 w 7"/>
                  <a:gd name="T1" fmla="*/ 0 h 5"/>
                  <a:gd name="T2" fmla="*/ 0 w 7"/>
                  <a:gd name="T3" fmla="*/ 1 h 5"/>
                  <a:gd name="T4" fmla="*/ 6 w 7"/>
                  <a:gd name="T5" fmla="*/ 5 h 5"/>
                  <a:gd name="T6" fmla="*/ 7 w 7"/>
                  <a:gd name="T7" fmla="*/ 4 h 5"/>
                  <a:gd name="T8" fmla="*/ 0 w 7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7" y="4"/>
                      <a:pt x="7" y="4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ABA9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1" name="Freeform: Shape 450" descr="4785597a-9f8e-4423-b8ae-92de90a28516"/>
              <p:cNvSpPr/>
              <p:nvPr/>
            </p:nvSpPr>
            <p:spPr bwMode="auto">
              <a:xfrm>
                <a:off x="5165" y="1172"/>
                <a:ext cx="3" cy="2"/>
              </a:xfrm>
              <a:custGeom>
                <a:avLst/>
                <a:gdLst>
                  <a:gd name="T0" fmla="*/ 1 w 3"/>
                  <a:gd name="T1" fmla="*/ 0 h 2"/>
                  <a:gd name="T2" fmla="*/ 0 w 3"/>
                  <a:gd name="T3" fmla="*/ 1 h 2"/>
                  <a:gd name="T4" fmla="*/ 2 w 3"/>
                  <a:gd name="T5" fmla="*/ 2 h 2"/>
                  <a:gd name="T6" fmla="*/ 3 w 3"/>
                  <a:gd name="T7" fmla="*/ 1 h 2"/>
                  <a:gd name="T8" fmla="*/ 1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3" y="2"/>
                      <a:pt x="3" y="2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D6D9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2" name="Freeform: Shape 451" descr="ea96569f-afe2-4ff1-bf0d-a7b1437fe9af"/>
              <p:cNvSpPr/>
              <p:nvPr/>
            </p:nvSpPr>
            <p:spPr bwMode="auto">
              <a:xfrm>
                <a:off x="5051" y="1228"/>
                <a:ext cx="15" cy="22"/>
              </a:xfrm>
              <a:custGeom>
                <a:avLst/>
                <a:gdLst>
                  <a:gd name="T0" fmla="*/ 8 w 15"/>
                  <a:gd name="T1" fmla="*/ 8 h 22"/>
                  <a:gd name="T2" fmla="*/ 0 w 15"/>
                  <a:gd name="T3" fmla="*/ 0 h 22"/>
                  <a:gd name="T4" fmla="*/ 6 w 15"/>
                  <a:gd name="T5" fmla="*/ 13 h 22"/>
                  <a:gd name="T6" fmla="*/ 7 w 15"/>
                  <a:gd name="T7" fmla="*/ 14 h 22"/>
                  <a:gd name="T8" fmla="*/ 15 w 15"/>
                  <a:gd name="T9" fmla="*/ 22 h 22"/>
                  <a:gd name="T10" fmla="*/ 14 w 15"/>
                  <a:gd name="T11" fmla="*/ 21 h 22"/>
                  <a:gd name="T12" fmla="*/ 8 w 15"/>
                  <a:gd name="T13" fmla="*/ 8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" h="22">
                    <a:moveTo>
                      <a:pt x="8" y="8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3" y="3"/>
                      <a:pt x="5" y="8"/>
                      <a:pt x="6" y="13"/>
                    </a:cubicBezTo>
                    <a:cubicBezTo>
                      <a:pt x="6" y="14"/>
                      <a:pt x="7" y="14"/>
                      <a:pt x="7" y="14"/>
                    </a:cubicBezTo>
                    <a:cubicBezTo>
                      <a:pt x="15" y="22"/>
                      <a:pt x="15" y="22"/>
                      <a:pt x="15" y="22"/>
                    </a:cubicBezTo>
                    <a:cubicBezTo>
                      <a:pt x="15" y="22"/>
                      <a:pt x="14" y="21"/>
                      <a:pt x="14" y="21"/>
                    </a:cubicBezTo>
                    <a:cubicBezTo>
                      <a:pt x="13" y="15"/>
                      <a:pt x="11" y="11"/>
                      <a:pt x="8" y="8"/>
                    </a:cubicBezTo>
                    <a:close/>
                  </a:path>
                </a:pathLst>
              </a:custGeom>
              <a:solidFill>
                <a:srgbClr val="5A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3" name="Freeform: Shape 452" descr="fb76f6c5-6d2e-437d-93d3-e76a18e15f57"/>
              <p:cNvSpPr/>
              <p:nvPr/>
            </p:nvSpPr>
            <p:spPr bwMode="auto">
              <a:xfrm>
                <a:off x="5023" y="1217"/>
                <a:ext cx="38" cy="16"/>
              </a:xfrm>
              <a:custGeom>
                <a:avLst/>
                <a:gdLst>
                  <a:gd name="T0" fmla="*/ 38 w 38"/>
                  <a:gd name="T1" fmla="*/ 16 h 16"/>
                  <a:gd name="T2" fmla="*/ 31 w 38"/>
                  <a:gd name="T3" fmla="*/ 10 h 16"/>
                  <a:gd name="T4" fmla="*/ 0 w 38"/>
                  <a:gd name="T5" fmla="*/ 4 h 16"/>
                  <a:gd name="T6" fmla="*/ 8 w 38"/>
                  <a:gd name="T7" fmla="*/ 12 h 16"/>
                  <a:gd name="T8" fmla="*/ 38 w 38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6">
                    <a:moveTo>
                      <a:pt x="38" y="16"/>
                    </a:moveTo>
                    <a:cubicBezTo>
                      <a:pt x="31" y="10"/>
                      <a:pt x="31" y="10"/>
                      <a:pt x="31" y="10"/>
                    </a:cubicBezTo>
                    <a:cubicBezTo>
                      <a:pt x="25" y="3"/>
                      <a:pt x="15" y="0"/>
                      <a:pt x="0" y="4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21" y="8"/>
                      <a:pt x="32" y="10"/>
                      <a:pt x="38" y="16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4" name="Freeform: Shape 453" descr="87562f10-d0ec-492e-812d-643d9d16ca05"/>
              <p:cNvSpPr/>
              <p:nvPr/>
            </p:nvSpPr>
            <p:spPr bwMode="auto">
              <a:xfrm>
                <a:off x="4991" y="1221"/>
                <a:ext cx="40" cy="23"/>
              </a:xfrm>
              <a:custGeom>
                <a:avLst/>
                <a:gdLst>
                  <a:gd name="T0" fmla="*/ 40 w 40"/>
                  <a:gd name="T1" fmla="*/ 8 h 23"/>
                  <a:gd name="T2" fmla="*/ 32 w 40"/>
                  <a:gd name="T3" fmla="*/ 0 h 23"/>
                  <a:gd name="T4" fmla="*/ 0 w 40"/>
                  <a:gd name="T5" fmla="*/ 19 h 23"/>
                  <a:gd name="T6" fmla="*/ 9 w 40"/>
                  <a:gd name="T7" fmla="*/ 23 h 23"/>
                  <a:gd name="T8" fmla="*/ 40 w 40"/>
                  <a:gd name="T9" fmla="*/ 8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40" y="8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4" y="2"/>
                      <a:pt x="10" y="10"/>
                      <a:pt x="0" y="19"/>
                    </a:cubicBezTo>
                    <a:cubicBezTo>
                      <a:pt x="9" y="23"/>
                      <a:pt x="9" y="23"/>
                      <a:pt x="9" y="23"/>
                    </a:cubicBezTo>
                    <a:cubicBezTo>
                      <a:pt x="16" y="18"/>
                      <a:pt x="32" y="10"/>
                      <a:pt x="40" y="8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5" name="Freeform: Shape 454" descr="e2ca4524-a8d3-45e9-a569-f82f883ddebe"/>
              <p:cNvSpPr/>
              <p:nvPr/>
            </p:nvSpPr>
            <p:spPr bwMode="auto">
              <a:xfrm>
                <a:off x="4990" y="1240"/>
                <a:ext cx="10" cy="5"/>
              </a:xfrm>
              <a:custGeom>
                <a:avLst/>
                <a:gdLst>
                  <a:gd name="T0" fmla="*/ 10 w 10"/>
                  <a:gd name="T1" fmla="*/ 4 h 5"/>
                  <a:gd name="T2" fmla="*/ 1 w 10"/>
                  <a:gd name="T3" fmla="*/ 0 h 5"/>
                  <a:gd name="T4" fmla="*/ 1 w 10"/>
                  <a:gd name="T5" fmla="*/ 0 h 5"/>
                  <a:gd name="T6" fmla="*/ 0 w 10"/>
                  <a:gd name="T7" fmla="*/ 0 h 5"/>
                  <a:gd name="T8" fmla="*/ 9 w 10"/>
                  <a:gd name="T9" fmla="*/ 5 h 5"/>
                  <a:gd name="T10" fmla="*/ 9 w 10"/>
                  <a:gd name="T11" fmla="*/ 5 h 5"/>
                  <a:gd name="T12" fmla="*/ 10 w 10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5">
                    <a:moveTo>
                      <a:pt x="10" y="4"/>
                    </a:move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0" y="4"/>
                    </a:ln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6" name="Freeform: Shape 455" descr="5d5a8c34-8fab-4894-9b6c-216147c46b9d"/>
              <p:cNvSpPr/>
              <p:nvPr/>
            </p:nvSpPr>
            <p:spPr bwMode="auto">
              <a:xfrm>
                <a:off x="4990" y="1240"/>
                <a:ext cx="9" cy="6"/>
              </a:xfrm>
              <a:custGeom>
                <a:avLst/>
                <a:gdLst>
                  <a:gd name="T0" fmla="*/ 9 w 9"/>
                  <a:gd name="T1" fmla="*/ 5 h 6"/>
                  <a:gd name="T2" fmla="*/ 0 w 9"/>
                  <a:gd name="T3" fmla="*/ 0 h 6"/>
                  <a:gd name="T4" fmla="*/ 0 w 9"/>
                  <a:gd name="T5" fmla="*/ 1 h 6"/>
                  <a:gd name="T6" fmla="*/ 9 w 9"/>
                  <a:gd name="T7" fmla="*/ 6 h 6"/>
                  <a:gd name="T8" fmla="*/ 9 w 9"/>
                  <a:gd name="T9" fmla="*/ 5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6">
                    <a:moveTo>
                      <a:pt x="9" y="5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8" y="6"/>
                      <a:pt x="8" y="5"/>
                      <a:pt x="9" y="5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7" name="Freeform: Shape 456" descr="4c695cba-e3c4-4561-ae17-f1ae5fc12386"/>
              <p:cNvSpPr/>
              <p:nvPr/>
            </p:nvSpPr>
            <p:spPr bwMode="auto">
              <a:xfrm>
                <a:off x="4998" y="1222"/>
                <a:ext cx="70" cy="29"/>
              </a:xfrm>
              <a:custGeom>
                <a:avLst/>
                <a:gdLst>
                  <a:gd name="T0" fmla="*/ 32 w 70"/>
                  <a:gd name="T1" fmla="*/ 6 h 29"/>
                  <a:gd name="T2" fmla="*/ 1 w 70"/>
                  <a:gd name="T3" fmla="*/ 23 h 29"/>
                  <a:gd name="T4" fmla="*/ 1 w 70"/>
                  <a:gd name="T5" fmla="*/ 24 h 29"/>
                  <a:gd name="T6" fmla="*/ 2 w 70"/>
                  <a:gd name="T7" fmla="*/ 24 h 29"/>
                  <a:gd name="T8" fmla="*/ 4 w 70"/>
                  <a:gd name="T9" fmla="*/ 23 h 29"/>
                  <a:gd name="T10" fmla="*/ 32 w 70"/>
                  <a:gd name="T11" fmla="*/ 9 h 29"/>
                  <a:gd name="T12" fmla="*/ 67 w 70"/>
                  <a:gd name="T13" fmla="*/ 27 h 29"/>
                  <a:gd name="T14" fmla="*/ 69 w 70"/>
                  <a:gd name="T15" fmla="*/ 29 h 29"/>
                  <a:gd name="T16" fmla="*/ 69 w 70"/>
                  <a:gd name="T17" fmla="*/ 29 h 29"/>
                  <a:gd name="T18" fmla="*/ 70 w 70"/>
                  <a:gd name="T19" fmla="*/ 27 h 29"/>
                  <a:gd name="T20" fmla="*/ 32 w 70"/>
                  <a:gd name="T21" fmla="*/ 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" h="28">
                    <a:moveTo>
                      <a:pt x="32" y="6"/>
                    </a:moveTo>
                    <a:cubicBezTo>
                      <a:pt x="25" y="8"/>
                      <a:pt x="16" y="10"/>
                      <a:pt x="1" y="23"/>
                    </a:cubicBezTo>
                    <a:cubicBezTo>
                      <a:pt x="0" y="23"/>
                      <a:pt x="0" y="24"/>
                      <a:pt x="1" y="24"/>
                    </a:cubicBezTo>
                    <a:cubicBezTo>
                      <a:pt x="1" y="24"/>
                      <a:pt x="2" y="24"/>
                      <a:pt x="2" y="24"/>
                    </a:cubicBezTo>
                    <a:cubicBezTo>
                      <a:pt x="3" y="24"/>
                      <a:pt x="4" y="24"/>
                      <a:pt x="4" y="23"/>
                    </a:cubicBezTo>
                    <a:cubicBezTo>
                      <a:pt x="17" y="14"/>
                      <a:pt x="25" y="11"/>
                      <a:pt x="32" y="9"/>
                    </a:cubicBezTo>
                    <a:cubicBezTo>
                      <a:pt x="51" y="4"/>
                      <a:pt x="65" y="11"/>
                      <a:pt x="67" y="27"/>
                    </a:cubicBezTo>
                    <a:cubicBezTo>
                      <a:pt x="67" y="28"/>
                      <a:pt x="68" y="28"/>
                      <a:pt x="69" y="29"/>
                    </a:cubicBezTo>
                    <a:cubicBezTo>
                      <a:pt x="69" y="29"/>
                      <a:pt x="69" y="29"/>
                      <a:pt x="69" y="29"/>
                    </a:cubicBezTo>
                    <a:cubicBezTo>
                      <a:pt x="70" y="28"/>
                      <a:pt x="70" y="28"/>
                      <a:pt x="70" y="27"/>
                    </a:cubicBezTo>
                    <a:cubicBezTo>
                      <a:pt x="69" y="9"/>
                      <a:pt x="54" y="0"/>
                      <a:pt x="32" y="6"/>
                    </a:cubicBezTo>
                    <a:close/>
                  </a:path>
                </a:pathLst>
              </a:custGeom>
              <a:solidFill>
                <a:srgbClr val="BFC6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8" name="Freeform: Shape 457" descr="ea149f1e-b4cf-4afb-a050-9ce0fc382210"/>
              <p:cNvSpPr/>
              <p:nvPr/>
            </p:nvSpPr>
            <p:spPr bwMode="auto">
              <a:xfrm>
                <a:off x="5027" y="1212"/>
                <a:ext cx="15" cy="22"/>
              </a:xfrm>
              <a:custGeom>
                <a:avLst/>
                <a:gdLst>
                  <a:gd name="T0" fmla="*/ 9 w 15"/>
                  <a:gd name="T1" fmla="*/ 22 h 22"/>
                  <a:gd name="T2" fmla="*/ 14 w 15"/>
                  <a:gd name="T3" fmla="*/ 19 h 22"/>
                  <a:gd name="T4" fmla="*/ 7 w 15"/>
                  <a:gd name="T5" fmla="*/ 2 h 22"/>
                  <a:gd name="T6" fmla="*/ 5 w 15"/>
                  <a:gd name="T7" fmla="*/ 0 h 22"/>
                  <a:gd name="T8" fmla="*/ 0 w 15"/>
                  <a:gd name="T9" fmla="*/ 3 h 22"/>
                  <a:gd name="T10" fmla="*/ 2 w 15"/>
                  <a:gd name="T11" fmla="*/ 4 h 22"/>
                  <a:gd name="T12" fmla="*/ 9 w 15"/>
                  <a:gd name="T13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" h="22">
                    <a:moveTo>
                      <a:pt x="9" y="22"/>
                    </a:moveTo>
                    <a:cubicBezTo>
                      <a:pt x="14" y="19"/>
                      <a:pt x="14" y="19"/>
                      <a:pt x="14" y="19"/>
                    </a:cubicBezTo>
                    <a:cubicBezTo>
                      <a:pt x="15" y="14"/>
                      <a:pt x="12" y="6"/>
                      <a:pt x="7" y="2"/>
                    </a:cubicBezTo>
                    <a:cubicBezTo>
                      <a:pt x="6" y="1"/>
                      <a:pt x="5" y="0"/>
                      <a:pt x="5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3"/>
                      <a:pt x="1" y="4"/>
                      <a:pt x="2" y="4"/>
                    </a:cubicBezTo>
                    <a:cubicBezTo>
                      <a:pt x="7" y="9"/>
                      <a:pt x="11" y="16"/>
                      <a:pt x="9" y="22"/>
                    </a:cubicBezTo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9" name="Freeform: Shape 458" descr="66ee3d6c-e894-43e7-8afa-e02b79b6f10a"/>
              <p:cNvSpPr/>
              <p:nvPr/>
            </p:nvSpPr>
            <p:spPr bwMode="auto">
              <a:xfrm>
                <a:off x="5020" y="1231"/>
                <a:ext cx="21" cy="76"/>
              </a:xfrm>
              <a:custGeom>
                <a:avLst/>
                <a:gdLst>
                  <a:gd name="T0" fmla="*/ 0 w 21"/>
                  <a:gd name="T1" fmla="*/ 75 h 76"/>
                  <a:gd name="T2" fmla="*/ 2 w 21"/>
                  <a:gd name="T3" fmla="*/ 75 h 76"/>
                  <a:gd name="T4" fmla="*/ 4 w 21"/>
                  <a:gd name="T5" fmla="*/ 72 h 76"/>
                  <a:gd name="T6" fmla="*/ 21 w 21"/>
                  <a:gd name="T7" fmla="*/ 0 h 76"/>
                  <a:gd name="T8" fmla="*/ 16 w 21"/>
                  <a:gd name="T9" fmla="*/ 3 h 76"/>
                  <a:gd name="T10" fmla="*/ 0 w 21"/>
                  <a:gd name="T11" fmla="*/ 75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" h="76">
                    <a:moveTo>
                      <a:pt x="0" y="75"/>
                    </a:moveTo>
                    <a:cubicBezTo>
                      <a:pt x="0" y="75"/>
                      <a:pt x="1" y="76"/>
                      <a:pt x="2" y="75"/>
                    </a:cubicBezTo>
                    <a:cubicBezTo>
                      <a:pt x="4" y="74"/>
                      <a:pt x="4" y="72"/>
                      <a:pt x="4" y="72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16" y="3"/>
                      <a:pt x="16" y="3"/>
                      <a:pt x="16" y="3"/>
                    </a:cubicBez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0" name="Freeform: Shape 459" descr="8e8036ba-4688-40bf-aee0-01d8b0667156"/>
              <p:cNvSpPr/>
              <p:nvPr/>
            </p:nvSpPr>
            <p:spPr bwMode="auto">
              <a:xfrm>
                <a:off x="5016" y="1212"/>
                <a:ext cx="22" cy="94"/>
              </a:xfrm>
              <a:custGeom>
                <a:avLst/>
                <a:gdLst>
                  <a:gd name="T0" fmla="*/ 12 w 22"/>
                  <a:gd name="T1" fmla="*/ 8 h 94"/>
                  <a:gd name="T2" fmla="*/ 11 w 22"/>
                  <a:gd name="T3" fmla="*/ 7 h 94"/>
                  <a:gd name="T4" fmla="*/ 5 w 22"/>
                  <a:gd name="T5" fmla="*/ 9 h 94"/>
                  <a:gd name="T6" fmla="*/ 5 w 22"/>
                  <a:gd name="T7" fmla="*/ 9 h 94"/>
                  <a:gd name="T8" fmla="*/ 0 w 22"/>
                  <a:gd name="T9" fmla="*/ 11 h 94"/>
                  <a:gd name="T10" fmla="*/ 2 w 22"/>
                  <a:gd name="T11" fmla="*/ 6 h 94"/>
                  <a:gd name="T12" fmla="*/ 12 w 22"/>
                  <a:gd name="T13" fmla="*/ 2 h 94"/>
                  <a:gd name="T14" fmla="*/ 14 w 22"/>
                  <a:gd name="T15" fmla="*/ 4 h 94"/>
                  <a:gd name="T16" fmla="*/ 20 w 22"/>
                  <a:gd name="T17" fmla="*/ 22 h 94"/>
                  <a:gd name="T18" fmla="*/ 4 w 22"/>
                  <a:gd name="T19" fmla="*/ 94 h 94"/>
                  <a:gd name="T20" fmla="*/ 2 w 22"/>
                  <a:gd name="T21" fmla="*/ 93 h 94"/>
                  <a:gd name="T22" fmla="*/ 2 w 22"/>
                  <a:gd name="T23" fmla="*/ 92 h 94"/>
                  <a:gd name="T24" fmla="*/ 1 w 22"/>
                  <a:gd name="T25" fmla="*/ 90 h 94"/>
                  <a:gd name="T26" fmla="*/ 17 w 22"/>
                  <a:gd name="T27" fmla="*/ 19 h 94"/>
                  <a:gd name="T28" fmla="*/ 12 w 22"/>
                  <a:gd name="T29" fmla="*/ 8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2" h="94">
                    <a:moveTo>
                      <a:pt x="12" y="8"/>
                    </a:moveTo>
                    <a:cubicBezTo>
                      <a:pt x="12" y="7"/>
                      <a:pt x="11" y="7"/>
                      <a:pt x="11" y="7"/>
                    </a:cubicBezTo>
                    <a:cubicBezTo>
                      <a:pt x="8" y="5"/>
                      <a:pt x="6" y="6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4" y="10"/>
                      <a:pt x="1" y="11"/>
                      <a:pt x="0" y="11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1"/>
                      <a:pt x="8" y="0"/>
                      <a:pt x="12" y="2"/>
                    </a:cubicBezTo>
                    <a:cubicBezTo>
                      <a:pt x="13" y="3"/>
                      <a:pt x="14" y="3"/>
                      <a:pt x="14" y="4"/>
                    </a:cubicBezTo>
                    <a:cubicBezTo>
                      <a:pt x="20" y="8"/>
                      <a:pt x="22" y="16"/>
                      <a:pt x="20" y="22"/>
                    </a:cubicBezTo>
                    <a:cubicBezTo>
                      <a:pt x="4" y="94"/>
                      <a:pt x="4" y="94"/>
                      <a:pt x="4" y="94"/>
                    </a:cubicBezTo>
                    <a:cubicBezTo>
                      <a:pt x="2" y="93"/>
                      <a:pt x="2" y="93"/>
                      <a:pt x="2" y="93"/>
                    </a:cubicBezTo>
                    <a:cubicBezTo>
                      <a:pt x="2" y="92"/>
                      <a:pt x="2" y="92"/>
                      <a:pt x="2" y="92"/>
                    </a:cubicBezTo>
                    <a:cubicBezTo>
                      <a:pt x="1" y="92"/>
                      <a:pt x="0" y="91"/>
                      <a:pt x="1" y="90"/>
                    </a:cubicBezTo>
                    <a:cubicBezTo>
                      <a:pt x="17" y="19"/>
                      <a:pt x="17" y="19"/>
                      <a:pt x="17" y="19"/>
                    </a:cubicBezTo>
                    <a:cubicBezTo>
                      <a:pt x="18" y="15"/>
                      <a:pt x="16" y="10"/>
                      <a:pt x="12" y="8"/>
                    </a:cubicBezTo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1" name="Freeform: Shape 460" descr="716923a1-8677-48d4-b0b2-e2f3a99e50a3"/>
              <p:cNvSpPr/>
              <p:nvPr/>
            </p:nvSpPr>
            <p:spPr bwMode="auto">
              <a:xfrm>
                <a:off x="4994" y="1108"/>
                <a:ext cx="23" cy="13"/>
              </a:xfrm>
              <a:custGeom>
                <a:avLst/>
                <a:gdLst>
                  <a:gd name="T0" fmla="*/ 23 w 23"/>
                  <a:gd name="T1" fmla="*/ 13 h 13"/>
                  <a:gd name="T2" fmla="*/ 2 w 23"/>
                  <a:gd name="T3" fmla="*/ 1 h 13"/>
                  <a:gd name="T4" fmla="*/ 0 w 23"/>
                  <a:gd name="T5" fmla="*/ 1 h 13"/>
                  <a:gd name="T6" fmla="*/ 20 w 23"/>
                  <a:gd name="T7" fmla="*/ 13 h 13"/>
                  <a:gd name="T8" fmla="*/ 23 w 23"/>
                  <a:gd name="T9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3">
                    <a:moveTo>
                      <a:pt x="23" y="13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21" y="12"/>
                      <a:pt x="22" y="12"/>
                      <a:pt x="23" y="13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2" name="Freeform: Shape 461" descr="1c0e5dad-1397-4b00-8d3c-7dae9cd981a6"/>
              <p:cNvSpPr/>
              <p:nvPr/>
            </p:nvSpPr>
            <p:spPr bwMode="auto">
              <a:xfrm>
                <a:off x="4992" y="1109"/>
                <a:ext cx="22" cy="13"/>
              </a:xfrm>
              <a:custGeom>
                <a:avLst/>
                <a:gdLst>
                  <a:gd name="T0" fmla="*/ 22 w 22"/>
                  <a:gd name="T1" fmla="*/ 12 h 13"/>
                  <a:gd name="T2" fmla="*/ 2 w 22"/>
                  <a:gd name="T3" fmla="*/ 0 h 13"/>
                  <a:gd name="T4" fmla="*/ 0 w 22"/>
                  <a:gd name="T5" fmla="*/ 1 h 13"/>
                  <a:gd name="T6" fmla="*/ 21 w 22"/>
                  <a:gd name="T7" fmla="*/ 13 h 13"/>
                  <a:gd name="T8" fmla="*/ 22 w 22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3">
                    <a:moveTo>
                      <a:pt x="22" y="12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1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1" y="13"/>
                      <a:pt x="22" y="12"/>
                      <a:pt x="22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3" name="Freeform: Shape 462" descr="c5cbff44-3abd-435e-bea1-986da27f571e"/>
              <p:cNvSpPr/>
              <p:nvPr/>
            </p:nvSpPr>
            <p:spPr bwMode="auto">
              <a:xfrm>
                <a:off x="4991" y="1110"/>
                <a:ext cx="22" cy="14"/>
              </a:xfrm>
              <a:custGeom>
                <a:avLst/>
                <a:gdLst>
                  <a:gd name="T0" fmla="*/ 22 w 22"/>
                  <a:gd name="T1" fmla="*/ 12 h 14"/>
                  <a:gd name="T2" fmla="*/ 1 w 22"/>
                  <a:gd name="T3" fmla="*/ 0 h 14"/>
                  <a:gd name="T4" fmla="*/ 0 w 22"/>
                  <a:gd name="T5" fmla="*/ 2 h 14"/>
                  <a:gd name="T6" fmla="*/ 21 w 22"/>
                  <a:gd name="T7" fmla="*/ 14 h 14"/>
                  <a:gd name="T8" fmla="*/ 22 w 22"/>
                  <a:gd name="T9" fmla="*/ 1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22" y="1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1" y="13"/>
                      <a:pt x="21" y="13"/>
                      <a:pt x="22" y="12"/>
                    </a:cubicBezTo>
                    <a:close/>
                  </a:path>
                </a:pathLst>
              </a:custGeom>
              <a:solidFill>
                <a:srgbClr val="B4B4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4" name="Freeform: Shape 463" descr="02f1f41e-4e50-4f6b-aa27-66ac8d784a1a"/>
              <p:cNvSpPr/>
              <p:nvPr/>
            </p:nvSpPr>
            <p:spPr bwMode="auto">
              <a:xfrm>
                <a:off x="4991" y="1112"/>
                <a:ext cx="21" cy="17"/>
              </a:xfrm>
              <a:custGeom>
                <a:avLst/>
                <a:gdLst>
                  <a:gd name="T0" fmla="*/ 21 w 21"/>
                  <a:gd name="T1" fmla="*/ 12 h 17"/>
                  <a:gd name="T2" fmla="*/ 0 w 21"/>
                  <a:gd name="T3" fmla="*/ 0 h 17"/>
                  <a:gd name="T4" fmla="*/ 0 w 21"/>
                  <a:gd name="T5" fmla="*/ 2 h 17"/>
                  <a:gd name="T6" fmla="*/ 1 w 21"/>
                  <a:gd name="T7" fmla="*/ 5 h 17"/>
                  <a:gd name="T8" fmla="*/ 21 w 21"/>
                  <a:gd name="T9" fmla="*/ 17 h 17"/>
                  <a:gd name="T10" fmla="*/ 20 w 21"/>
                  <a:gd name="T11" fmla="*/ 15 h 17"/>
                  <a:gd name="T12" fmla="*/ 21 w 21"/>
                  <a:gd name="T13" fmla="*/ 1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17">
                    <a:moveTo>
                      <a:pt x="21" y="1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3"/>
                      <a:pt x="0" y="4"/>
                      <a:pt x="1" y="5"/>
                    </a:cubicBezTo>
                    <a:cubicBezTo>
                      <a:pt x="21" y="17"/>
                      <a:pt x="21" y="17"/>
                      <a:pt x="21" y="17"/>
                    </a:cubicBezTo>
                    <a:cubicBezTo>
                      <a:pt x="21" y="16"/>
                      <a:pt x="20" y="16"/>
                      <a:pt x="20" y="15"/>
                    </a:cubicBezTo>
                    <a:cubicBezTo>
                      <a:pt x="20" y="14"/>
                      <a:pt x="20" y="13"/>
                      <a:pt x="21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5" name="Freeform: Shape 464" descr="f3c40513-e13e-4b6b-a561-5d5187bf0f89"/>
              <p:cNvSpPr/>
              <p:nvPr/>
            </p:nvSpPr>
            <p:spPr bwMode="auto">
              <a:xfrm>
                <a:off x="5011" y="1120"/>
                <a:ext cx="7" cy="10"/>
              </a:xfrm>
              <a:custGeom>
                <a:avLst/>
                <a:gdLst>
                  <a:gd name="T0" fmla="*/ 3 w 7"/>
                  <a:gd name="T1" fmla="*/ 1 h 10"/>
                  <a:gd name="T2" fmla="*/ 0 w 7"/>
                  <a:gd name="T3" fmla="*/ 7 h 10"/>
                  <a:gd name="T4" fmla="*/ 3 w 7"/>
                  <a:gd name="T5" fmla="*/ 9 h 10"/>
                  <a:gd name="T6" fmla="*/ 7 w 7"/>
                  <a:gd name="T7" fmla="*/ 3 h 10"/>
                  <a:gd name="T8" fmla="*/ 3 w 7"/>
                  <a:gd name="T9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0">
                    <a:moveTo>
                      <a:pt x="3" y="1"/>
                    </a:moveTo>
                    <a:cubicBezTo>
                      <a:pt x="2" y="2"/>
                      <a:pt x="0" y="5"/>
                      <a:pt x="0" y="7"/>
                    </a:cubicBezTo>
                    <a:cubicBezTo>
                      <a:pt x="0" y="9"/>
                      <a:pt x="2" y="10"/>
                      <a:pt x="3" y="9"/>
                    </a:cubicBezTo>
                    <a:cubicBezTo>
                      <a:pt x="5" y="7"/>
                      <a:pt x="7" y="5"/>
                      <a:pt x="7" y="3"/>
                    </a:cubicBezTo>
                    <a:cubicBezTo>
                      <a:pt x="7" y="1"/>
                      <a:pt x="5" y="0"/>
                      <a:pt x="3" y="1"/>
                    </a:cubicBezTo>
                    <a:close/>
                  </a:path>
                </a:pathLst>
              </a:custGeom>
              <a:solidFill>
                <a:srgbClr val="2424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6" name="Freeform: Shape 465" descr="3226a513-7633-4ce0-a785-538e88471975"/>
              <p:cNvSpPr/>
              <p:nvPr/>
            </p:nvSpPr>
            <p:spPr bwMode="auto">
              <a:xfrm>
                <a:off x="5024" y="1159"/>
                <a:ext cx="24" cy="58"/>
              </a:xfrm>
              <a:custGeom>
                <a:avLst/>
                <a:gdLst>
                  <a:gd name="T0" fmla="*/ 12 w 24"/>
                  <a:gd name="T1" fmla="*/ 0 h 58"/>
                  <a:gd name="T2" fmla="*/ 0 w 24"/>
                  <a:gd name="T3" fmla="*/ 52 h 58"/>
                  <a:gd name="T4" fmla="*/ 1 w 24"/>
                  <a:gd name="T5" fmla="*/ 55 h 58"/>
                  <a:gd name="T6" fmla="*/ 10 w 24"/>
                  <a:gd name="T7" fmla="*/ 58 h 58"/>
                  <a:gd name="T8" fmla="*/ 12 w 24"/>
                  <a:gd name="T9" fmla="*/ 55 h 58"/>
                  <a:gd name="T10" fmla="*/ 24 w 24"/>
                  <a:gd name="T11" fmla="*/ 2 h 58"/>
                  <a:gd name="T12" fmla="*/ 22 w 24"/>
                  <a:gd name="T13" fmla="*/ 5 h 58"/>
                  <a:gd name="T14" fmla="*/ 13 w 24"/>
                  <a:gd name="T15" fmla="*/ 2 h 58"/>
                  <a:gd name="T16" fmla="*/ 12 w 24"/>
                  <a:gd name="T17" fmla="*/ 0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" h="57">
                    <a:moveTo>
                      <a:pt x="12" y="0"/>
                    </a:moveTo>
                    <a:cubicBezTo>
                      <a:pt x="0" y="52"/>
                      <a:pt x="0" y="52"/>
                      <a:pt x="0" y="52"/>
                    </a:cubicBezTo>
                    <a:cubicBezTo>
                      <a:pt x="0" y="53"/>
                      <a:pt x="0" y="54"/>
                      <a:pt x="1" y="55"/>
                    </a:cubicBezTo>
                    <a:cubicBezTo>
                      <a:pt x="3" y="57"/>
                      <a:pt x="7" y="58"/>
                      <a:pt x="10" y="58"/>
                    </a:cubicBezTo>
                    <a:cubicBezTo>
                      <a:pt x="11" y="57"/>
                      <a:pt x="12" y="56"/>
                      <a:pt x="12" y="55"/>
                    </a:cubicBezTo>
                    <a:cubicBezTo>
                      <a:pt x="24" y="2"/>
                      <a:pt x="24" y="2"/>
                      <a:pt x="24" y="2"/>
                    </a:cubicBezTo>
                    <a:cubicBezTo>
                      <a:pt x="24" y="3"/>
                      <a:pt x="23" y="4"/>
                      <a:pt x="22" y="5"/>
                    </a:cubicBezTo>
                    <a:cubicBezTo>
                      <a:pt x="19" y="5"/>
                      <a:pt x="15" y="4"/>
                      <a:pt x="13" y="2"/>
                    </a:cubicBezTo>
                    <a:cubicBezTo>
                      <a:pt x="12" y="1"/>
                      <a:pt x="12" y="0"/>
                      <a:pt x="12" y="0"/>
                    </a:cubicBezTo>
                  </a:path>
                </a:pathLst>
              </a:custGeom>
              <a:solidFill>
                <a:srgbClr val="EF64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7" name="Freeform: Shape 466" descr="920d485c-1f8c-4c89-94e0-805a7f54b067"/>
              <p:cNvSpPr/>
              <p:nvPr/>
            </p:nvSpPr>
            <p:spPr bwMode="auto">
              <a:xfrm>
                <a:off x="5035" y="1156"/>
                <a:ext cx="14" cy="8"/>
              </a:xfrm>
              <a:custGeom>
                <a:avLst/>
                <a:gdLst>
                  <a:gd name="T0" fmla="*/ 4 w 14"/>
                  <a:gd name="T1" fmla="*/ 0 h 8"/>
                  <a:gd name="T2" fmla="*/ 2 w 14"/>
                  <a:gd name="T3" fmla="*/ 5 h 8"/>
                  <a:gd name="T4" fmla="*/ 11 w 14"/>
                  <a:gd name="T5" fmla="*/ 8 h 8"/>
                  <a:gd name="T6" fmla="*/ 12 w 14"/>
                  <a:gd name="T7" fmla="*/ 3 h 8"/>
                  <a:gd name="T8" fmla="*/ 4 w 14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8">
                    <a:moveTo>
                      <a:pt x="4" y="0"/>
                    </a:moveTo>
                    <a:cubicBezTo>
                      <a:pt x="1" y="1"/>
                      <a:pt x="0" y="3"/>
                      <a:pt x="2" y="5"/>
                    </a:cubicBezTo>
                    <a:cubicBezTo>
                      <a:pt x="4" y="7"/>
                      <a:pt x="8" y="8"/>
                      <a:pt x="11" y="8"/>
                    </a:cubicBezTo>
                    <a:cubicBezTo>
                      <a:pt x="14" y="7"/>
                      <a:pt x="14" y="5"/>
                      <a:pt x="12" y="3"/>
                    </a:cubicBezTo>
                    <a:cubicBezTo>
                      <a:pt x="10" y="1"/>
                      <a:pt x="6" y="0"/>
                      <a:pt x="4" y="0"/>
                    </a:cubicBezTo>
                    <a:close/>
                  </a:path>
                </a:pathLst>
              </a:custGeom>
              <a:solidFill>
                <a:srgbClr val="FF81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8" name="Freeform: Shape 467" descr="44f08b6e-942c-4787-89de-4c5afeb26c19"/>
              <p:cNvSpPr/>
              <p:nvPr/>
            </p:nvSpPr>
            <p:spPr bwMode="auto">
              <a:xfrm>
                <a:off x="5039" y="1151"/>
                <a:ext cx="9" cy="11"/>
              </a:xfrm>
              <a:custGeom>
                <a:avLst/>
                <a:gdLst>
                  <a:gd name="T0" fmla="*/ 2 w 9"/>
                  <a:gd name="T1" fmla="*/ 0 h 11"/>
                  <a:gd name="T2" fmla="*/ 0 w 9"/>
                  <a:gd name="T3" fmla="*/ 8 h 11"/>
                  <a:gd name="T4" fmla="*/ 1 w 9"/>
                  <a:gd name="T5" fmla="*/ 9 h 11"/>
                  <a:gd name="T6" fmla="*/ 6 w 9"/>
                  <a:gd name="T7" fmla="*/ 11 h 11"/>
                  <a:gd name="T8" fmla="*/ 7 w 9"/>
                  <a:gd name="T9" fmla="*/ 9 h 11"/>
                  <a:gd name="T10" fmla="*/ 9 w 9"/>
                  <a:gd name="T11" fmla="*/ 2 h 11"/>
                  <a:gd name="T12" fmla="*/ 7 w 9"/>
                  <a:gd name="T13" fmla="*/ 3 h 11"/>
                  <a:gd name="T14" fmla="*/ 3 w 9"/>
                  <a:gd name="T15" fmla="*/ 1 h 11"/>
                  <a:gd name="T16" fmla="*/ 2 w 9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11">
                    <a:moveTo>
                      <a:pt x="2" y="0"/>
                    </a:moveTo>
                    <a:cubicBezTo>
                      <a:pt x="0" y="8"/>
                      <a:pt x="0" y="8"/>
                      <a:pt x="0" y="8"/>
                    </a:cubicBezTo>
                    <a:cubicBezTo>
                      <a:pt x="0" y="8"/>
                      <a:pt x="0" y="9"/>
                      <a:pt x="1" y="9"/>
                    </a:cubicBezTo>
                    <a:cubicBezTo>
                      <a:pt x="2" y="10"/>
                      <a:pt x="4" y="11"/>
                      <a:pt x="6" y="11"/>
                    </a:cubicBezTo>
                    <a:cubicBezTo>
                      <a:pt x="6" y="10"/>
                      <a:pt x="7" y="10"/>
                      <a:pt x="7" y="9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8" y="2"/>
                      <a:pt x="7" y="3"/>
                    </a:cubicBezTo>
                    <a:cubicBezTo>
                      <a:pt x="6" y="3"/>
                      <a:pt x="4" y="3"/>
                      <a:pt x="3" y="1"/>
                    </a:cubicBezTo>
                    <a:cubicBezTo>
                      <a:pt x="2" y="1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9" name="Freeform: Shape 468" descr="82238e46-458d-4494-8361-17093612c396"/>
              <p:cNvSpPr/>
              <p:nvPr/>
            </p:nvSpPr>
            <p:spPr bwMode="auto">
              <a:xfrm>
                <a:off x="5041" y="1149"/>
                <a:ext cx="7" cy="5"/>
              </a:xfrm>
              <a:custGeom>
                <a:avLst/>
                <a:gdLst>
                  <a:gd name="T0" fmla="*/ 1 w 7"/>
                  <a:gd name="T1" fmla="*/ 1 h 5"/>
                  <a:gd name="T2" fmla="*/ 1 w 7"/>
                  <a:gd name="T3" fmla="*/ 3 h 5"/>
                  <a:gd name="T4" fmla="*/ 5 w 7"/>
                  <a:gd name="T5" fmla="*/ 5 h 5"/>
                  <a:gd name="T6" fmla="*/ 6 w 7"/>
                  <a:gd name="T7" fmla="*/ 2 h 5"/>
                  <a:gd name="T8" fmla="*/ 1 w 7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1" y="1"/>
                    </a:moveTo>
                    <a:cubicBezTo>
                      <a:pt x="0" y="1"/>
                      <a:pt x="0" y="2"/>
                      <a:pt x="1" y="3"/>
                    </a:cubicBezTo>
                    <a:cubicBezTo>
                      <a:pt x="2" y="5"/>
                      <a:pt x="4" y="5"/>
                      <a:pt x="5" y="5"/>
                    </a:cubicBezTo>
                    <a:cubicBezTo>
                      <a:pt x="7" y="4"/>
                      <a:pt x="7" y="3"/>
                      <a:pt x="6" y="2"/>
                    </a:cubicBezTo>
                    <a:cubicBezTo>
                      <a:pt x="5" y="1"/>
                      <a:pt x="3" y="0"/>
                      <a:pt x="1" y="1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0" name="Freeform: Shape 469" descr="ce93d6ec-a184-4964-9889-78c1968aaf43"/>
              <p:cNvSpPr/>
              <p:nvPr/>
            </p:nvSpPr>
            <p:spPr bwMode="auto">
              <a:xfrm>
                <a:off x="5013" y="1122"/>
                <a:ext cx="8" cy="4"/>
              </a:xfrm>
              <a:custGeom>
                <a:avLst/>
                <a:gdLst>
                  <a:gd name="T0" fmla="*/ 3 w 8"/>
                  <a:gd name="T1" fmla="*/ 0 h 4"/>
                  <a:gd name="T2" fmla="*/ 7 w 8"/>
                  <a:gd name="T3" fmla="*/ 1 h 4"/>
                  <a:gd name="T4" fmla="*/ 7 w 8"/>
                  <a:gd name="T5" fmla="*/ 2 h 4"/>
                  <a:gd name="T6" fmla="*/ 8 w 8"/>
                  <a:gd name="T7" fmla="*/ 3 h 4"/>
                  <a:gd name="T8" fmla="*/ 4 w 8"/>
                  <a:gd name="T9" fmla="*/ 4 h 4"/>
                  <a:gd name="T10" fmla="*/ 4 w 8"/>
                  <a:gd name="T11" fmla="*/ 4 h 4"/>
                  <a:gd name="T12" fmla="*/ 3 w 8"/>
                  <a:gd name="T13" fmla="*/ 3 h 4"/>
                  <a:gd name="T14" fmla="*/ 0 w 8"/>
                  <a:gd name="T15" fmla="*/ 1 h 4"/>
                  <a:gd name="T16" fmla="*/ 3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3" y="0"/>
                    </a:moveTo>
                    <a:lnTo>
                      <a:pt x="7" y="1"/>
                    </a:lnTo>
                    <a:lnTo>
                      <a:pt x="7" y="2"/>
                    </a:lnTo>
                    <a:lnTo>
                      <a:pt x="8" y="3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3" y="3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1" name="Freeform: Shape 470" descr="e51e3591-bf49-4b92-9262-3c1b1cd19db4"/>
              <p:cNvSpPr/>
              <p:nvPr/>
            </p:nvSpPr>
            <p:spPr bwMode="auto">
              <a:xfrm>
                <a:off x="5017" y="1125"/>
                <a:ext cx="62" cy="40"/>
              </a:xfrm>
              <a:custGeom>
                <a:avLst/>
                <a:gdLst>
                  <a:gd name="T0" fmla="*/ 59 w 62"/>
                  <a:gd name="T1" fmla="*/ 35 h 40"/>
                  <a:gd name="T2" fmla="*/ 62 w 62"/>
                  <a:gd name="T3" fmla="*/ 33 h 40"/>
                  <a:gd name="T4" fmla="*/ 33 w 62"/>
                  <a:gd name="T5" fmla="*/ 27 h 40"/>
                  <a:gd name="T6" fmla="*/ 4 w 62"/>
                  <a:gd name="T7" fmla="*/ 0 h 40"/>
                  <a:gd name="T8" fmla="*/ 0 w 62"/>
                  <a:gd name="T9" fmla="*/ 1 h 40"/>
                  <a:gd name="T10" fmla="*/ 30 w 62"/>
                  <a:gd name="T11" fmla="*/ 28 h 40"/>
                  <a:gd name="T12" fmla="*/ 59 w 62"/>
                  <a:gd name="T13" fmla="*/ 35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2" h="40">
                    <a:moveTo>
                      <a:pt x="59" y="35"/>
                    </a:moveTo>
                    <a:cubicBezTo>
                      <a:pt x="62" y="33"/>
                      <a:pt x="62" y="33"/>
                      <a:pt x="62" y="33"/>
                    </a:cubicBezTo>
                    <a:cubicBezTo>
                      <a:pt x="62" y="33"/>
                      <a:pt x="53" y="38"/>
                      <a:pt x="33" y="27"/>
                    </a:cubicBezTo>
                    <a:cubicBezTo>
                      <a:pt x="13" y="15"/>
                      <a:pt x="4" y="0"/>
                      <a:pt x="4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0" y="17"/>
                      <a:pt x="30" y="28"/>
                    </a:cubicBezTo>
                    <a:cubicBezTo>
                      <a:pt x="49" y="40"/>
                      <a:pt x="59" y="35"/>
                      <a:pt x="59" y="35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2" name="Freeform: Shape 471" descr="4b1ad397-94a6-4546-a806-2a87589b771d"/>
              <p:cNvSpPr/>
              <p:nvPr/>
            </p:nvSpPr>
            <p:spPr bwMode="auto">
              <a:xfrm>
                <a:off x="5076" y="1158"/>
                <a:ext cx="3" cy="2"/>
              </a:xfrm>
              <a:custGeom>
                <a:avLst/>
                <a:gdLst>
                  <a:gd name="T0" fmla="*/ 0 w 3"/>
                  <a:gd name="T1" fmla="*/ 2 h 2"/>
                  <a:gd name="T2" fmla="*/ 3 w 3"/>
                  <a:gd name="T3" fmla="*/ 0 h 2"/>
                  <a:gd name="T4" fmla="*/ 3 w 3"/>
                  <a:gd name="T5" fmla="*/ 0 h 2"/>
                  <a:gd name="T6" fmla="*/ 0 w 3"/>
                  <a:gd name="T7" fmla="*/ 2 h 2"/>
                  <a:gd name="T8" fmla="*/ 0 w 3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0" y="2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3" name="Freeform: Shape 472" descr="d75b0dbd-c40f-4e73-99d4-8c5d76c26810"/>
              <p:cNvSpPr/>
              <p:nvPr/>
            </p:nvSpPr>
            <p:spPr bwMode="auto">
              <a:xfrm>
                <a:off x="5076" y="1158"/>
                <a:ext cx="23" cy="13"/>
              </a:xfrm>
              <a:custGeom>
                <a:avLst/>
                <a:gdLst>
                  <a:gd name="T0" fmla="*/ 19 w 23"/>
                  <a:gd name="T1" fmla="*/ 13 h 13"/>
                  <a:gd name="T2" fmla="*/ 23 w 23"/>
                  <a:gd name="T3" fmla="*/ 11 h 13"/>
                  <a:gd name="T4" fmla="*/ 3 w 23"/>
                  <a:gd name="T5" fmla="*/ 0 h 13"/>
                  <a:gd name="T6" fmla="*/ 0 w 23"/>
                  <a:gd name="T7" fmla="*/ 2 h 13"/>
                  <a:gd name="T8" fmla="*/ 19 w 23"/>
                  <a:gd name="T9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3">
                    <a:moveTo>
                      <a:pt x="19" y="13"/>
                    </a:moveTo>
                    <a:lnTo>
                      <a:pt x="23" y="11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19" y="13"/>
                    </a:lnTo>
                    <a:close/>
                  </a:path>
                </a:pathLst>
              </a:custGeom>
              <a:solidFill>
                <a:srgbClr val="6B6B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4" name="Freeform: Shape 473" descr="a8e5f71a-1a49-4f29-b7f4-86bc3d1f2b6c"/>
              <p:cNvSpPr/>
              <p:nvPr/>
            </p:nvSpPr>
            <p:spPr bwMode="auto">
              <a:xfrm>
                <a:off x="5095" y="1169"/>
                <a:ext cx="4" cy="6"/>
              </a:xfrm>
              <a:custGeom>
                <a:avLst/>
                <a:gdLst>
                  <a:gd name="T0" fmla="*/ 0 w 4"/>
                  <a:gd name="T1" fmla="*/ 6 h 6"/>
                  <a:gd name="T2" fmla="*/ 4 w 4"/>
                  <a:gd name="T3" fmla="*/ 4 h 6"/>
                  <a:gd name="T4" fmla="*/ 4 w 4"/>
                  <a:gd name="T5" fmla="*/ 0 h 6"/>
                  <a:gd name="T6" fmla="*/ 0 w 4"/>
                  <a:gd name="T7" fmla="*/ 2 h 6"/>
                  <a:gd name="T8" fmla="*/ 0 w 4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0" y="6"/>
                    </a:moveTo>
                    <a:lnTo>
                      <a:pt x="4" y="4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5" name="Freeform: Shape 474" descr="2f4be5de-3d14-4205-a6ad-c19b5f29cd15"/>
              <p:cNvSpPr/>
              <p:nvPr/>
            </p:nvSpPr>
            <p:spPr bwMode="auto">
              <a:xfrm>
                <a:off x="5013" y="1123"/>
                <a:ext cx="82" cy="52"/>
              </a:xfrm>
              <a:custGeom>
                <a:avLst/>
                <a:gdLst>
                  <a:gd name="T0" fmla="*/ 0 w 82"/>
                  <a:gd name="T1" fmla="*/ 0 h 52"/>
                  <a:gd name="T2" fmla="*/ 0 w 82"/>
                  <a:gd name="T3" fmla="*/ 4 h 52"/>
                  <a:gd name="T4" fmla="*/ 3 w 82"/>
                  <a:gd name="T5" fmla="*/ 6 h 52"/>
                  <a:gd name="T6" fmla="*/ 34 w 82"/>
                  <a:gd name="T7" fmla="*/ 34 h 52"/>
                  <a:gd name="T8" fmla="*/ 64 w 82"/>
                  <a:gd name="T9" fmla="*/ 41 h 52"/>
                  <a:gd name="T10" fmla="*/ 82 w 82"/>
                  <a:gd name="T11" fmla="*/ 52 h 52"/>
                  <a:gd name="T12" fmla="*/ 82 w 82"/>
                  <a:gd name="T13" fmla="*/ 48 h 52"/>
                  <a:gd name="T14" fmla="*/ 63 w 82"/>
                  <a:gd name="T15" fmla="*/ 37 h 52"/>
                  <a:gd name="T16" fmla="*/ 63 w 82"/>
                  <a:gd name="T17" fmla="*/ 37 h 52"/>
                  <a:gd name="T18" fmla="*/ 34 w 82"/>
                  <a:gd name="T19" fmla="*/ 30 h 52"/>
                  <a:gd name="T20" fmla="*/ 4 w 82"/>
                  <a:gd name="T21" fmla="*/ 3 h 52"/>
                  <a:gd name="T22" fmla="*/ 4 w 82"/>
                  <a:gd name="T23" fmla="*/ 3 h 52"/>
                  <a:gd name="T24" fmla="*/ 3 w 82"/>
                  <a:gd name="T25" fmla="*/ 2 h 52"/>
                  <a:gd name="T26" fmla="*/ 0 w 82"/>
                  <a:gd name="T27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2" h="52">
                    <a:moveTo>
                      <a:pt x="0" y="0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5" y="9"/>
                      <a:pt x="15" y="23"/>
                      <a:pt x="34" y="34"/>
                    </a:cubicBezTo>
                    <a:cubicBezTo>
                      <a:pt x="52" y="45"/>
                      <a:pt x="62" y="42"/>
                      <a:pt x="64" y="41"/>
                    </a:cubicBezTo>
                    <a:cubicBezTo>
                      <a:pt x="82" y="52"/>
                      <a:pt x="82" y="52"/>
                      <a:pt x="82" y="52"/>
                    </a:cubicBezTo>
                    <a:cubicBezTo>
                      <a:pt x="82" y="48"/>
                      <a:pt x="82" y="48"/>
                      <a:pt x="82" y="48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37"/>
                      <a:pt x="53" y="42"/>
                      <a:pt x="34" y="30"/>
                    </a:cubicBezTo>
                    <a:cubicBezTo>
                      <a:pt x="14" y="19"/>
                      <a:pt x="5" y="4"/>
                      <a:pt x="4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3" y="2"/>
                      <a:pt x="3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6" name="Freeform: Shape 475" descr="642e9266-4443-4b33-a218-d0386f5fe21b"/>
              <p:cNvSpPr/>
              <p:nvPr/>
            </p:nvSpPr>
            <p:spPr bwMode="auto">
              <a:xfrm>
                <a:off x="5029" y="1167"/>
                <a:ext cx="14" cy="47"/>
              </a:xfrm>
              <a:custGeom>
                <a:avLst/>
                <a:gdLst>
                  <a:gd name="T0" fmla="*/ 12 w 14"/>
                  <a:gd name="T1" fmla="*/ 0 h 47"/>
                  <a:gd name="T2" fmla="*/ 10 w 14"/>
                  <a:gd name="T3" fmla="*/ 1 h 47"/>
                  <a:gd name="T4" fmla="*/ 1 w 14"/>
                  <a:gd name="T5" fmla="*/ 45 h 47"/>
                  <a:gd name="T6" fmla="*/ 2 w 14"/>
                  <a:gd name="T7" fmla="*/ 47 h 47"/>
                  <a:gd name="T8" fmla="*/ 2 w 14"/>
                  <a:gd name="T9" fmla="*/ 47 h 47"/>
                  <a:gd name="T10" fmla="*/ 4 w 14"/>
                  <a:gd name="T11" fmla="*/ 46 h 47"/>
                  <a:gd name="T12" fmla="*/ 14 w 14"/>
                  <a:gd name="T13" fmla="*/ 2 h 47"/>
                  <a:gd name="T14" fmla="*/ 12 w 14"/>
                  <a:gd name="T15" fmla="*/ 0 h 47"/>
                  <a:gd name="T16" fmla="*/ 12 w 14"/>
                  <a:gd name="T17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47">
                    <a:moveTo>
                      <a:pt x="12" y="0"/>
                    </a:moveTo>
                    <a:cubicBezTo>
                      <a:pt x="11" y="0"/>
                      <a:pt x="11" y="1"/>
                      <a:pt x="10" y="1"/>
                    </a:cubicBezTo>
                    <a:cubicBezTo>
                      <a:pt x="1" y="45"/>
                      <a:pt x="1" y="45"/>
                      <a:pt x="1" y="45"/>
                    </a:cubicBezTo>
                    <a:cubicBezTo>
                      <a:pt x="0" y="46"/>
                      <a:pt x="1" y="47"/>
                      <a:pt x="2" y="47"/>
                    </a:cubicBezTo>
                    <a:cubicBezTo>
                      <a:pt x="2" y="47"/>
                      <a:pt x="2" y="47"/>
                      <a:pt x="2" y="47"/>
                    </a:cubicBezTo>
                    <a:cubicBezTo>
                      <a:pt x="3" y="47"/>
                      <a:pt x="4" y="47"/>
                      <a:pt x="4" y="46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4" y="1"/>
                      <a:pt x="13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59A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7" name="Freeform: Shape 476" descr="ebb90a5b-9f14-4a03-811b-d4fd6c070129"/>
              <p:cNvSpPr/>
              <p:nvPr/>
            </p:nvSpPr>
            <p:spPr bwMode="auto">
              <a:xfrm>
                <a:off x="5077" y="1164"/>
                <a:ext cx="19" cy="19"/>
              </a:xfrm>
              <a:custGeom>
                <a:avLst/>
                <a:gdLst>
                  <a:gd name="T0" fmla="*/ 0 w 19"/>
                  <a:gd name="T1" fmla="*/ 0 h 19"/>
                  <a:gd name="T2" fmla="*/ 1 w 19"/>
                  <a:gd name="T3" fmla="*/ 8 h 19"/>
                  <a:gd name="T4" fmla="*/ 16 w 19"/>
                  <a:gd name="T5" fmla="*/ 19 h 19"/>
                  <a:gd name="T6" fmla="*/ 16 w 19"/>
                  <a:gd name="T7" fmla="*/ 17 h 19"/>
                  <a:gd name="T8" fmla="*/ 4 w 19"/>
                  <a:gd name="T9" fmla="*/ 7 h 19"/>
                  <a:gd name="T10" fmla="*/ 5 w 19"/>
                  <a:gd name="T11" fmla="*/ 4 h 19"/>
                  <a:gd name="T12" fmla="*/ 0 w 19"/>
                  <a:gd name="T13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19">
                    <a:moveTo>
                      <a:pt x="0" y="0"/>
                    </a:moveTo>
                    <a:cubicBezTo>
                      <a:pt x="0" y="0"/>
                      <a:pt x="0" y="5"/>
                      <a:pt x="1" y="8"/>
                    </a:cubicBezTo>
                    <a:cubicBezTo>
                      <a:pt x="2" y="11"/>
                      <a:pt x="13" y="17"/>
                      <a:pt x="16" y="19"/>
                    </a:cubicBezTo>
                    <a:cubicBezTo>
                      <a:pt x="16" y="19"/>
                      <a:pt x="19" y="19"/>
                      <a:pt x="16" y="17"/>
                    </a:cubicBezTo>
                    <a:cubicBezTo>
                      <a:pt x="14" y="15"/>
                      <a:pt x="4" y="10"/>
                      <a:pt x="4" y="7"/>
                    </a:cubicBezTo>
                    <a:cubicBezTo>
                      <a:pt x="4" y="4"/>
                      <a:pt x="5" y="4"/>
                      <a:pt x="5" y="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8" name="Freeform: Shape 477" descr="1faf3e1d-072f-4656-a8fb-f79da074f838"/>
              <p:cNvSpPr/>
              <p:nvPr/>
            </p:nvSpPr>
            <p:spPr bwMode="auto">
              <a:xfrm>
                <a:off x="4993" y="1121"/>
                <a:ext cx="25" cy="12"/>
              </a:xfrm>
              <a:custGeom>
                <a:avLst/>
                <a:gdLst>
                  <a:gd name="T0" fmla="*/ 25 w 25"/>
                  <a:gd name="T1" fmla="*/ 9 h 12"/>
                  <a:gd name="T2" fmla="*/ 18 w 25"/>
                  <a:gd name="T3" fmla="*/ 12 h 12"/>
                  <a:gd name="T4" fmla="*/ 2 w 25"/>
                  <a:gd name="T5" fmla="*/ 3 h 12"/>
                  <a:gd name="T6" fmla="*/ 3 w 25"/>
                  <a:gd name="T7" fmla="*/ 2 h 12"/>
                  <a:gd name="T8" fmla="*/ 17 w 25"/>
                  <a:gd name="T9" fmla="*/ 8 h 12"/>
                  <a:gd name="T10" fmla="*/ 20 w 25"/>
                  <a:gd name="T11" fmla="*/ 6 h 12"/>
                  <a:gd name="T12" fmla="*/ 25 w 25"/>
                  <a:gd name="T13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" h="12">
                    <a:moveTo>
                      <a:pt x="25" y="9"/>
                    </a:moveTo>
                    <a:cubicBezTo>
                      <a:pt x="25" y="9"/>
                      <a:pt x="21" y="11"/>
                      <a:pt x="18" y="12"/>
                    </a:cubicBezTo>
                    <a:cubicBezTo>
                      <a:pt x="14" y="12"/>
                      <a:pt x="4" y="5"/>
                      <a:pt x="2" y="3"/>
                    </a:cubicBezTo>
                    <a:cubicBezTo>
                      <a:pt x="1" y="2"/>
                      <a:pt x="0" y="0"/>
                      <a:pt x="3" y="2"/>
                    </a:cubicBezTo>
                    <a:cubicBezTo>
                      <a:pt x="6" y="3"/>
                      <a:pt x="14" y="9"/>
                      <a:pt x="17" y="8"/>
                    </a:cubicBezTo>
                    <a:cubicBezTo>
                      <a:pt x="20" y="7"/>
                      <a:pt x="20" y="6"/>
                      <a:pt x="20" y="6"/>
                    </a:cubicBezTo>
                    <a:lnTo>
                      <a:pt x="25" y="9"/>
                    </a:lnTo>
                    <a:close/>
                  </a:path>
                </a:pathLst>
              </a:cu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9" name="Freeform: Shape 478" descr="5e14aba3-d19b-4645-ac8b-05526dc295bd"/>
              <p:cNvSpPr/>
              <p:nvPr/>
            </p:nvSpPr>
            <p:spPr bwMode="auto">
              <a:xfrm>
                <a:off x="5082" y="1159"/>
                <a:ext cx="23" cy="13"/>
              </a:xfrm>
              <a:custGeom>
                <a:avLst/>
                <a:gdLst>
                  <a:gd name="T0" fmla="*/ 23 w 23"/>
                  <a:gd name="T1" fmla="*/ 12 h 13"/>
                  <a:gd name="T2" fmla="*/ 2 w 23"/>
                  <a:gd name="T3" fmla="*/ 0 h 13"/>
                  <a:gd name="T4" fmla="*/ 0 w 23"/>
                  <a:gd name="T5" fmla="*/ 0 h 13"/>
                  <a:gd name="T6" fmla="*/ 20 w 23"/>
                  <a:gd name="T7" fmla="*/ 13 h 13"/>
                  <a:gd name="T8" fmla="*/ 23 w 23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3">
                    <a:moveTo>
                      <a:pt x="23" y="12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21" y="12"/>
                      <a:pt x="22" y="12"/>
                      <a:pt x="23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0" name="Freeform: Shape 479" descr="928a5a73-1eb8-4c97-9055-669b45864921"/>
              <p:cNvSpPr/>
              <p:nvPr/>
            </p:nvSpPr>
            <p:spPr bwMode="auto">
              <a:xfrm>
                <a:off x="5080" y="1159"/>
                <a:ext cx="22" cy="14"/>
              </a:xfrm>
              <a:custGeom>
                <a:avLst/>
                <a:gdLst>
                  <a:gd name="T0" fmla="*/ 22 w 22"/>
                  <a:gd name="T1" fmla="*/ 13 h 14"/>
                  <a:gd name="T2" fmla="*/ 2 w 22"/>
                  <a:gd name="T3" fmla="*/ 0 h 14"/>
                  <a:gd name="T4" fmla="*/ 0 w 22"/>
                  <a:gd name="T5" fmla="*/ 2 h 14"/>
                  <a:gd name="T6" fmla="*/ 21 w 22"/>
                  <a:gd name="T7" fmla="*/ 14 h 14"/>
                  <a:gd name="T8" fmla="*/ 22 w 22"/>
                  <a:gd name="T9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22" y="1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1" y="13"/>
                      <a:pt x="22" y="13"/>
                      <a:pt x="22" y="13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1" name="Freeform: Shape 480" descr="bc320d38-ed97-4707-bfc2-c09c4842e1b5"/>
              <p:cNvSpPr/>
              <p:nvPr/>
            </p:nvSpPr>
            <p:spPr bwMode="auto">
              <a:xfrm>
                <a:off x="5079" y="1161"/>
                <a:ext cx="22" cy="14"/>
              </a:xfrm>
              <a:custGeom>
                <a:avLst/>
                <a:gdLst>
                  <a:gd name="T0" fmla="*/ 22 w 22"/>
                  <a:gd name="T1" fmla="*/ 12 h 14"/>
                  <a:gd name="T2" fmla="*/ 1 w 22"/>
                  <a:gd name="T3" fmla="*/ 0 h 14"/>
                  <a:gd name="T4" fmla="*/ 0 w 22"/>
                  <a:gd name="T5" fmla="*/ 2 h 14"/>
                  <a:gd name="T6" fmla="*/ 21 w 22"/>
                  <a:gd name="T7" fmla="*/ 14 h 14"/>
                  <a:gd name="T8" fmla="*/ 22 w 22"/>
                  <a:gd name="T9" fmla="*/ 1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22" y="1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1" y="13"/>
                      <a:pt x="21" y="12"/>
                      <a:pt x="22" y="12"/>
                    </a:cubicBezTo>
                    <a:close/>
                  </a:path>
                </a:pathLst>
              </a:custGeom>
              <a:solidFill>
                <a:srgbClr val="B4B4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2" name="Freeform: Shape 481" descr="8e0b75c1-ca4d-4991-b2cb-3629ca5b5629"/>
              <p:cNvSpPr/>
              <p:nvPr/>
            </p:nvSpPr>
            <p:spPr bwMode="auto">
              <a:xfrm>
                <a:off x="5078" y="1163"/>
                <a:ext cx="22" cy="16"/>
              </a:xfrm>
              <a:custGeom>
                <a:avLst/>
                <a:gdLst>
                  <a:gd name="T0" fmla="*/ 22 w 22"/>
                  <a:gd name="T1" fmla="*/ 12 h 16"/>
                  <a:gd name="T2" fmla="*/ 1 w 22"/>
                  <a:gd name="T3" fmla="*/ 0 h 16"/>
                  <a:gd name="T4" fmla="*/ 0 w 22"/>
                  <a:gd name="T5" fmla="*/ 2 h 16"/>
                  <a:gd name="T6" fmla="*/ 1 w 22"/>
                  <a:gd name="T7" fmla="*/ 4 h 16"/>
                  <a:gd name="T8" fmla="*/ 22 w 22"/>
                  <a:gd name="T9" fmla="*/ 16 h 16"/>
                  <a:gd name="T10" fmla="*/ 21 w 22"/>
                  <a:gd name="T11" fmla="*/ 14 h 16"/>
                  <a:gd name="T12" fmla="*/ 22 w 22"/>
                  <a:gd name="T13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" h="16">
                    <a:moveTo>
                      <a:pt x="22" y="1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1" y="16"/>
                      <a:pt x="21" y="15"/>
                      <a:pt x="21" y="14"/>
                    </a:cubicBezTo>
                    <a:cubicBezTo>
                      <a:pt x="21" y="14"/>
                      <a:pt x="21" y="13"/>
                      <a:pt x="22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3" name="Freeform: Shape 482" descr="17fba380-5423-4ff7-b744-fb46a70342a9"/>
              <p:cNvSpPr/>
              <p:nvPr/>
            </p:nvSpPr>
            <p:spPr bwMode="auto">
              <a:xfrm>
                <a:off x="5099" y="1171"/>
                <a:ext cx="7" cy="9"/>
              </a:xfrm>
              <a:custGeom>
                <a:avLst/>
                <a:gdLst>
                  <a:gd name="T0" fmla="*/ 3 w 7"/>
                  <a:gd name="T1" fmla="*/ 1 h 9"/>
                  <a:gd name="T2" fmla="*/ 0 w 7"/>
                  <a:gd name="T3" fmla="*/ 6 h 9"/>
                  <a:gd name="T4" fmla="*/ 3 w 7"/>
                  <a:gd name="T5" fmla="*/ 8 h 9"/>
                  <a:gd name="T6" fmla="*/ 7 w 7"/>
                  <a:gd name="T7" fmla="*/ 3 h 9"/>
                  <a:gd name="T8" fmla="*/ 3 w 7"/>
                  <a:gd name="T9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9">
                    <a:moveTo>
                      <a:pt x="3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8"/>
                      <a:pt x="1" y="9"/>
                      <a:pt x="3" y="8"/>
                    </a:cubicBezTo>
                    <a:cubicBezTo>
                      <a:pt x="5" y="7"/>
                      <a:pt x="7" y="5"/>
                      <a:pt x="7" y="3"/>
                    </a:cubicBezTo>
                    <a:cubicBezTo>
                      <a:pt x="7" y="0"/>
                      <a:pt x="5" y="0"/>
                      <a:pt x="3" y="1"/>
                    </a:cubicBezTo>
                    <a:close/>
                  </a:path>
                </a:pathLst>
              </a:custGeom>
              <a:solidFill>
                <a:srgbClr val="2424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4" name="Freeform: Shape 483" descr="d0d11616-87d4-4229-a100-6ff51e180c3f"/>
              <p:cNvSpPr/>
              <p:nvPr/>
            </p:nvSpPr>
            <p:spPr bwMode="auto">
              <a:xfrm>
                <a:off x="5213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5" name="Freeform: Shape 484" descr="1254201a-bc95-4080-9871-dcab4a91863a"/>
              <p:cNvSpPr/>
              <p:nvPr/>
            </p:nvSpPr>
            <p:spPr bwMode="auto">
              <a:xfrm>
                <a:off x="5213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B98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6" name="Rectangle 485" descr="2fb3e404-de96-4122-8408-f80a1743c5c9"/>
              <p:cNvSpPr>
                <a:spLocks noChangeArrowheads="1"/>
              </p:cNvSpPr>
              <p:nvPr/>
            </p:nvSpPr>
            <p:spPr bwMode="auto">
              <a:xfrm>
                <a:off x="5208" y="1209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7" name="Freeform: Shape 486" descr="eeb3126e-1a9f-43d8-96bf-fb728d29bd57"/>
              <p:cNvSpPr/>
              <p:nvPr/>
            </p:nvSpPr>
            <p:spPr bwMode="auto">
              <a:xfrm>
                <a:off x="5207" y="1209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1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8" name="Rectangle 487" descr="f4b9442f-b7ea-4f6d-98e7-0a291cd6646f"/>
              <p:cNvSpPr>
                <a:spLocks noChangeArrowheads="1"/>
              </p:cNvSpPr>
              <p:nvPr/>
            </p:nvSpPr>
            <p:spPr bwMode="auto">
              <a:xfrm>
                <a:off x="5214" y="1195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9" name="Freeform: Shape 488" descr="7f00a92e-a930-441d-aaff-eed66d16017c"/>
              <p:cNvSpPr/>
              <p:nvPr/>
            </p:nvSpPr>
            <p:spPr bwMode="auto">
              <a:xfrm>
                <a:off x="5213" y="1195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0" name="Freeform: Shape 489" descr="b6e1aee9-8fff-4e99-8e22-cc1adc289c87"/>
              <p:cNvSpPr/>
              <p:nvPr/>
            </p:nvSpPr>
            <p:spPr bwMode="auto">
              <a:xfrm>
                <a:off x="5202" y="1212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1" name="Rectangle 490" descr="3c14b574-9845-41d5-a277-13d1074ba14f"/>
              <p:cNvSpPr>
                <a:spLocks noChangeArrowheads="1"/>
              </p:cNvSpPr>
              <p:nvPr/>
            </p:nvSpPr>
            <p:spPr bwMode="auto">
              <a:xfrm>
                <a:off x="5202" y="1211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2" name="Freeform: Shape 491" descr="8aebddf8-201f-49a5-88d4-2763c9315333"/>
              <p:cNvSpPr/>
              <p:nvPr/>
            </p:nvSpPr>
            <p:spPr bwMode="auto">
              <a:xfrm>
                <a:off x="5212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1 h 1"/>
                  <a:gd name="T8" fmla="*/ 1 w 1"/>
                  <a:gd name="T9" fmla="*/ 1 h 1"/>
                  <a:gd name="T10" fmla="*/ 1 w 1"/>
                  <a:gd name="T11" fmla="*/ 1 h 1"/>
                  <a:gd name="T12" fmla="*/ 1 w 1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3" name="Rectangle 492" descr="cb14e7ff-48db-4fe0-bc72-1d29d88e3427"/>
              <p:cNvSpPr>
                <a:spLocks noChangeArrowheads="1"/>
              </p:cNvSpPr>
              <p:nvPr/>
            </p:nvSpPr>
            <p:spPr bwMode="auto">
              <a:xfrm>
                <a:off x="5212" y="1191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4" name="Freeform: Shape 493" descr="49fdc623-53dc-4edb-86a0-49c9b46994cb"/>
              <p:cNvSpPr/>
              <p:nvPr/>
            </p:nvSpPr>
            <p:spPr bwMode="auto">
              <a:xfrm>
                <a:off x="5211" y="1191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5" name="Freeform: Shape 494" descr="490cf5b2-6f74-4b2f-ac31-a6ac31fcc638"/>
              <p:cNvSpPr/>
              <p:nvPr/>
            </p:nvSpPr>
            <p:spPr bwMode="auto">
              <a:xfrm>
                <a:off x="5200" y="121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6" name="Freeform: Shape 495" descr="ac3c1678-d7c0-4eef-9d01-2341343f4c0f"/>
              <p:cNvSpPr/>
              <p:nvPr/>
            </p:nvSpPr>
            <p:spPr bwMode="auto">
              <a:xfrm>
                <a:off x="5199" y="121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7" name="Freeform: Shape 496" descr="1e258a44-2e43-44b9-aaf1-65e567165571"/>
              <p:cNvSpPr/>
              <p:nvPr/>
            </p:nvSpPr>
            <p:spPr bwMode="auto">
              <a:xfrm>
                <a:off x="5198" y="1211"/>
                <a:ext cx="2" cy="1"/>
              </a:xfrm>
              <a:custGeom>
                <a:avLst/>
                <a:gdLst>
                  <a:gd name="T0" fmla="*/ 1 w 2"/>
                  <a:gd name="T1" fmla="*/ 0 h 1"/>
                  <a:gd name="T2" fmla="*/ 0 w 2"/>
                  <a:gd name="T3" fmla="*/ 0 h 1"/>
                  <a:gd name="T4" fmla="*/ 1 w 2"/>
                  <a:gd name="T5" fmla="*/ 0 h 1"/>
                  <a:gd name="T6" fmla="*/ 2 w 2"/>
                  <a:gd name="T7" fmla="*/ 1 h 1"/>
                  <a:gd name="T8" fmla="*/ 1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8" name="Freeform: Shape 497" descr="ad8c5f82-a6d7-4681-ad90-23bd29bc19a4"/>
              <p:cNvSpPr/>
              <p:nvPr/>
            </p:nvSpPr>
            <p:spPr bwMode="auto">
              <a:xfrm>
                <a:off x="5198" y="1209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9" name="Freeform: Shape 498" descr="b0042e06-a544-41f8-bd89-ee2b2daffd00"/>
              <p:cNvSpPr/>
              <p:nvPr/>
            </p:nvSpPr>
            <p:spPr bwMode="auto">
              <a:xfrm>
                <a:off x="5198" y="121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0" name="Freeform: Shape 499" descr="a6d1391b-9f74-4ca8-923b-cd125b98226d"/>
              <p:cNvSpPr/>
              <p:nvPr/>
            </p:nvSpPr>
            <p:spPr bwMode="auto">
              <a:xfrm>
                <a:off x="5198" y="121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1" name="Freeform: Shape 500" descr="5c33d0ae-00ae-4005-8f4c-adce69e67c71"/>
              <p:cNvSpPr/>
              <p:nvPr/>
            </p:nvSpPr>
            <p:spPr bwMode="auto">
              <a:xfrm>
                <a:off x="5209" y="1191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0 h 1"/>
                  <a:gd name="T4" fmla="*/ 0 w 3"/>
                  <a:gd name="T5" fmla="*/ 0 h 1"/>
                  <a:gd name="T6" fmla="*/ 1 w 3"/>
                  <a:gd name="T7" fmla="*/ 0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1"/>
                      <a:pt x="3" y="1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2" name="Rectangle 501" descr="fca4528a-4b3e-4ef2-9f96-ae2714ef9ed2"/>
              <p:cNvSpPr>
                <a:spLocks noChangeArrowheads="1"/>
              </p:cNvSpPr>
              <p:nvPr/>
            </p:nvSpPr>
            <p:spPr bwMode="auto">
              <a:xfrm>
                <a:off x="5209" y="1190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3" name="Freeform: Shape 502" descr="78aa7618-2e0f-4629-a5ec-0d6f39bfaaf9"/>
              <p:cNvSpPr/>
              <p:nvPr/>
            </p:nvSpPr>
            <p:spPr bwMode="auto">
              <a:xfrm>
                <a:off x="5198" y="1207"/>
                <a:ext cx="2" cy="3"/>
              </a:xfrm>
              <a:custGeom>
                <a:avLst/>
                <a:gdLst>
                  <a:gd name="T0" fmla="*/ 1 w 2"/>
                  <a:gd name="T1" fmla="*/ 0 h 3"/>
                  <a:gd name="T2" fmla="*/ 0 w 2"/>
                  <a:gd name="T3" fmla="*/ 0 h 3"/>
                  <a:gd name="T4" fmla="*/ 1 w 2"/>
                  <a:gd name="T5" fmla="*/ 2 h 3"/>
                  <a:gd name="T6" fmla="*/ 2 w 2"/>
                  <a:gd name="T7" fmla="*/ 3 h 3"/>
                  <a:gd name="T8" fmla="*/ 1 w 2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1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2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7C79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4" name="Freeform: Shape 503" descr="9fdc3895-0f7b-428e-add5-dc23fc10843c"/>
              <p:cNvSpPr/>
              <p:nvPr/>
            </p:nvSpPr>
            <p:spPr bwMode="auto">
              <a:xfrm>
                <a:off x="5208" y="1190"/>
                <a:ext cx="2" cy="0"/>
              </a:xfrm>
              <a:custGeom>
                <a:avLst/>
                <a:gdLst>
                  <a:gd name="T0" fmla="*/ 2 w 2"/>
                  <a:gd name="T1" fmla="*/ 1 w 2"/>
                  <a:gd name="T2" fmla="*/ 0 w 2"/>
                  <a:gd name="T3" fmla="*/ 0 w 2"/>
                  <a:gd name="T4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5" name="Freeform: Shape 504" descr="552e14c9-24b3-4553-8036-887d727c2c33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6" name="Freeform: Shape 505" descr="355636fa-85ba-4f11-bfeb-0f16011283f7"/>
              <p:cNvSpPr/>
              <p:nvPr/>
            </p:nvSpPr>
            <p:spPr bwMode="auto">
              <a:xfrm>
                <a:off x="5207" y="1190"/>
                <a:ext cx="1" cy="2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7" name="Freeform: Shape 506" descr="16a79d1b-7ffc-4657-8417-0a77f74202d3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8" name="Freeform: Shape 507" descr="4d6e778c-3d8e-4d78-a91a-9cb3a1803a18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9" name="Freeform: Shape 508" descr="a4bf33ab-a773-44a0-9584-517c8bc30de2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0" name="Freeform: Shape 509" descr="04983f39-28de-4e90-8e00-9dcfc5a72652"/>
              <p:cNvSpPr/>
              <p:nvPr/>
            </p:nvSpPr>
            <p:spPr bwMode="auto">
              <a:xfrm>
                <a:off x="5197" y="1207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2" name="Group 11" descr="58908b6d-2972-4f13-bd62-6ab403b96287"/>
            <p:cNvGrpSpPr/>
            <p:nvPr/>
          </p:nvGrpSpPr>
          <p:grpSpPr>
            <a:xfrm>
              <a:off x="7197725" y="1555750"/>
              <a:ext cx="1847850" cy="4673600"/>
              <a:chOff x="4382" y="980"/>
              <a:chExt cx="1164" cy="2944"/>
            </a:xfrm>
          </p:grpSpPr>
          <p:sp>
            <p:nvSpPr>
              <p:cNvPr id="111" name="Freeform: Shape 110" descr="e7462316-af1e-4ab9-98a7-dc96ed1a5801"/>
              <p:cNvSpPr/>
              <p:nvPr/>
            </p:nvSpPr>
            <p:spPr bwMode="auto">
              <a:xfrm>
                <a:off x="5204" y="1191"/>
                <a:ext cx="4" cy="3"/>
              </a:xfrm>
              <a:custGeom>
                <a:avLst/>
                <a:gdLst>
                  <a:gd name="T0" fmla="*/ 4 w 4"/>
                  <a:gd name="T1" fmla="*/ 1 h 3"/>
                  <a:gd name="T2" fmla="*/ 3 w 4"/>
                  <a:gd name="T3" fmla="*/ 0 h 3"/>
                  <a:gd name="T4" fmla="*/ 2 w 4"/>
                  <a:gd name="T5" fmla="*/ 1 h 3"/>
                  <a:gd name="T6" fmla="*/ 0 w 4"/>
                  <a:gd name="T7" fmla="*/ 2 h 3"/>
                  <a:gd name="T8" fmla="*/ 1 w 4"/>
                  <a:gd name="T9" fmla="*/ 3 h 3"/>
                  <a:gd name="T10" fmla="*/ 3 w 4"/>
                  <a:gd name="T11" fmla="*/ 1 h 3"/>
                  <a:gd name="T12" fmla="*/ 4 w 4"/>
                  <a:gd name="T13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3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2" y="2"/>
                      <a:pt x="3" y="1"/>
                    </a:cubicBezTo>
                    <a:cubicBezTo>
                      <a:pt x="3" y="1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2" name="Freeform: Shape 111" descr="b80b2391-c264-4024-8cd1-b4280146196e"/>
              <p:cNvSpPr/>
              <p:nvPr/>
            </p:nvSpPr>
            <p:spPr bwMode="auto">
              <a:xfrm>
                <a:off x="5197" y="1205"/>
                <a:ext cx="1" cy="2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2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3" name="Freeform: Shape 112" descr="632f9646-3b16-48dc-a82c-17ce0295e9b5"/>
              <p:cNvSpPr/>
              <p:nvPr/>
            </p:nvSpPr>
            <p:spPr bwMode="auto">
              <a:xfrm>
                <a:off x="5197" y="120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1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4" name="Freeform: Shape 113" descr="7bca9aaf-2dd3-410e-8ba9-00ba7799fdae"/>
              <p:cNvSpPr/>
              <p:nvPr/>
            </p:nvSpPr>
            <p:spPr bwMode="auto">
              <a:xfrm>
                <a:off x="5197" y="1205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5" name="Freeform: Shape 114" descr="80c82ee9-4fbd-449f-b52c-9ee8520fe655"/>
              <p:cNvSpPr/>
              <p:nvPr/>
            </p:nvSpPr>
            <p:spPr bwMode="auto">
              <a:xfrm>
                <a:off x="5197" y="120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6" name="Freeform: Shape 115" descr="265a549c-c6c1-4682-a38b-e1ac32708d8e"/>
              <p:cNvSpPr/>
              <p:nvPr/>
            </p:nvSpPr>
            <p:spPr bwMode="auto">
              <a:xfrm>
                <a:off x="5197" y="120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7" name="Freeform: Shape 116" descr="c02d813d-3c52-45d3-b79e-1b73ec53f79c"/>
              <p:cNvSpPr/>
              <p:nvPr/>
            </p:nvSpPr>
            <p:spPr bwMode="auto">
              <a:xfrm>
                <a:off x="5198" y="1201"/>
                <a:ext cx="2" cy="4"/>
              </a:xfrm>
              <a:custGeom>
                <a:avLst/>
                <a:gdLst>
                  <a:gd name="T0" fmla="*/ 2 w 2"/>
                  <a:gd name="T1" fmla="*/ 0 h 4"/>
                  <a:gd name="T2" fmla="*/ 1 w 2"/>
                  <a:gd name="T3" fmla="*/ 0 h 4"/>
                  <a:gd name="T4" fmla="*/ 0 w 2"/>
                  <a:gd name="T5" fmla="*/ 3 h 4"/>
                  <a:gd name="T6" fmla="*/ 1 w 2"/>
                  <a:gd name="T7" fmla="*/ 4 h 4"/>
                  <a:gd name="T8" fmla="*/ 2 w 2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3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8" name="Freeform: Shape 117" descr="8d5b3551-9753-46b8-b728-0c75b2f7c4d5"/>
              <p:cNvSpPr/>
              <p:nvPr/>
            </p:nvSpPr>
            <p:spPr bwMode="auto">
              <a:xfrm>
                <a:off x="5203" y="119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1 w 2"/>
                  <a:gd name="T9" fmla="*/ 1 h 1"/>
                  <a:gd name="T10" fmla="*/ 1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9" name="Freeform: Shape 118" descr="af6c5cda-0633-44f6-a4c1-e85517793a71"/>
              <p:cNvSpPr/>
              <p:nvPr/>
            </p:nvSpPr>
            <p:spPr bwMode="auto">
              <a:xfrm>
                <a:off x="5200" y="1195"/>
                <a:ext cx="3" cy="4"/>
              </a:xfrm>
              <a:custGeom>
                <a:avLst/>
                <a:gdLst>
                  <a:gd name="T0" fmla="*/ 3 w 3"/>
                  <a:gd name="T1" fmla="*/ 0 h 4"/>
                  <a:gd name="T2" fmla="*/ 2 w 3"/>
                  <a:gd name="T3" fmla="*/ 0 h 4"/>
                  <a:gd name="T4" fmla="*/ 1 w 3"/>
                  <a:gd name="T5" fmla="*/ 2 h 4"/>
                  <a:gd name="T6" fmla="*/ 0 w 3"/>
                  <a:gd name="T7" fmla="*/ 3 h 4"/>
                  <a:gd name="T8" fmla="*/ 1 w 3"/>
                  <a:gd name="T9" fmla="*/ 4 h 4"/>
                  <a:gd name="T10" fmla="*/ 2 w 3"/>
                  <a:gd name="T11" fmla="*/ 2 h 4"/>
                  <a:gd name="T12" fmla="*/ 3 w 3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4">
                    <a:moveTo>
                      <a:pt x="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1"/>
                      <a:pt x="1" y="1"/>
                      <a:pt x="1" y="2"/>
                    </a:cubicBezTo>
                    <a:cubicBezTo>
                      <a:pt x="0" y="2"/>
                      <a:pt x="0" y="3"/>
                      <a:pt x="0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3"/>
                      <a:pt x="1" y="3"/>
                      <a:pt x="2" y="2"/>
                    </a:cubicBezTo>
                    <a:cubicBezTo>
                      <a:pt x="2" y="2"/>
                      <a:pt x="3" y="1"/>
                      <a:pt x="3" y="0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0" name="Freeform: Shape 119" descr="45b1939e-2a05-4484-b4a4-b02123801d3f"/>
              <p:cNvSpPr/>
              <p:nvPr/>
            </p:nvSpPr>
            <p:spPr bwMode="auto">
              <a:xfrm>
                <a:off x="5202" y="1194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1" name="Freeform: Shape 120" descr="9ee0d37b-7c33-4d56-b626-2e251ca0f8f8"/>
              <p:cNvSpPr/>
              <p:nvPr/>
            </p:nvSpPr>
            <p:spPr bwMode="auto">
              <a:xfrm>
                <a:off x="5202" y="1192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2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2" name="Rectangle 121" descr="95fe9457-2d4a-4092-8745-8f32d7cc9ad1"/>
              <p:cNvSpPr>
                <a:spLocks noChangeArrowheads="1"/>
              </p:cNvSpPr>
              <p:nvPr/>
            </p:nvSpPr>
            <p:spPr bwMode="auto">
              <a:xfrm>
                <a:off x="5202" y="1194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3" name="Rectangle 122" descr="67da7a89-625c-4bde-a536-f7133a9c040b"/>
              <p:cNvSpPr>
                <a:spLocks noChangeArrowheads="1"/>
              </p:cNvSpPr>
              <p:nvPr/>
            </p:nvSpPr>
            <p:spPr bwMode="auto">
              <a:xfrm>
                <a:off x="5202" y="1194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4" name="Freeform: Shape 123" descr="43c8ec92-3d5c-410f-919e-e3ceaec815c3"/>
              <p:cNvSpPr/>
              <p:nvPr/>
            </p:nvSpPr>
            <p:spPr bwMode="auto">
              <a:xfrm>
                <a:off x="5202" y="1194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5" name="Freeform: Shape 124" descr="d06839a6-4e12-43c8-9f5a-e22105ccb102"/>
              <p:cNvSpPr/>
              <p:nvPr/>
            </p:nvSpPr>
            <p:spPr bwMode="auto">
              <a:xfrm>
                <a:off x="5199" y="1198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6" name="Freeform: Shape 125" descr="f2babf1c-1f99-4099-8188-eed9d013708f"/>
              <p:cNvSpPr/>
              <p:nvPr/>
            </p:nvSpPr>
            <p:spPr bwMode="auto">
              <a:xfrm>
                <a:off x="5198" y="120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7" name="Freeform: Shape 126" descr="5db767b4-dd6d-478a-b685-2510ca44d419"/>
              <p:cNvSpPr/>
              <p:nvPr/>
            </p:nvSpPr>
            <p:spPr bwMode="auto">
              <a:xfrm>
                <a:off x="5198" y="120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8" name="Freeform: Shape 127" descr="7967ccca-5ae2-4671-916c-60cb65bcdd25"/>
              <p:cNvSpPr/>
              <p:nvPr/>
            </p:nvSpPr>
            <p:spPr bwMode="auto">
              <a:xfrm>
                <a:off x="5198" y="1198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9" name="Freeform: Shape 128" descr="c85049d0-f20d-43e4-b694-33b8d9e590c5"/>
              <p:cNvSpPr/>
              <p:nvPr/>
            </p:nvSpPr>
            <p:spPr bwMode="auto">
              <a:xfrm>
                <a:off x="5198" y="1190"/>
                <a:ext cx="17" cy="23"/>
              </a:xfrm>
              <a:custGeom>
                <a:avLst/>
                <a:gdLst>
                  <a:gd name="T0" fmla="*/ 10 w 17"/>
                  <a:gd name="T1" fmla="*/ 1 h 23"/>
                  <a:gd name="T2" fmla="*/ 9 w 17"/>
                  <a:gd name="T3" fmla="*/ 2 h 23"/>
                  <a:gd name="T4" fmla="*/ 7 w 17"/>
                  <a:gd name="T5" fmla="*/ 3 h 23"/>
                  <a:gd name="T6" fmla="*/ 6 w 17"/>
                  <a:gd name="T7" fmla="*/ 3 h 23"/>
                  <a:gd name="T8" fmla="*/ 5 w 17"/>
                  <a:gd name="T9" fmla="*/ 5 h 23"/>
                  <a:gd name="T10" fmla="*/ 4 w 17"/>
                  <a:gd name="T11" fmla="*/ 7 h 23"/>
                  <a:gd name="T12" fmla="*/ 2 w 17"/>
                  <a:gd name="T13" fmla="*/ 9 h 23"/>
                  <a:gd name="T14" fmla="*/ 2 w 17"/>
                  <a:gd name="T15" fmla="*/ 9 h 23"/>
                  <a:gd name="T16" fmla="*/ 1 w 17"/>
                  <a:gd name="T17" fmla="*/ 11 h 23"/>
                  <a:gd name="T18" fmla="*/ 1 w 17"/>
                  <a:gd name="T19" fmla="*/ 15 h 23"/>
                  <a:gd name="T20" fmla="*/ 0 w 17"/>
                  <a:gd name="T21" fmla="*/ 16 h 23"/>
                  <a:gd name="T22" fmla="*/ 0 w 17"/>
                  <a:gd name="T23" fmla="*/ 18 h 23"/>
                  <a:gd name="T24" fmla="*/ 2 w 17"/>
                  <a:gd name="T25" fmla="*/ 20 h 23"/>
                  <a:gd name="T26" fmla="*/ 1 w 17"/>
                  <a:gd name="T27" fmla="*/ 21 h 23"/>
                  <a:gd name="T28" fmla="*/ 2 w 17"/>
                  <a:gd name="T29" fmla="*/ 22 h 23"/>
                  <a:gd name="T30" fmla="*/ 3 w 17"/>
                  <a:gd name="T31" fmla="*/ 21 h 23"/>
                  <a:gd name="T32" fmla="*/ 5 w 17"/>
                  <a:gd name="T33" fmla="*/ 22 h 23"/>
                  <a:gd name="T34" fmla="*/ 7 w 17"/>
                  <a:gd name="T35" fmla="*/ 22 h 23"/>
                  <a:gd name="T36" fmla="*/ 7 w 17"/>
                  <a:gd name="T37" fmla="*/ 22 h 23"/>
                  <a:gd name="T38" fmla="*/ 9 w 17"/>
                  <a:gd name="T39" fmla="*/ 20 h 23"/>
                  <a:gd name="T40" fmla="*/ 10 w 17"/>
                  <a:gd name="T41" fmla="*/ 20 h 23"/>
                  <a:gd name="T42" fmla="*/ 11 w 17"/>
                  <a:gd name="T43" fmla="*/ 20 h 23"/>
                  <a:gd name="T44" fmla="*/ 12 w 17"/>
                  <a:gd name="T45" fmla="*/ 18 h 23"/>
                  <a:gd name="T46" fmla="*/ 14 w 17"/>
                  <a:gd name="T47" fmla="*/ 15 h 23"/>
                  <a:gd name="T48" fmla="*/ 15 w 17"/>
                  <a:gd name="T49" fmla="*/ 14 h 23"/>
                  <a:gd name="T50" fmla="*/ 15 w 17"/>
                  <a:gd name="T51" fmla="*/ 14 h 23"/>
                  <a:gd name="T52" fmla="*/ 16 w 17"/>
                  <a:gd name="T53" fmla="*/ 12 h 23"/>
                  <a:gd name="T54" fmla="*/ 16 w 17"/>
                  <a:gd name="T55" fmla="*/ 8 h 23"/>
                  <a:gd name="T56" fmla="*/ 17 w 17"/>
                  <a:gd name="T57" fmla="*/ 7 h 23"/>
                  <a:gd name="T58" fmla="*/ 17 w 17"/>
                  <a:gd name="T59" fmla="*/ 5 h 23"/>
                  <a:gd name="T60" fmla="*/ 15 w 17"/>
                  <a:gd name="T61" fmla="*/ 3 h 23"/>
                  <a:gd name="T62" fmla="*/ 16 w 17"/>
                  <a:gd name="T63" fmla="*/ 2 h 23"/>
                  <a:gd name="T64" fmla="*/ 15 w 17"/>
                  <a:gd name="T65" fmla="*/ 1 h 23"/>
                  <a:gd name="T66" fmla="*/ 14 w 17"/>
                  <a:gd name="T67" fmla="*/ 2 h 23"/>
                  <a:gd name="T68" fmla="*/ 12 w 17"/>
                  <a:gd name="T69" fmla="*/ 1 h 23"/>
                  <a:gd name="T70" fmla="*/ 10 w 17"/>
                  <a:gd name="T7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7" h="23">
                    <a:moveTo>
                      <a:pt x="10" y="1"/>
                    </a:moveTo>
                    <a:cubicBezTo>
                      <a:pt x="10" y="1"/>
                      <a:pt x="10" y="1"/>
                      <a:pt x="10" y="1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3"/>
                      <a:pt x="7" y="3"/>
                      <a:pt x="7" y="4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6"/>
                      <a:pt x="4" y="7"/>
                      <a:pt x="4" y="7"/>
                    </a:cubicBezTo>
                    <a:cubicBezTo>
                      <a:pt x="3" y="8"/>
                      <a:pt x="3" y="8"/>
                      <a:pt x="3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1" y="12"/>
                      <a:pt x="1" y="14"/>
                      <a:pt x="1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1" y="18"/>
                      <a:pt x="1" y="19"/>
                      <a:pt x="2" y="20"/>
                    </a:cubicBezTo>
                    <a:cubicBezTo>
                      <a:pt x="1" y="21"/>
                      <a:pt x="1" y="21"/>
                      <a:pt x="1" y="21"/>
                    </a:cubicBezTo>
                    <a:cubicBezTo>
                      <a:pt x="1" y="21"/>
                      <a:pt x="1" y="21"/>
                      <a:pt x="1" y="21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4" y="21"/>
                      <a:pt x="4" y="22"/>
                      <a:pt x="5" y="21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5" y="23"/>
                      <a:pt x="5" y="23"/>
                      <a:pt x="5" y="23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1"/>
                      <a:pt x="7" y="21"/>
                      <a:pt x="7" y="21"/>
                    </a:cubicBezTo>
                    <a:cubicBezTo>
                      <a:pt x="8" y="21"/>
                      <a:pt x="8" y="21"/>
                      <a:pt x="9" y="20"/>
                    </a:cubicBezTo>
                    <a:cubicBezTo>
                      <a:pt x="9" y="20"/>
                      <a:pt x="10" y="20"/>
                      <a:pt x="10" y="19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1" y="20"/>
                      <a:pt x="11" y="20"/>
                      <a:pt x="11" y="20"/>
                    </a:cubicBezTo>
                    <a:cubicBezTo>
                      <a:pt x="11" y="20"/>
                      <a:pt x="11" y="20"/>
                      <a:pt x="11" y="20"/>
                    </a:cubicBezTo>
                    <a:cubicBezTo>
                      <a:pt x="12" y="19"/>
                      <a:pt x="12" y="19"/>
                      <a:pt x="12" y="19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3" y="17"/>
                      <a:pt x="13" y="16"/>
                      <a:pt x="14" y="15"/>
                    </a:cubicBezTo>
                    <a:cubicBezTo>
                      <a:pt x="14" y="15"/>
                      <a:pt x="14" y="15"/>
                      <a:pt x="14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0"/>
                      <a:pt x="16" y="9"/>
                      <a:pt x="16" y="8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5"/>
                      <a:pt x="17" y="5"/>
                      <a:pt x="17" y="5"/>
                    </a:cubicBezTo>
                    <a:cubicBezTo>
                      <a:pt x="17" y="5"/>
                      <a:pt x="17" y="5"/>
                      <a:pt x="17" y="5"/>
                    </a:cubicBezTo>
                    <a:cubicBezTo>
                      <a:pt x="16" y="6"/>
                      <a:pt x="16" y="6"/>
                      <a:pt x="16" y="6"/>
                    </a:cubicBezTo>
                    <a:cubicBezTo>
                      <a:pt x="16" y="5"/>
                      <a:pt x="16" y="4"/>
                      <a:pt x="15" y="3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3" y="2"/>
                      <a:pt x="13" y="1"/>
                      <a:pt x="12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0" y="0"/>
                      <a:pt x="10" y="0"/>
                      <a:pt x="10" y="0"/>
                    </a:cubicBezTo>
                    <a:lnTo>
                      <a:pt x="10" y="1"/>
                    </a:lnTo>
                    <a:close/>
                  </a:path>
                </a:pathLst>
              </a:custGeom>
              <a:solidFill>
                <a:srgbClr val="7F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0" name="Freeform: Shape 129" descr="bd9ce5db-ece5-4532-9799-172f61fd84fa"/>
              <p:cNvSpPr/>
              <p:nvPr/>
            </p:nvSpPr>
            <p:spPr bwMode="auto">
              <a:xfrm>
                <a:off x="5199" y="1198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0 h 1"/>
                  <a:gd name="T8" fmla="*/ 1 w 1"/>
                  <a:gd name="T9" fmla="*/ 1 h 1"/>
                  <a:gd name="T10" fmla="*/ 1 w 1"/>
                  <a:gd name="T11" fmla="*/ 1 h 1"/>
                  <a:gd name="T12" fmla="*/ 1 w 1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1" name="Freeform: Shape 130" descr="2b95d70a-8159-4ef7-b4ba-0cdffbdbace3"/>
              <p:cNvSpPr/>
              <p:nvPr/>
            </p:nvSpPr>
            <p:spPr bwMode="auto">
              <a:xfrm>
                <a:off x="5199" y="1198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2" name="Freeform: Shape 131" descr="95523a69-1d94-49ef-be72-bd0c32aaf6ba"/>
              <p:cNvSpPr/>
              <p:nvPr/>
            </p:nvSpPr>
            <p:spPr bwMode="auto">
              <a:xfrm>
                <a:off x="5111" y="1260"/>
                <a:ext cx="5" cy="8"/>
              </a:xfrm>
              <a:custGeom>
                <a:avLst/>
                <a:gdLst>
                  <a:gd name="T0" fmla="*/ 2 w 5"/>
                  <a:gd name="T1" fmla="*/ 1 h 8"/>
                  <a:gd name="T2" fmla="*/ 0 w 5"/>
                  <a:gd name="T3" fmla="*/ 6 h 8"/>
                  <a:gd name="T4" fmla="*/ 2 w 5"/>
                  <a:gd name="T5" fmla="*/ 7 h 8"/>
                  <a:gd name="T6" fmla="*/ 5 w 5"/>
                  <a:gd name="T7" fmla="*/ 2 h 8"/>
                  <a:gd name="T8" fmla="*/ 2 w 5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8">
                    <a:moveTo>
                      <a:pt x="2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7"/>
                      <a:pt x="1" y="8"/>
                      <a:pt x="2" y="7"/>
                    </a:cubicBezTo>
                    <a:cubicBezTo>
                      <a:pt x="4" y="6"/>
                      <a:pt x="5" y="4"/>
                      <a:pt x="5" y="2"/>
                    </a:cubicBezTo>
                    <a:cubicBezTo>
                      <a:pt x="5" y="1"/>
                      <a:pt x="4" y="0"/>
                      <a:pt x="2" y="1"/>
                    </a:cubicBez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3" name="Freeform: Shape 132" descr="a4c631ce-fed0-4558-acba-c0cb3ab69fe4"/>
              <p:cNvSpPr/>
              <p:nvPr/>
            </p:nvSpPr>
            <p:spPr bwMode="auto">
              <a:xfrm>
                <a:off x="5200" y="1201"/>
                <a:ext cx="4" cy="2"/>
              </a:xfrm>
              <a:custGeom>
                <a:avLst/>
                <a:gdLst>
                  <a:gd name="T0" fmla="*/ 4 w 4"/>
                  <a:gd name="T1" fmla="*/ 2 h 2"/>
                  <a:gd name="T2" fmla="*/ 0 w 4"/>
                  <a:gd name="T3" fmla="*/ 0 h 2"/>
                  <a:gd name="T4" fmla="*/ 0 w 4"/>
                  <a:gd name="T5" fmla="*/ 0 h 2"/>
                  <a:gd name="T6" fmla="*/ 4 w 4"/>
                  <a:gd name="T7" fmla="*/ 2 h 2"/>
                  <a:gd name="T8" fmla="*/ 4 w 4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2344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4" name="Freeform: Shape 133" descr="2479951e-4b8e-43ed-8951-f412cb471a55"/>
              <p:cNvSpPr/>
              <p:nvPr/>
            </p:nvSpPr>
            <p:spPr bwMode="auto">
              <a:xfrm>
                <a:off x="5200" y="1201"/>
                <a:ext cx="4" cy="2"/>
              </a:xfrm>
              <a:custGeom>
                <a:avLst/>
                <a:gdLst>
                  <a:gd name="T0" fmla="*/ 4 w 4"/>
                  <a:gd name="T1" fmla="*/ 2 h 2"/>
                  <a:gd name="T2" fmla="*/ 0 w 4"/>
                  <a:gd name="T3" fmla="*/ 0 h 2"/>
                  <a:gd name="T4" fmla="*/ 0 w 4"/>
                  <a:gd name="T5" fmla="*/ 0 h 2"/>
                  <a:gd name="T6" fmla="*/ 3 w 4"/>
                  <a:gd name="T7" fmla="*/ 2 h 2"/>
                  <a:gd name="T8" fmla="*/ 4 w 4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3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A7B4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5" name="Freeform: Shape 134" descr="f2280c3b-8c64-4142-aaec-8f576562477a"/>
              <p:cNvSpPr/>
              <p:nvPr/>
            </p:nvSpPr>
            <p:spPr bwMode="auto">
              <a:xfrm>
                <a:off x="5114" y="1199"/>
                <a:ext cx="90" cy="64"/>
              </a:xfrm>
              <a:custGeom>
                <a:avLst/>
                <a:gdLst>
                  <a:gd name="T0" fmla="*/ 1 w 90"/>
                  <a:gd name="T1" fmla="*/ 58 h 64"/>
                  <a:gd name="T2" fmla="*/ 85 w 90"/>
                  <a:gd name="T3" fmla="*/ 2 h 64"/>
                  <a:gd name="T4" fmla="*/ 86 w 90"/>
                  <a:gd name="T5" fmla="*/ 0 h 64"/>
                  <a:gd name="T6" fmla="*/ 90 w 90"/>
                  <a:gd name="T7" fmla="*/ 3 h 64"/>
                  <a:gd name="T8" fmla="*/ 89 w 90"/>
                  <a:gd name="T9" fmla="*/ 5 h 64"/>
                  <a:gd name="T10" fmla="*/ 0 w 90"/>
                  <a:gd name="T11" fmla="*/ 64 h 64"/>
                  <a:gd name="T12" fmla="*/ 1 w 90"/>
                  <a:gd name="T13" fmla="*/ 58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0" h="64">
                    <a:moveTo>
                      <a:pt x="1" y="58"/>
                    </a:moveTo>
                    <a:cubicBezTo>
                      <a:pt x="85" y="2"/>
                      <a:pt x="85" y="2"/>
                      <a:pt x="85" y="2"/>
                    </a:cubicBezTo>
                    <a:cubicBezTo>
                      <a:pt x="86" y="2"/>
                      <a:pt x="86" y="1"/>
                      <a:pt x="86" y="0"/>
                    </a:cubicBezTo>
                    <a:cubicBezTo>
                      <a:pt x="90" y="3"/>
                      <a:pt x="90" y="3"/>
                      <a:pt x="90" y="3"/>
                    </a:cubicBezTo>
                    <a:cubicBezTo>
                      <a:pt x="90" y="3"/>
                      <a:pt x="90" y="4"/>
                      <a:pt x="89" y="5"/>
                    </a:cubicBezTo>
                    <a:cubicBezTo>
                      <a:pt x="0" y="64"/>
                      <a:pt x="0" y="64"/>
                      <a:pt x="0" y="64"/>
                    </a:cubicBezTo>
                    <a:lnTo>
                      <a:pt x="1" y="58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6" name="Freeform: Shape 135" descr="5b3e26da-405b-4f0e-a06b-bab6fa1a09c2"/>
              <p:cNvSpPr/>
              <p:nvPr/>
            </p:nvSpPr>
            <p:spPr bwMode="auto">
              <a:xfrm>
                <a:off x="5111" y="1154"/>
                <a:ext cx="99" cy="119"/>
              </a:xfrm>
              <a:custGeom>
                <a:avLst/>
                <a:gdLst>
                  <a:gd name="T0" fmla="*/ 30 w 99"/>
                  <a:gd name="T1" fmla="*/ 0 h 119"/>
                  <a:gd name="T2" fmla="*/ 26 w 99"/>
                  <a:gd name="T3" fmla="*/ 6 h 119"/>
                  <a:gd name="T4" fmla="*/ 93 w 99"/>
                  <a:gd name="T5" fmla="*/ 48 h 119"/>
                  <a:gd name="T6" fmla="*/ 93 w 99"/>
                  <a:gd name="T7" fmla="*/ 49 h 119"/>
                  <a:gd name="T8" fmla="*/ 92 w 99"/>
                  <a:gd name="T9" fmla="*/ 50 h 119"/>
                  <a:gd name="T10" fmla="*/ 0 w 99"/>
                  <a:gd name="T11" fmla="*/ 111 h 119"/>
                  <a:gd name="T12" fmla="*/ 1 w 99"/>
                  <a:gd name="T13" fmla="*/ 119 h 119"/>
                  <a:gd name="T14" fmla="*/ 93 w 99"/>
                  <a:gd name="T15" fmla="*/ 55 h 119"/>
                  <a:gd name="T16" fmla="*/ 98 w 99"/>
                  <a:gd name="T17" fmla="*/ 49 h 119"/>
                  <a:gd name="T18" fmla="*/ 96 w 99"/>
                  <a:gd name="T19" fmla="*/ 42 h 119"/>
                  <a:gd name="T20" fmla="*/ 30 w 99"/>
                  <a:gd name="T21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9" h="119">
                    <a:moveTo>
                      <a:pt x="30" y="0"/>
                    </a:moveTo>
                    <a:cubicBezTo>
                      <a:pt x="26" y="6"/>
                      <a:pt x="26" y="6"/>
                      <a:pt x="26" y="6"/>
                    </a:cubicBezTo>
                    <a:cubicBezTo>
                      <a:pt x="93" y="48"/>
                      <a:pt x="93" y="48"/>
                      <a:pt x="93" y="48"/>
                    </a:cubicBezTo>
                    <a:cubicBezTo>
                      <a:pt x="93" y="48"/>
                      <a:pt x="93" y="49"/>
                      <a:pt x="93" y="49"/>
                    </a:cubicBezTo>
                    <a:cubicBezTo>
                      <a:pt x="92" y="50"/>
                      <a:pt x="92" y="50"/>
                      <a:pt x="92" y="50"/>
                    </a:cubicBezTo>
                    <a:cubicBezTo>
                      <a:pt x="0" y="111"/>
                      <a:pt x="0" y="111"/>
                      <a:pt x="0" y="111"/>
                    </a:cubicBezTo>
                    <a:cubicBezTo>
                      <a:pt x="1" y="119"/>
                      <a:pt x="1" y="119"/>
                      <a:pt x="1" y="119"/>
                    </a:cubicBezTo>
                    <a:cubicBezTo>
                      <a:pt x="93" y="55"/>
                      <a:pt x="93" y="55"/>
                      <a:pt x="93" y="55"/>
                    </a:cubicBezTo>
                    <a:cubicBezTo>
                      <a:pt x="95" y="54"/>
                      <a:pt x="97" y="52"/>
                      <a:pt x="98" y="49"/>
                    </a:cubicBezTo>
                    <a:cubicBezTo>
                      <a:pt x="99" y="46"/>
                      <a:pt x="98" y="43"/>
                      <a:pt x="96" y="42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7" name="Freeform: Shape 136" descr="3f806a68-fbaf-4263-88fc-ec8355356ca9"/>
              <p:cNvSpPr/>
              <p:nvPr/>
            </p:nvSpPr>
            <p:spPr bwMode="auto">
              <a:xfrm>
                <a:off x="5125" y="126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8" name="Freeform: Shape 137" descr="12e59ace-eaed-44d3-8a96-d5742ff31e29"/>
              <p:cNvSpPr/>
              <p:nvPr/>
            </p:nvSpPr>
            <p:spPr bwMode="auto">
              <a:xfrm>
                <a:off x="5124" y="1264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1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9B98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9" name="Freeform: Shape 138" descr="7826cd87-80fc-4674-aa9e-c8f3e39d5a30"/>
              <p:cNvSpPr/>
              <p:nvPr/>
            </p:nvSpPr>
            <p:spPr bwMode="auto">
              <a:xfrm>
                <a:off x="5115" y="1279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0" name="Freeform: Shape 139" descr="e5831b69-bca1-40a6-8d3f-6f659c033bbd"/>
              <p:cNvSpPr/>
              <p:nvPr/>
            </p:nvSpPr>
            <p:spPr bwMode="auto">
              <a:xfrm>
                <a:off x="5115" y="1278"/>
                <a:ext cx="2" cy="1"/>
              </a:xfrm>
              <a:custGeom>
                <a:avLst/>
                <a:gdLst>
                  <a:gd name="T0" fmla="*/ 1 w 2"/>
                  <a:gd name="T1" fmla="*/ 0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1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1" name="Freeform: Shape 140" descr="dd098218-57cb-4ca9-9a05-e6af5e06fa4f"/>
              <p:cNvSpPr/>
              <p:nvPr/>
            </p:nvSpPr>
            <p:spPr bwMode="auto">
              <a:xfrm>
                <a:off x="5127" y="125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2" name="Freeform: Shape 141" descr="618df80f-3307-4303-b634-edef7bcccb87"/>
              <p:cNvSpPr/>
              <p:nvPr/>
            </p:nvSpPr>
            <p:spPr bwMode="auto">
              <a:xfrm>
                <a:off x="5126" y="1252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1 w 3"/>
                  <a:gd name="T3" fmla="*/ 0 h 2"/>
                  <a:gd name="T4" fmla="*/ 0 w 3"/>
                  <a:gd name="T5" fmla="*/ 1 h 2"/>
                  <a:gd name="T6" fmla="*/ 2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3" name="Freeform: Shape 142" descr="5bd4bafc-983f-4d7f-b21d-cf3fcd035b0f"/>
              <p:cNvSpPr/>
              <p:nvPr/>
            </p:nvSpPr>
            <p:spPr bwMode="auto">
              <a:xfrm>
                <a:off x="5106" y="1283"/>
                <a:ext cx="1" cy="2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4" name="Freeform: Shape 143" descr="2cb68511-e644-4757-9f00-1a758513e96c"/>
              <p:cNvSpPr/>
              <p:nvPr/>
            </p:nvSpPr>
            <p:spPr bwMode="auto">
              <a:xfrm>
                <a:off x="5106" y="1281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0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5" name="Freeform: Shape 144" descr="7449911d-1dd3-4bbb-a993-3f7e6b746856"/>
              <p:cNvSpPr/>
              <p:nvPr/>
            </p:nvSpPr>
            <p:spPr bwMode="auto">
              <a:xfrm>
                <a:off x="5123" y="124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2 w 2"/>
                  <a:gd name="T9" fmla="*/ 1 h 1"/>
                  <a:gd name="T10" fmla="*/ 2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6" name="Freeform: Shape 145" descr="00dfd6e2-4783-4305-9f9f-61833f8431c4"/>
              <p:cNvSpPr/>
              <p:nvPr/>
            </p:nvSpPr>
            <p:spPr bwMode="auto">
              <a:xfrm>
                <a:off x="5123" y="124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7" name="Freeform: Shape 146" descr="e5e38efc-c886-4f68-89e2-d809540cdb7d"/>
              <p:cNvSpPr/>
              <p:nvPr/>
            </p:nvSpPr>
            <p:spPr bwMode="auto">
              <a:xfrm>
                <a:off x="5122" y="1244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1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8" name="Freeform: Shape 147" descr="7bbc5a63-68e1-4e0a-99dd-bacd6b784f2c"/>
              <p:cNvSpPr/>
              <p:nvPr/>
            </p:nvSpPr>
            <p:spPr bwMode="auto">
              <a:xfrm>
                <a:off x="5102" y="128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9" name="Freeform: Shape 148" descr="07eb2d0d-914e-4183-9063-3c477da01d69"/>
              <p:cNvSpPr/>
              <p:nvPr/>
            </p:nvSpPr>
            <p:spPr bwMode="auto">
              <a:xfrm>
                <a:off x="5100" y="1282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0" name="Freeform: Shape 149" descr="fdd47a25-110e-4993-a53d-c71423f61793"/>
              <p:cNvSpPr/>
              <p:nvPr/>
            </p:nvSpPr>
            <p:spPr bwMode="auto">
              <a:xfrm>
                <a:off x="5098" y="1281"/>
                <a:ext cx="3" cy="2"/>
              </a:xfrm>
              <a:custGeom>
                <a:avLst/>
                <a:gdLst>
                  <a:gd name="T0" fmla="*/ 2 w 3"/>
                  <a:gd name="T1" fmla="*/ 1 h 2"/>
                  <a:gd name="T2" fmla="*/ 0 w 3"/>
                  <a:gd name="T3" fmla="*/ 0 h 2"/>
                  <a:gd name="T4" fmla="*/ 2 w 3"/>
                  <a:gd name="T5" fmla="*/ 1 h 2"/>
                  <a:gd name="T6" fmla="*/ 3 w 3"/>
                  <a:gd name="T7" fmla="*/ 2 h 2"/>
                  <a:gd name="T8" fmla="*/ 2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2" y="1"/>
                    </a:moveTo>
                    <a:lnTo>
                      <a:pt x="0" y="0"/>
                    </a:lnTo>
                    <a:lnTo>
                      <a:pt x="2" y="1"/>
                    </a:lnTo>
                    <a:lnTo>
                      <a:pt x="3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1" name="Freeform: Shape 150" descr="9803753c-4daf-4c92-b20d-474b7a274399"/>
              <p:cNvSpPr/>
              <p:nvPr/>
            </p:nvSpPr>
            <p:spPr bwMode="auto">
              <a:xfrm>
                <a:off x="5098" y="1278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lnTo>
                      <a:pt x="2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2" name="Freeform: Shape 151" descr="605bf5d4-c7ba-45c3-9afa-da9499e3975f"/>
              <p:cNvSpPr/>
              <p:nvPr/>
            </p:nvSpPr>
            <p:spPr bwMode="auto">
              <a:xfrm>
                <a:off x="5098" y="1280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3" name="Freeform: Shape 152" descr="4445ee1c-e5a5-4e71-9062-faad60b83b58"/>
              <p:cNvSpPr/>
              <p:nvPr/>
            </p:nvSpPr>
            <p:spPr bwMode="auto">
              <a:xfrm>
                <a:off x="5098" y="128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4" name="Freeform: Shape 153" descr="14610fc2-193b-4ca9-90df-9af839ada533"/>
              <p:cNvSpPr/>
              <p:nvPr/>
            </p:nvSpPr>
            <p:spPr bwMode="auto">
              <a:xfrm>
                <a:off x="5117" y="1245"/>
                <a:ext cx="7" cy="2"/>
              </a:xfrm>
              <a:custGeom>
                <a:avLst/>
                <a:gdLst>
                  <a:gd name="T0" fmla="*/ 7 w 7"/>
                  <a:gd name="T1" fmla="*/ 2 h 2"/>
                  <a:gd name="T2" fmla="*/ 5 w 7"/>
                  <a:gd name="T3" fmla="*/ 1 h 2"/>
                  <a:gd name="T4" fmla="*/ 0 w 7"/>
                  <a:gd name="T5" fmla="*/ 0 h 2"/>
                  <a:gd name="T6" fmla="*/ 2 w 7"/>
                  <a:gd name="T7" fmla="*/ 1 h 2"/>
                  <a:gd name="T8" fmla="*/ 7 w 7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2">
                    <a:moveTo>
                      <a:pt x="7" y="2"/>
                    </a:moveTo>
                    <a:cubicBezTo>
                      <a:pt x="5" y="1"/>
                      <a:pt x="5" y="1"/>
                      <a:pt x="5" y="1"/>
                    </a:cubicBezTo>
                    <a:cubicBezTo>
                      <a:pt x="4" y="0"/>
                      <a:pt x="2" y="0"/>
                      <a:pt x="0" y="0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1"/>
                      <a:pt x="5" y="1"/>
                      <a:pt x="7" y="2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5" name="Freeform: Shape 154" descr="2ba6a6e6-e734-4263-9169-0811337716e8"/>
              <p:cNvSpPr/>
              <p:nvPr/>
            </p:nvSpPr>
            <p:spPr bwMode="auto">
              <a:xfrm>
                <a:off x="5117" y="1243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6" name="Freeform: Shape 155" descr="059e724c-148e-4778-aadd-68d5453da386"/>
              <p:cNvSpPr/>
              <p:nvPr/>
            </p:nvSpPr>
            <p:spPr bwMode="auto">
              <a:xfrm>
                <a:off x="5098" y="1274"/>
                <a:ext cx="3" cy="5"/>
              </a:xfrm>
              <a:custGeom>
                <a:avLst/>
                <a:gdLst>
                  <a:gd name="T0" fmla="*/ 1 w 3"/>
                  <a:gd name="T1" fmla="*/ 0 h 5"/>
                  <a:gd name="T2" fmla="*/ 0 w 3"/>
                  <a:gd name="T3" fmla="*/ 0 h 5"/>
                  <a:gd name="T4" fmla="*/ 2 w 3"/>
                  <a:gd name="T5" fmla="*/ 4 h 5"/>
                  <a:gd name="T6" fmla="*/ 3 w 3"/>
                  <a:gd name="T7" fmla="*/ 5 h 5"/>
                  <a:gd name="T8" fmla="*/ 1 w 3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5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1" y="3"/>
                      <a:pt x="2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2" y="4"/>
                      <a:pt x="2" y="2"/>
                      <a:pt x="1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7" name="Freeform: Shape 156" descr="24737f82-aaad-404b-9682-e3d78d663587"/>
              <p:cNvSpPr/>
              <p:nvPr/>
            </p:nvSpPr>
            <p:spPr bwMode="auto">
              <a:xfrm>
                <a:off x="5115" y="1243"/>
                <a:ext cx="4" cy="1"/>
              </a:xfrm>
              <a:custGeom>
                <a:avLst/>
                <a:gdLst>
                  <a:gd name="T0" fmla="*/ 4 w 4"/>
                  <a:gd name="T1" fmla="*/ 1 h 1"/>
                  <a:gd name="T2" fmla="*/ 2 w 4"/>
                  <a:gd name="T3" fmla="*/ 0 h 1"/>
                  <a:gd name="T4" fmla="*/ 0 w 4"/>
                  <a:gd name="T5" fmla="*/ 0 h 1"/>
                  <a:gd name="T6" fmla="*/ 2 w 4"/>
                  <a:gd name="T7" fmla="*/ 1 h 1"/>
                  <a:gd name="T8" fmla="*/ 4 w 4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8" name="Freeform: Shape 157" descr="364e608b-38e0-441b-bf4f-f2489ded11b2"/>
              <p:cNvSpPr/>
              <p:nvPr/>
            </p:nvSpPr>
            <p:spPr bwMode="auto">
              <a:xfrm>
                <a:off x="5115" y="1243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9" name="Freeform: Shape 158" descr="ada3d3e5-2d6f-40ea-a816-73cf63cd27d8"/>
              <p:cNvSpPr/>
              <p:nvPr/>
            </p:nvSpPr>
            <p:spPr bwMode="auto">
              <a:xfrm>
                <a:off x="5114" y="1244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0 w 2"/>
                  <a:gd name="T3" fmla="*/ 0 h 3"/>
                  <a:gd name="T4" fmla="*/ 0 w 2"/>
                  <a:gd name="T5" fmla="*/ 2 h 3"/>
                  <a:gd name="T6" fmla="*/ 2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0" name="Freeform: Shape 159" descr="419a422d-8ff4-4d9e-9100-4fd7519ba09a"/>
              <p:cNvSpPr/>
              <p:nvPr/>
            </p:nvSpPr>
            <p:spPr bwMode="auto">
              <a:xfrm>
                <a:off x="5115" y="1243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1" name="Freeform: Shape 160" descr="b166a369-7811-4c75-97fa-82a4259cb788"/>
              <p:cNvSpPr/>
              <p:nvPr/>
            </p:nvSpPr>
            <p:spPr bwMode="auto">
              <a:xfrm>
                <a:off x="5115" y="1244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2" name="Freeform: Shape 161" descr="3b13261c-4a05-41a9-908c-0ba2c1275390"/>
              <p:cNvSpPr/>
              <p:nvPr/>
            </p:nvSpPr>
            <p:spPr bwMode="auto">
              <a:xfrm>
                <a:off x="5114" y="124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3" name="Freeform: Shape 162" descr="592e001a-e5e6-4f2d-b971-ed00c593a78e"/>
              <p:cNvSpPr/>
              <p:nvPr/>
            </p:nvSpPr>
            <p:spPr bwMode="auto">
              <a:xfrm>
                <a:off x="5096" y="1274"/>
                <a:ext cx="2" cy="1"/>
              </a:xfrm>
              <a:custGeom>
                <a:avLst/>
                <a:gdLst>
                  <a:gd name="T0" fmla="*/ 1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4" name="Freeform: Shape 163" descr="a50aaf9b-6df1-4622-8dfc-f4d222bd73be"/>
              <p:cNvSpPr/>
              <p:nvPr/>
            </p:nvSpPr>
            <p:spPr bwMode="auto">
              <a:xfrm>
                <a:off x="5109" y="1246"/>
                <a:ext cx="7" cy="4"/>
              </a:xfrm>
              <a:custGeom>
                <a:avLst/>
                <a:gdLst>
                  <a:gd name="T0" fmla="*/ 7 w 7"/>
                  <a:gd name="T1" fmla="*/ 1 h 4"/>
                  <a:gd name="T2" fmla="*/ 5 w 7"/>
                  <a:gd name="T3" fmla="*/ 0 h 4"/>
                  <a:gd name="T4" fmla="*/ 3 w 7"/>
                  <a:gd name="T5" fmla="*/ 1 h 4"/>
                  <a:gd name="T6" fmla="*/ 0 w 7"/>
                  <a:gd name="T7" fmla="*/ 3 h 4"/>
                  <a:gd name="T8" fmla="*/ 1 w 7"/>
                  <a:gd name="T9" fmla="*/ 4 h 4"/>
                  <a:gd name="T10" fmla="*/ 4 w 7"/>
                  <a:gd name="T11" fmla="*/ 2 h 4"/>
                  <a:gd name="T12" fmla="*/ 7 w 7"/>
                  <a:gd name="T13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4">
                    <a:moveTo>
                      <a:pt x="7" y="1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0"/>
                      <a:pt x="4" y="0"/>
                      <a:pt x="3" y="1"/>
                    </a:cubicBezTo>
                    <a:cubicBezTo>
                      <a:pt x="2" y="1"/>
                      <a:pt x="1" y="2"/>
                      <a:pt x="0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5" y="1"/>
                      <a:pt x="6" y="1"/>
                      <a:pt x="7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5" name="Freeform: Shape 164" descr="9e65ce8f-f7a2-475e-a585-b6a1006993e0"/>
              <p:cNvSpPr/>
              <p:nvPr/>
            </p:nvSpPr>
            <p:spPr bwMode="auto">
              <a:xfrm>
                <a:off x="5096" y="1271"/>
                <a:ext cx="1" cy="4"/>
              </a:xfrm>
              <a:custGeom>
                <a:avLst/>
                <a:gdLst>
                  <a:gd name="T0" fmla="*/ 1 w 1"/>
                  <a:gd name="T1" fmla="*/ 1 h 4"/>
                  <a:gd name="T2" fmla="*/ 0 w 1"/>
                  <a:gd name="T3" fmla="*/ 0 h 4"/>
                  <a:gd name="T4" fmla="*/ 0 w 1"/>
                  <a:gd name="T5" fmla="*/ 3 h 4"/>
                  <a:gd name="T6" fmla="*/ 1 w 1"/>
                  <a:gd name="T7" fmla="*/ 4 h 4"/>
                  <a:gd name="T8" fmla="*/ 1 w 1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">
                    <a:moveTo>
                      <a:pt x="1" y="1"/>
                    </a:moveTo>
                    <a:lnTo>
                      <a:pt x="0" y="0"/>
                    </a:lnTo>
                    <a:lnTo>
                      <a:pt x="0" y="3"/>
                    </a:lnTo>
                    <a:lnTo>
                      <a:pt x="1" y="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6" name="Freeform: Shape 165" descr="9ac15fa1-77e3-439d-9621-a59b734152db"/>
              <p:cNvSpPr/>
              <p:nvPr/>
            </p:nvSpPr>
            <p:spPr bwMode="auto">
              <a:xfrm>
                <a:off x="5096" y="1270"/>
                <a:ext cx="3" cy="1"/>
              </a:xfrm>
              <a:custGeom>
                <a:avLst/>
                <a:gdLst>
                  <a:gd name="T0" fmla="*/ 3 w 3"/>
                  <a:gd name="T1" fmla="*/ 0 h 1"/>
                  <a:gd name="T2" fmla="*/ 2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0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7" name="Freeform: Shape 166" descr="67863c4e-f732-46ed-8e81-fac53b1b55ad"/>
              <p:cNvSpPr/>
              <p:nvPr/>
            </p:nvSpPr>
            <p:spPr bwMode="auto">
              <a:xfrm>
                <a:off x="5096" y="127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8" name="Freeform: Shape 167" descr="c3a64e7d-eff2-4d22-b2f1-c71d01e5f5e0"/>
              <p:cNvSpPr/>
              <p:nvPr/>
            </p:nvSpPr>
            <p:spPr bwMode="auto">
              <a:xfrm>
                <a:off x="5096" y="1271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9" name="Freeform: Shape 168" descr="fc082fe4-ec03-47d2-afbc-cec12b02a2e9"/>
              <p:cNvSpPr/>
              <p:nvPr/>
            </p:nvSpPr>
            <p:spPr bwMode="auto">
              <a:xfrm>
                <a:off x="5096" y="1271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0" name="Freeform: Shape 169" descr="02ee57cb-886d-44e5-b872-1fd9a11f6708"/>
              <p:cNvSpPr/>
              <p:nvPr/>
            </p:nvSpPr>
            <p:spPr bwMode="auto">
              <a:xfrm>
                <a:off x="5098" y="1263"/>
                <a:ext cx="3" cy="7"/>
              </a:xfrm>
              <a:custGeom>
                <a:avLst/>
                <a:gdLst>
                  <a:gd name="T0" fmla="*/ 3 w 3"/>
                  <a:gd name="T1" fmla="*/ 1 h 7"/>
                  <a:gd name="T2" fmla="*/ 1 w 3"/>
                  <a:gd name="T3" fmla="*/ 0 h 7"/>
                  <a:gd name="T4" fmla="*/ 0 w 3"/>
                  <a:gd name="T5" fmla="*/ 7 h 7"/>
                  <a:gd name="T6" fmla="*/ 1 w 3"/>
                  <a:gd name="T7" fmla="*/ 7 h 7"/>
                  <a:gd name="T8" fmla="*/ 3 w 3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7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2"/>
                      <a:pt x="0" y="4"/>
                      <a:pt x="0" y="7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2" y="5"/>
                      <a:pt x="2" y="3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1" name="Freeform: Shape 170" descr="ffb8fadf-05e1-4d97-9abf-b20a2ae1039c"/>
              <p:cNvSpPr/>
              <p:nvPr/>
            </p:nvSpPr>
            <p:spPr bwMode="auto">
              <a:xfrm>
                <a:off x="5108" y="1248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1 w 2"/>
                  <a:gd name="T9" fmla="*/ 1 h 1"/>
                  <a:gd name="T10" fmla="*/ 1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2" name="Freeform: Shape 171" descr="8c697674-4220-43b1-9a9c-18c74dc097d0"/>
              <p:cNvSpPr/>
              <p:nvPr/>
            </p:nvSpPr>
            <p:spPr bwMode="auto">
              <a:xfrm>
                <a:off x="5101" y="1252"/>
                <a:ext cx="6" cy="7"/>
              </a:xfrm>
              <a:custGeom>
                <a:avLst/>
                <a:gdLst>
                  <a:gd name="T0" fmla="*/ 6 w 6"/>
                  <a:gd name="T1" fmla="*/ 1 h 7"/>
                  <a:gd name="T2" fmla="*/ 4 w 6"/>
                  <a:gd name="T3" fmla="*/ 0 h 7"/>
                  <a:gd name="T4" fmla="*/ 2 w 6"/>
                  <a:gd name="T5" fmla="*/ 4 h 7"/>
                  <a:gd name="T6" fmla="*/ 0 w 6"/>
                  <a:gd name="T7" fmla="*/ 6 h 7"/>
                  <a:gd name="T8" fmla="*/ 2 w 6"/>
                  <a:gd name="T9" fmla="*/ 7 h 7"/>
                  <a:gd name="T10" fmla="*/ 3 w 6"/>
                  <a:gd name="T11" fmla="*/ 5 h 7"/>
                  <a:gd name="T12" fmla="*/ 6 w 6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7">
                    <a:moveTo>
                      <a:pt x="6" y="1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1"/>
                      <a:pt x="3" y="3"/>
                      <a:pt x="2" y="4"/>
                    </a:cubicBezTo>
                    <a:cubicBezTo>
                      <a:pt x="1" y="5"/>
                      <a:pt x="1" y="6"/>
                      <a:pt x="0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7"/>
                      <a:pt x="3" y="6"/>
                      <a:pt x="3" y="5"/>
                    </a:cubicBezTo>
                    <a:cubicBezTo>
                      <a:pt x="4" y="4"/>
                      <a:pt x="5" y="2"/>
                      <a:pt x="6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3" name="Freeform: Shape 172" descr="d938d3d0-a767-40f0-8d8c-98cd6e7092f1"/>
              <p:cNvSpPr/>
              <p:nvPr/>
            </p:nvSpPr>
            <p:spPr bwMode="auto">
              <a:xfrm>
                <a:off x="5105" y="1251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4" name="Freeform: Shape 173" descr="1714af31-a284-4f47-9212-a9f40a6ef7b5"/>
              <p:cNvSpPr/>
              <p:nvPr/>
            </p:nvSpPr>
            <p:spPr bwMode="auto">
              <a:xfrm>
                <a:off x="5105" y="1248"/>
                <a:ext cx="4" cy="3"/>
              </a:xfrm>
              <a:custGeom>
                <a:avLst/>
                <a:gdLst>
                  <a:gd name="T0" fmla="*/ 4 w 4"/>
                  <a:gd name="T1" fmla="*/ 1 h 3"/>
                  <a:gd name="T2" fmla="*/ 3 w 4"/>
                  <a:gd name="T3" fmla="*/ 0 h 3"/>
                  <a:gd name="T4" fmla="*/ 0 w 4"/>
                  <a:gd name="T5" fmla="*/ 2 h 3"/>
                  <a:gd name="T6" fmla="*/ 2 w 4"/>
                  <a:gd name="T7" fmla="*/ 3 h 3"/>
                  <a:gd name="T8" fmla="*/ 4 w 4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3">
                    <a:moveTo>
                      <a:pt x="4" y="1"/>
                    </a:moveTo>
                    <a:lnTo>
                      <a:pt x="3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5" name="Freeform: Shape 174" descr="71644190-67a3-4836-b290-47432e07dd4f"/>
              <p:cNvSpPr/>
              <p:nvPr/>
            </p:nvSpPr>
            <p:spPr bwMode="auto">
              <a:xfrm>
                <a:off x="5105" y="1250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6" name="Freeform: Shape 175" descr="de97a167-3d91-4515-8177-77cf1a4e74f3"/>
              <p:cNvSpPr/>
              <p:nvPr/>
            </p:nvSpPr>
            <p:spPr bwMode="auto">
              <a:xfrm>
                <a:off x="5105" y="1250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7" name="Freeform: Shape 176" descr="b13396a7-82ad-4ce3-ab5f-5b19bd193b11"/>
              <p:cNvSpPr/>
              <p:nvPr/>
            </p:nvSpPr>
            <p:spPr bwMode="auto">
              <a:xfrm>
                <a:off x="5105" y="125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8" name="Freeform: Shape 177" descr="bd268e3f-5bc9-4c9e-b52a-8b400e322358"/>
              <p:cNvSpPr/>
              <p:nvPr/>
            </p:nvSpPr>
            <p:spPr bwMode="auto">
              <a:xfrm>
                <a:off x="5100" y="1258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1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9" name="Freeform: Shape 178" descr="577712cd-3d01-4c06-bdc3-925d78cccda5"/>
              <p:cNvSpPr/>
              <p:nvPr/>
            </p:nvSpPr>
            <p:spPr bwMode="auto">
              <a:xfrm>
                <a:off x="5098" y="126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0" name="Freeform: Shape 179" descr="549c8994-770a-4a94-8efd-80fceb42048f"/>
              <p:cNvSpPr/>
              <p:nvPr/>
            </p:nvSpPr>
            <p:spPr bwMode="auto">
              <a:xfrm>
                <a:off x="5098" y="126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1" name="Freeform: Shape 180" descr="3d985a39-2a7a-44ff-8e47-275d356fa0dc"/>
              <p:cNvSpPr/>
              <p:nvPr/>
            </p:nvSpPr>
            <p:spPr bwMode="auto">
              <a:xfrm>
                <a:off x="5098" y="1259"/>
                <a:ext cx="3" cy="4"/>
              </a:xfrm>
              <a:custGeom>
                <a:avLst/>
                <a:gdLst>
                  <a:gd name="T0" fmla="*/ 3 w 3"/>
                  <a:gd name="T1" fmla="*/ 1 h 4"/>
                  <a:gd name="T2" fmla="*/ 1 w 3"/>
                  <a:gd name="T3" fmla="*/ 0 h 4"/>
                  <a:gd name="T4" fmla="*/ 0 w 3"/>
                  <a:gd name="T5" fmla="*/ 3 h 4"/>
                  <a:gd name="T6" fmla="*/ 2 w 3"/>
                  <a:gd name="T7" fmla="*/ 4 h 4"/>
                  <a:gd name="T8" fmla="*/ 3 w 3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4">
                    <a:moveTo>
                      <a:pt x="3" y="1"/>
                    </a:moveTo>
                    <a:lnTo>
                      <a:pt x="1" y="0"/>
                    </a:lnTo>
                    <a:lnTo>
                      <a:pt x="0" y="3"/>
                    </a:lnTo>
                    <a:lnTo>
                      <a:pt x="2" y="4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2" name="Freeform: Shape 181" descr="4e840c2d-150d-4bfb-8ec9-1db3d56ce0f9"/>
              <p:cNvSpPr/>
              <p:nvPr/>
            </p:nvSpPr>
            <p:spPr bwMode="auto">
              <a:xfrm>
                <a:off x="5097" y="1244"/>
                <a:ext cx="32" cy="41"/>
              </a:xfrm>
              <a:custGeom>
                <a:avLst/>
                <a:gdLst>
                  <a:gd name="T0" fmla="*/ 19 w 32"/>
                  <a:gd name="T1" fmla="*/ 1 h 41"/>
                  <a:gd name="T2" fmla="*/ 16 w 32"/>
                  <a:gd name="T3" fmla="*/ 4 h 41"/>
                  <a:gd name="T4" fmla="*/ 13 w 32"/>
                  <a:gd name="T5" fmla="*/ 5 h 41"/>
                  <a:gd name="T6" fmla="*/ 12 w 32"/>
                  <a:gd name="T7" fmla="*/ 5 h 41"/>
                  <a:gd name="T8" fmla="*/ 10 w 32"/>
                  <a:gd name="T9" fmla="*/ 8 h 41"/>
                  <a:gd name="T10" fmla="*/ 7 w 32"/>
                  <a:gd name="T11" fmla="*/ 13 h 41"/>
                  <a:gd name="T12" fmla="*/ 5 w 32"/>
                  <a:gd name="T13" fmla="*/ 15 h 41"/>
                  <a:gd name="T14" fmla="*/ 4 w 32"/>
                  <a:gd name="T15" fmla="*/ 16 h 41"/>
                  <a:gd name="T16" fmla="*/ 3 w 32"/>
                  <a:gd name="T17" fmla="*/ 19 h 41"/>
                  <a:gd name="T18" fmla="*/ 2 w 32"/>
                  <a:gd name="T19" fmla="*/ 26 h 41"/>
                  <a:gd name="T20" fmla="*/ 0 w 32"/>
                  <a:gd name="T21" fmla="*/ 28 h 41"/>
                  <a:gd name="T22" fmla="*/ 1 w 32"/>
                  <a:gd name="T23" fmla="*/ 31 h 41"/>
                  <a:gd name="T24" fmla="*/ 4 w 32"/>
                  <a:gd name="T25" fmla="*/ 35 h 41"/>
                  <a:gd name="T26" fmla="*/ 3 w 32"/>
                  <a:gd name="T27" fmla="*/ 38 h 41"/>
                  <a:gd name="T28" fmla="*/ 5 w 32"/>
                  <a:gd name="T29" fmla="*/ 39 h 41"/>
                  <a:gd name="T30" fmla="*/ 6 w 32"/>
                  <a:gd name="T31" fmla="*/ 37 h 41"/>
                  <a:gd name="T32" fmla="*/ 10 w 32"/>
                  <a:gd name="T33" fmla="*/ 40 h 41"/>
                  <a:gd name="T34" fmla="*/ 13 w 32"/>
                  <a:gd name="T35" fmla="*/ 40 h 41"/>
                  <a:gd name="T36" fmla="*/ 14 w 32"/>
                  <a:gd name="T37" fmla="*/ 39 h 41"/>
                  <a:gd name="T38" fmla="*/ 17 w 32"/>
                  <a:gd name="T39" fmla="*/ 36 h 41"/>
                  <a:gd name="T40" fmla="*/ 20 w 32"/>
                  <a:gd name="T41" fmla="*/ 35 h 41"/>
                  <a:gd name="T42" fmla="*/ 20 w 32"/>
                  <a:gd name="T43" fmla="*/ 35 h 41"/>
                  <a:gd name="T44" fmla="*/ 23 w 32"/>
                  <a:gd name="T45" fmla="*/ 32 h 41"/>
                  <a:gd name="T46" fmla="*/ 26 w 32"/>
                  <a:gd name="T47" fmla="*/ 27 h 41"/>
                  <a:gd name="T48" fmla="*/ 28 w 32"/>
                  <a:gd name="T49" fmla="*/ 25 h 41"/>
                  <a:gd name="T50" fmla="*/ 29 w 32"/>
                  <a:gd name="T51" fmla="*/ 25 h 41"/>
                  <a:gd name="T52" fmla="*/ 30 w 32"/>
                  <a:gd name="T53" fmla="*/ 21 h 41"/>
                  <a:gd name="T54" fmla="*/ 31 w 32"/>
                  <a:gd name="T55" fmla="*/ 14 h 41"/>
                  <a:gd name="T56" fmla="*/ 32 w 32"/>
                  <a:gd name="T57" fmla="*/ 12 h 41"/>
                  <a:gd name="T58" fmla="*/ 32 w 32"/>
                  <a:gd name="T59" fmla="*/ 9 h 41"/>
                  <a:gd name="T60" fmla="*/ 29 w 32"/>
                  <a:gd name="T61" fmla="*/ 5 h 41"/>
                  <a:gd name="T62" fmla="*/ 30 w 32"/>
                  <a:gd name="T63" fmla="*/ 2 h 41"/>
                  <a:gd name="T64" fmla="*/ 28 w 32"/>
                  <a:gd name="T65" fmla="*/ 1 h 41"/>
                  <a:gd name="T66" fmla="*/ 27 w 32"/>
                  <a:gd name="T67" fmla="*/ 3 h 41"/>
                  <a:gd name="T68" fmla="*/ 22 w 32"/>
                  <a:gd name="T69" fmla="*/ 0 h 41"/>
                  <a:gd name="T70" fmla="*/ 20 w 32"/>
                  <a:gd name="T7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2" h="41">
                    <a:moveTo>
                      <a:pt x="20" y="0"/>
                    </a:moveTo>
                    <a:cubicBezTo>
                      <a:pt x="19" y="1"/>
                      <a:pt x="19" y="1"/>
                      <a:pt x="19" y="1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8" y="3"/>
                      <a:pt x="17" y="3"/>
                      <a:pt x="16" y="4"/>
                    </a:cubicBezTo>
                    <a:cubicBezTo>
                      <a:pt x="15" y="4"/>
                      <a:pt x="14" y="5"/>
                      <a:pt x="13" y="6"/>
                    </a:cubicBezTo>
                    <a:cubicBezTo>
                      <a:pt x="13" y="5"/>
                      <a:pt x="13" y="5"/>
                      <a:pt x="13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0" y="9"/>
                      <a:pt x="10" y="9"/>
                      <a:pt x="10" y="9"/>
                    </a:cubicBezTo>
                    <a:cubicBezTo>
                      <a:pt x="9" y="10"/>
                      <a:pt x="8" y="12"/>
                      <a:pt x="7" y="13"/>
                    </a:cubicBezTo>
                    <a:cubicBezTo>
                      <a:pt x="7" y="14"/>
                      <a:pt x="6" y="15"/>
                      <a:pt x="6" y="15"/>
                    </a:cubicBezTo>
                    <a:cubicBezTo>
                      <a:pt x="5" y="15"/>
                      <a:pt x="5" y="15"/>
                      <a:pt x="5" y="15"/>
                    </a:cubicBezTo>
                    <a:cubicBezTo>
                      <a:pt x="4" y="15"/>
                      <a:pt x="4" y="15"/>
                      <a:pt x="4" y="15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2" y="19"/>
                      <a:pt x="2" y="19"/>
                      <a:pt x="3" y="19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3" y="22"/>
                      <a:pt x="3" y="24"/>
                      <a:pt x="2" y="26"/>
                    </a:cubicBezTo>
                    <a:cubicBezTo>
                      <a:pt x="1" y="27"/>
                      <a:pt x="1" y="27"/>
                      <a:pt x="1" y="27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1" y="31"/>
                      <a:pt x="1" y="31"/>
                      <a:pt x="1" y="31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3" y="32"/>
                      <a:pt x="3" y="34"/>
                      <a:pt x="4" y="35"/>
                    </a:cubicBezTo>
                    <a:cubicBezTo>
                      <a:pt x="3" y="37"/>
                      <a:pt x="3" y="37"/>
                      <a:pt x="3" y="37"/>
                    </a:cubicBezTo>
                    <a:cubicBezTo>
                      <a:pt x="3" y="37"/>
                      <a:pt x="3" y="38"/>
                      <a:pt x="3" y="38"/>
                    </a:cubicBezTo>
                    <a:cubicBezTo>
                      <a:pt x="4" y="39"/>
                      <a:pt x="4" y="39"/>
                      <a:pt x="4" y="39"/>
                    </a:cubicBezTo>
                    <a:cubicBezTo>
                      <a:pt x="5" y="39"/>
                      <a:pt x="5" y="39"/>
                      <a:pt x="5" y="39"/>
                    </a:cubicBezTo>
                    <a:cubicBezTo>
                      <a:pt x="5" y="39"/>
                      <a:pt x="5" y="39"/>
                      <a:pt x="5" y="39"/>
                    </a:cubicBezTo>
                    <a:cubicBezTo>
                      <a:pt x="6" y="37"/>
                      <a:pt x="6" y="37"/>
                      <a:pt x="6" y="37"/>
                    </a:cubicBezTo>
                    <a:cubicBezTo>
                      <a:pt x="7" y="38"/>
                      <a:pt x="9" y="38"/>
                      <a:pt x="11" y="38"/>
                    </a:cubicBezTo>
                    <a:cubicBezTo>
                      <a:pt x="10" y="40"/>
                      <a:pt x="10" y="40"/>
                      <a:pt x="10" y="40"/>
                    </a:cubicBezTo>
                    <a:cubicBezTo>
                      <a:pt x="10" y="40"/>
                      <a:pt x="10" y="41"/>
                      <a:pt x="11" y="41"/>
                    </a:cubicBezTo>
                    <a:cubicBezTo>
                      <a:pt x="13" y="40"/>
                      <a:pt x="13" y="40"/>
                      <a:pt x="13" y="40"/>
                    </a:cubicBezTo>
                    <a:cubicBezTo>
                      <a:pt x="13" y="40"/>
                      <a:pt x="13" y="40"/>
                      <a:pt x="13" y="40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4" y="38"/>
                      <a:pt x="14" y="38"/>
                      <a:pt x="14" y="38"/>
                    </a:cubicBezTo>
                    <a:cubicBezTo>
                      <a:pt x="15" y="37"/>
                      <a:pt x="16" y="37"/>
                      <a:pt x="17" y="36"/>
                    </a:cubicBezTo>
                    <a:cubicBezTo>
                      <a:pt x="17" y="36"/>
                      <a:pt x="18" y="35"/>
                      <a:pt x="19" y="34"/>
                    </a:cubicBezTo>
                    <a:cubicBezTo>
                      <a:pt x="20" y="35"/>
                      <a:pt x="20" y="35"/>
                      <a:pt x="20" y="35"/>
                    </a:cubicBezTo>
                    <a:cubicBezTo>
                      <a:pt x="20" y="36"/>
                      <a:pt x="20" y="36"/>
                      <a:pt x="20" y="36"/>
                    </a:cubicBezTo>
                    <a:cubicBezTo>
                      <a:pt x="20" y="35"/>
                      <a:pt x="20" y="35"/>
                      <a:pt x="20" y="35"/>
                    </a:cubicBezTo>
                    <a:cubicBezTo>
                      <a:pt x="23" y="33"/>
                      <a:pt x="23" y="33"/>
                      <a:pt x="23" y="33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1"/>
                      <a:pt x="23" y="31"/>
                      <a:pt x="23" y="31"/>
                    </a:cubicBezTo>
                    <a:cubicBezTo>
                      <a:pt x="24" y="30"/>
                      <a:pt x="25" y="29"/>
                      <a:pt x="26" y="27"/>
                    </a:cubicBezTo>
                    <a:cubicBezTo>
                      <a:pt x="26" y="27"/>
                      <a:pt x="27" y="26"/>
                      <a:pt x="27" y="25"/>
                    </a:cubicBezTo>
                    <a:cubicBezTo>
                      <a:pt x="28" y="25"/>
                      <a:pt x="28" y="25"/>
                      <a:pt x="28" y="25"/>
                    </a:cubicBezTo>
                    <a:cubicBezTo>
                      <a:pt x="28" y="25"/>
                      <a:pt x="28" y="25"/>
                      <a:pt x="28" y="25"/>
                    </a:cubicBezTo>
                    <a:cubicBezTo>
                      <a:pt x="29" y="25"/>
                      <a:pt x="29" y="25"/>
                      <a:pt x="29" y="25"/>
                    </a:cubicBezTo>
                    <a:cubicBezTo>
                      <a:pt x="30" y="22"/>
                      <a:pt x="30" y="22"/>
                      <a:pt x="30" y="22"/>
                    </a:cubicBezTo>
                    <a:cubicBezTo>
                      <a:pt x="30" y="21"/>
                      <a:pt x="30" y="21"/>
                      <a:pt x="30" y="21"/>
                    </a:cubicBezTo>
                    <a:cubicBezTo>
                      <a:pt x="29" y="21"/>
                      <a:pt x="29" y="21"/>
                      <a:pt x="29" y="21"/>
                    </a:cubicBezTo>
                    <a:cubicBezTo>
                      <a:pt x="30" y="18"/>
                      <a:pt x="30" y="16"/>
                      <a:pt x="31" y="14"/>
                    </a:cubicBezTo>
                    <a:cubicBezTo>
                      <a:pt x="32" y="13"/>
                      <a:pt x="32" y="13"/>
                      <a:pt x="32" y="13"/>
                    </a:cubicBezTo>
                    <a:cubicBezTo>
                      <a:pt x="32" y="13"/>
                      <a:pt x="32" y="12"/>
                      <a:pt x="32" y="12"/>
                    </a:cubicBezTo>
                    <a:cubicBezTo>
                      <a:pt x="32" y="9"/>
                      <a:pt x="32" y="9"/>
                      <a:pt x="32" y="9"/>
                    </a:cubicBezTo>
                    <a:cubicBezTo>
                      <a:pt x="32" y="9"/>
                      <a:pt x="32" y="9"/>
                      <a:pt x="32" y="9"/>
                    </a:cubicBezTo>
                    <a:cubicBezTo>
                      <a:pt x="31" y="10"/>
                      <a:pt x="31" y="10"/>
                      <a:pt x="31" y="10"/>
                    </a:cubicBezTo>
                    <a:cubicBezTo>
                      <a:pt x="30" y="8"/>
                      <a:pt x="30" y="6"/>
                      <a:pt x="29" y="5"/>
                    </a:cubicBezTo>
                    <a:cubicBezTo>
                      <a:pt x="30" y="3"/>
                      <a:pt x="30" y="3"/>
                      <a:pt x="30" y="3"/>
                    </a:cubicBezTo>
                    <a:cubicBezTo>
                      <a:pt x="30" y="3"/>
                      <a:pt x="30" y="3"/>
                      <a:pt x="30" y="2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25" y="2"/>
                      <a:pt x="24" y="2"/>
                      <a:pt x="22" y="2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23" y="0"/>
                      <a:pt x="22" y="0"/>
                      <a:pt x="22" y="0"/>
                    </a:cubicBezTo>
                    <a:cubicBezTo>
                      <a:pt x="20" y="0"/>
                      <a:pt x="20" y="0"/>
                      <a:pt x="20" y="0"/>
                    </a:cubicBezTo>
                    <a:close/>
                  </a:path>
                </a:pathLst>
              </a:custGeom>
              <a:solidFill>
                <a:srgbClr val="8E8E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3" name="Freeform: Shape 182" descr="9943ec50-4ea6-47dc-8202-364bd582002a"/>
              <p:cNvSpPr/>
              <p:nvPr/>
            </p:nvSpPr>
            <p:spPr bwMode="auto">
              <a:xfrm>
                <a:off x="5100" y="1258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1 w 2"/>
                  <a:gd name="T9" fmla="*/ 1 h 1"/>
                  <a:gd name="T10" fmla="*/ 1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4" name="Freeform: Shape 183" descr="d81592ba-7bc4-478d-b70e-0918f9e13998"/>
              <p:cNvSpPr/>
              <p:nvPr/>
            </p:nvSpPr>
            <p:spPr bwMode="auto">
              <a:xfrm>
                <a:off x="5099" y="1258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5" name="Freeform: Shape 184" descr="1b1f4e5f-6236-4913-ad8e-b0f873220f90"/>
              <p:cNvSpPr/>
              <p:nvPr/>
            </p:nvSpPr>
            <p:spPr bwMode="auto">
              <a:xfrm>
                <a:off x="5100" y="1249"/>
                <a:ext cx="26" cy="30"/>
              </a:xfrm>
              <a:custGeom>
                <a:avLst/>
                <a:gdLst>
                  <a:gd name="T0" fmla="*/ 24 w 26"/>
                  <a:gd name="T1" fmla="*/ 4 h 30"/>
                  <a:gd name="T2" fmla="*/ 26 w 26"/>
                  <a:gd name="T3" fmla="*/ 9 h 30"/>
                  <a:gd name="T4" fmla="*/ 12 w 26"/>
                  <a:gd name="T5" fmla="*/ 30 h 30"/>
                  <a:gd name="T6" fmla="*/ 0 w 26"/>
                  <a:gd name="T7" fmla="*/ 23 h 30"/>
                  <a:gd name="T8" fmla="*/ 13 w 26"/>
                  <a:gd name="T9" fmla="*/ 0 h 30"/>
                  <a:gd name="T10" fmla="*/ 24 w 26"/>
                  <a:gd name="T11" fmla="*/ 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" h="30">
                    <a:moveTo>
                      <a:pt x="24" y="4"/>
                    </a:moveTo>
                    <a:lnTo>
                      <a:pt x="26" y="9"/>
                    </a:lnTo>
                    <a:lnTo>
                      <a:pt x="12" y="30"/>
                    </a:lnTo>
                    <a:lnTo>
                      <a:pt x="0" y="23"/>
                    </a:lnTo>
                    <a:lnTo>
                      <a:pt x="13" y="0"/>
                    </a:lnTo>
                    <a:lnTo>
                      <a:pt x="24" y="4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6" name="Freeform: Shape 185" descr="9925d627-7ec3-4390-85c7-9611624ee79e"/>
              <p:cNvSpPr/>
              <p:nvPr/>
            </p:nvSpPr>
            <p:spPr bwMode="auto">
              <a:xfrm>
                <a:off x="5114" y="1268"/>
                <a:ext cx="3" cy="6"/>
              </a:xfrm>
              <a:custGeom>
                <a:avLst/>
                <a:gdLst>
                  <a:gd name="T0" fmla="*/ 2 w 3"/>
                  <a:gd name="T1" fmla="*/ 1 h 6"/>
                  <a:gd name="T2" fmla="*/ 0 w 3"/>
                  <a:gd name="T3" fmla="*/ 0 h 6"/>
                  <a:gd name="T4" fmla="*/ 2 w 3"/>
                  <a:gd name="T5" fmla="*/ 2 h 6"/>
                  <a:gd name="T6" fmla="*/ 1 w 3"/>
                  <a:gd name="T7" fmla="*/ 5 h 6"/>
                  <a:gd name="T8" fmla="*/ 2 w 3"/>
                  <a:gd name="T9" fmla="*/ 6 h 6"/>
                  <a:gd name="T10" fmla="*/ 3 w 3"/>
                  <a:gd name="T11" fmla="*/ 3 h 6"/>
                  <a:gd name="T12" fmla="*/ 2 w 3"/>
                  <a:gd name="T13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6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2" y="1"/>
                      <a:pt x="2" y="2"/>
                    </a:cubicBezTo>
                    <a:cubicBezTo>
                      <a:pt x="2" y="3"/>
                      <a:pt x="1" y="4"/>
                      <a:pt x="1" y="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5"/>
                      <a:pt x="3" y="4"/>
                      <a:pt x="3" y="3"/>
                    </a:cubicBezTo>
                    <a:cubicBezTo>
                      <a:pt x="3" y="2"/>
                      <a:pt x="3" y="1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7" name="Freeform: Shape 186" descr="21e7101f-af32-4a10-bb95-bff24df3c3fe"/>
              <p:cNvSpPr/>
              <p:nvPr/>
            </p:nvSpPr>
            <p:spPr bwMode="auto">
              <a:xfrm>
                <a:off x="5113" y="1273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3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3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8" name="Freeform: Shape 187" descr="91678fa6-601e-4613-b1b1-2a2583c38d48"/>
              <p:cNvSpPr/>
              <p:nvPr/>
            </p:nvSpPr>
            <p:spPr bwMode="auto">
              <a:xfrm>
                <a:off x="5112" y="1276"/>
                <a:ext cx="3" cy="2"/>
              </a:xfrm>
              <a:custGeom>
                <a:avLst/>
                <a:gdLst>
                  <a:gd name="T0" fmla="*/ 3 w 3"/>
                  <a:gd name="T1" fmla="*/ 0 h 2"/>
                  <a:gd name="T2" fmla="*/ 1 w 3"/>
                  <a:gd name="T3" fmla="*/ 0 h 2"/>
                  <a:gd name="T4" fmla="*/ 0 w 3"/>
                  <a:gd name="T5" fmla="*/ 1 h 2"/>
                  <a:gd name="T6" fmla="*/ 1 w 3"/>
                  <a:gd name="T7" fmla="*/ 2 h 2"/>
                  <a:gd name="T8" fmla="*/ 3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1"/>
                      <a:pt x="3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9" name="Freeform: Shape 188" descr="b47e9200-04de-4bc5-bbfa-ce00b826f9eb"/>
              <p:cNvSpPr/>
              <p:nvPr/>
            </p:nvSpPr>
            <p:spPr bwMode="auto">
              <a:xfrm>
                <a:off x="5109" y="1277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3 w 4"/>
                  <a:gd name="T3" fmla="*/ 0 h 2"/>
                  <a:gd name="T4" fmla="*/ 0 w 4"/>
                  <a:gd name="T5" fmla="*/ 0 h 2"/>
                  <a:gd name="T6" fmla="*/ 1 w 4"/>
                  <a:gd name="T7" fmla="*/ 1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2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0" name="Freeform: Shape 189" descr="de46e80d-9836-405d-ad69-a78317411bb3"/>
              <p:cNvSpPr/>
              <p:nvPr/>
            </p:nvSpPr>
            <p:spPr bwMode="auto">
              <a:xfrm>
                <a:off x="5117" y="1263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3 w 4"/>
                  <a:gd name="T3" fmla="*/ 0 h 2"/>
                  <a:gd name="T4" fmla="*/ 0 w 4"/>
                  <a:gd name="T5" fmla="*/ 0 h 2"/>
                  <a:gd name="T6" fmla="*/ 1 w 4"/>
                  <a:gd name="T7" fmla="*/ 1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2"/>
                      <a:pt x="3" y="2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1" name="Freeform: Shape 190" descr="a97f5220-4853-44e0-8615-d0496b6ba242"/>
              <p:cNvSpPr/>
              <p:nvPr/>
            </p:nvSpPr>
            <p:spPr bwMode="auto">
              <a:xfrm>
                <a:off x="5122" y="1254"/>
                <a:ext cx="3" cy="6"/>
              </a:xfrm>
              <a:custGeom>
                <a:avLst/>
                <a:gdLst>
                  <a:gd name="T0" fmla="*/ 2 w 3"/>
                  <a:gd name="T1" fmla="*/ 1 h 6"/>
                  <a:gd name="T2" fmla="*/ 0 w 3"/>
                  <a:gd name="T3" fmla="*/ 0 h 6"/>
                  <a:gd name="T4" fmla="*/ 1 w 3"/>
                  <a:gd name="T5" fmla="*/ 2 h 6"/>
                  <a:gd name="T6" fmla="*/ 1 w 3"/>
                  <a:gd name="T7" fmla="*/ 5 h 6"/>
                  <a:gd name="T8" fmla="*/ 2 w 3"/>
                  <a:gd name="T9" fmla="*/ 6 h 6"/>
                  <a:gd name="T10" fmla="*/ 3 w 3"/>
                  <a:gd name="T11" fmla="*/ 3 h 6"/>
                  <a:gd name="T12" fmla="*/ 2 w 3"/>
                  <a:gd name="T13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6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1"/>
                      <a:pt x="1" y="2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5"/>
                      <a:pt x="3" y="4"/>
                      <a:pt x="3" y="3"/>
                    </a:cubicBezTo>
                    <a:cubicBezTo>
                      <a:pt x="3" y="2"/>
                      <a:pt x="3" y="1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2" name="Freeform: Shape 191" descr="d79c118a-4ec1-4bcf-b4fd-3d9ac68f44fe"/>
              <p:cNvSpPr/>
              <p:nvPr/>
            </p:nvSpPr>
            <p:spPr bwMode="auto">
              <a:xfrm>
                <a:off x="5121" y="1259"/>
                <a:ext cx="3" cy="4"/>
              </a:xfrm>
              <a:custGeom>
                <a:avLst/>
                <a:gdLst>
                  <a:gd name="T0" fmla="*/ 3 w 3"/>
                  <a:gd name="T1" fmla="*/ 1 h 4"/>
                  <a:gd name="T2" fmla="*/ 2 w 3"/>
                  <a:gd name="T3" fmla="*/ 0 h 4"/>
                  <a:gd name="T4" fmla="*/ 0 w 3"/>
                  <a:gd name="T5" fmla="*/ 3 h 4"/>
                  <a:gd name="T6" fmla="*/ 2 w 3"/>
                  <a:gd name="T7" fmla="*/ 4 h 4"/>
                  <a:gd name="T8" fmla="*/ 3 w 3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4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3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3" name="Freeform: Shape 192" descr="d810a09c-5baf-425c-b34f-3c69624f1c0a"/>
              <p:cNvSpPr/>
              <p:nvPr/>
            </p:nvSpPr>
            <p:spPr bwMode="auto">
              <a:xfrm>
                <a:off x="5120" y="1262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1 w 3"/>
                  <a:gd name="T3" fmla="*/ 0 h 2"/>
                  <a:gd name="T4" fmla="*/ 0 w 3"/>
                  <a:gd name="T5" fmla="*/ 1 h 2"/>
                  <a:gd name="T6" fmla="*/ 1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1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4" name="Freeform: Shape 193" descr="dc2d7d8a-f608-4080-b396-67ddcdb90f88"/>
              <p:cNvSpPr/>
              <p:nvPr/>
            </p:nvSpPr>
            <p:spPr bwMode="auto">
              <a:xfrm>
                <a:off x="5106" y="1263"/>
                <a:ext cx="3" cy="7"/>
              </a:xfrm>
              <a:custGeom>
                <a:avLst/>
                <a:gdLst>
                  <a:gd name="T0" fmla="*/ 2 w 3"/>
                  <a:gd name="T1" fmla="*/ 1 h 7"/>
                  <a:gd name="T2" fmla="*/ 0 w 3"/>
                  <a:gd name="T3" fmla="*/ 0 h 7"/>
                  <a:gd name="T4" fmla="*/ 2 w 3"/>
                  <a:gd name="T5" fmla="*/ 3 h 7"/>
                  <a:gd name="T6" fmla="*/ 1 w 3"/>
                  <a:gd name="T7" fmla="*/ 6 h 7"/>
                  <a:gd name="T8" fmla="*/ 2 w 3"/>
                  <a:gd name="T9" fmla="*/ 7 h 7"/>
                  <a:gd name="T10" fmla="*/ 3 w 3"/>
                  <a:gd name="T11" fmla="*/ 4 h 7"/>
                  <a:gd name="T12" fmla="*/ 2 w 3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7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2" y="1"/>
                      <a:pt x="2" y="3"/>
                    </a:cubicBezTo>
                    <a:cubicBezTo>
                      <a:pt x="2" y="4"/>
                      <a:pt x="1" y="5"/>
                      <a:pt x="1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3" y="6"/>
                      <a:pt x="3" y="5"/>
                      <a:pt x="3" y="4"/>
                    </a:cubicBezTo>
                    <a:cubicBezTo>
                      <a:pt x="3" y="2"/>
                      <a:pt x="3" y="2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5" name="Freeform: Shape 194" descr="4525bec2-a744-44c9-9708-a7dace8dcec6"/>
              <p:cNvSpPr/>
              <p:nvPr/>
            </p:nvSpPr>
            <p:spPr bwMode="auto">
              <a:xfrm>
                <a:off x="5105" y="1269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1"/>
                      <a:pt x="0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2"/>
                      <a:pt x="3" y="1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6" name="Freeform: Shape 195" descr="df45a0e5-f673-4608-a916-6e9ab35eeb8a"/>
              <p:cNvSpPr/>
              <p:nvPr/>
            </p:nvSpPr>
            <p:spPr bwMode="auto">
              <a:xfrm>
                <a:off x="5104" y="1271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1 w 3"/>
                  <a:gd name="T3" fmla="*/ 0 h 2"/>
                  <a:gd name="T4" fmla="*/ 0 w 3"/>
                  <a:gd name="T5" fmla="*/ 1 h 2"/>
                  <a:gd name="T6" fmla="*/ 1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1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7" name="Freeform: Shape 196" descr="f6c90370-f8da-46ab-9234-e35b9f9794a5"/>
              <p:cNvSpPr/>
              <p:nvPr/>
            </p:nvSpPr>
            <p:spPr bwMode="auto">
              <a:xfrm>
                <a:off x="5101" y="1272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3 w 4"/>
                  <a:gd name="T3" fmla="*/ 0 h 2"/>
                  <a:gd name="T4" fmla="*/ 0 w 4"/>
                  <a:gd name="T5" fmla="*/ 1 h 2"/>
                  <a:gd name="T6" fmla="*/ 1 w 4"/>
                  <a:gd name="T7" fmla="*/ 2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1"/>
                      <a:pt x="1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3" y="2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8" name="Freeform: Shape 197" descr="7e0199cb-2b40-4dc5-9395-5e178a89e1eb"/>
              <p:cNvSpPr/>
              <p:nvPr/>
            </p:nvSpPr>
            <p:spPr bwMode="auto">
              <a:xfrm>
                <a:off x="5109" y="1259"/>
                <a:ext cx="4" cy="1"/>
              </a:xfrm>
              <a:custGeom>
                <a:avLst/>
                <a:gdLst>
                  <a:gd name="T0" fmla="*/ 4 w 4"/>
                  <a:gd name="T1" fmla="*/ 1 h 1"/>
                  <a:gd name="T2" fmla="*/ 3 w 4"/>
                  <a:gd name="T3" fmla="*/ 0 h 1"/>
                  <a:gd name="T4" fmla="*/ 0 w 4"/>
                  <a:gd name="T5" fmla="*/ 0 h 1"/>
                  <a:gd name="T6" fmla="*/ 1 w 4"/>
                  <a:gd name="T7" fmla="*/ 1 h 1"/>
                  <a:gd name="T8" fmla="*/ 4 w 4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9" name="Freeform: Shape 198" descr="e2d2a185-b165-4258-96a4-fc5e42c39dea"/>
              <p:cNvSpPr/>
              <p:nvPr/>
            </p:nvSpPr>
            <p:spPr bwMode="auto">
              <a:xfrm>
                <a:off x="5114" y="1249"/>
                <a:ext cx="3" cy="7"/>
              </a:xfrm>
              <a:custGeom>
                <a:avLst/>
                <a:gdLst>
                  <a:gd name="T0" fmla="*/ 2 w 3"/>
                  <a:gd name="T1" fmla="*/ 1 h 7"/>
                  <a:gd name="T2" fmla="*/ 0 w 3"/>
                  <a:gd name="T3" fmla="*/ 0 h 7"/>
                  <a:gd name="T4" fmla="*/ 1 w 3"/>
                  <a:gd name="T5" fmla="*/ 3 h 7"/>
                  <a:gd name="T6" fmla="*/ 1 w 3"/>
                  <a:gd name="T7" fmla="*/ 6 h 7"/>
                  <a:gd name="T8" fmla="*/ 2 w 3"/>
                  <a:gd name="T9" fmla="*/ 7 h 7"/>
                  <a:gd name="T10" fmla="*/ 3 w 3"/>
                  <a:gd name="T11" fmla="*/ 4 h 7"/>
                  <a:gd name="T12" fmla="*/ 2 w 3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7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1" y="2"/>
                      <a:pt x="1" y="3"/>
                    </a:cubicBezTo>
                    <a:cubicBezTo>
                      <a:pt x="1" y="4"/>
                      <a:pt x="1" y="5"/>
                      <a:pt x="1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3" y="6"/>
                      <a:pt x="3" y="5"/>
                      <a:pt x="3" y="4"/>
                    </a:cubicBezTo>
                    <a:cubicBezTo>
                      <a:pt x="3" y="3"/>
                      <a:pt x="3" y="2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0" name="Freeform: Shape 199" descr="c4d9ac27-ab55-45c2-b878-af7a030ce14c"/>
              <p:cNvSpPr/>
              <p:nvPr/>
            </p:nvSpPr>
            <p:spPr bwMode="auto">
              <a:xfrm>
                <a:off x="5113" y="1255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1" name="Freeform: Shape 200" descr="a206891b-43a2-45de-abc0-cb677765e546"/>
              <p:cNvSpPr/>
              <p:nvPr/>
            </p:nvSpPr>
            <p:spPr bwMode="auto">
              <a:xfrm>
                <a:off x="5112" y="1257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1 w 3"/>
                  <a:gd name="T3" fmla="*/ 0 h 3"/>
                  <a:gd name="T4" fmla="*/ 0 w 3"/>
                  <a:gd name="T5" fmla="*/ 2 h 3"/>
                  <a:gd name="T6" fmla="*/ 1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2" y="2"/>
                      <a:pt x="2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2" name="Freeform: Shape 201" descr="6f1181d6-2500-42ee-99e0-b765056c903f"/>
              <p:cNvSpPr>
                <a:spLocks noEditPoints="1"/>
              </p:cNvSpPr>
              <p:nvPr/>
            </p:nvSpPr>
            <p:spPr bwMode="auto">
              <a:xfrm>
                <a:off x="5099" y="1243"/>
                <a:ext cx="29" cy="42"/>
              </a:xfrm>
              <a:custGeom>
                <a:avLst/>
                <a:gdLst>
                  <a:gd name="T0" fmla="*/ 29 w 29"/>
                  <a:gd name="T1" fmla="*/ 13 h 42"/>
                  <a:gd name="T2" fmla="*/ 15 w 29"/>
                  <a:gd name="T3" fmla="*/ 37 h 42"/>
                  <a:gd name="T4" fmla="*/ 0 w 29"/>
                  <a:gd name="T5" fmla="*/ 29 h 42"/>
                  <a:gd name="T6" fmla="*/ 14 w 29"/>
                  <a:gd name="T7" fmla="*/ 5 h 42"/>
                  <a:gd name="T8" fmla="*/ 29 w 29"/>
                  <a:gd name="T9" fmla="*/ 13 h 42"/>
                  <a:gd name="T10" fmla="*/ 14 w 29"/>
                  <a:gd name="T11" fmla="*/ 17 h 42"/>
                  <a:gd name="T12" fmla="*/ 18 w 29"/>
                  <a:gd name="T13" fmla="*/ 10 h 42"/>
                  <a:gd name="T14" fmla="*/ 14 w 29"/>
                  <a:gd name="T15" fmla="*/ 8 h 42"/>
                  <a:gd name="T16" fmla="*/ 10 w 29"/>
                  <a:gd name="T17" fmla="*/ 14 h 42"/>
                  <a:gd name="T18" fmla="*/ 14 w 29"/>
                  <a:gd name="T19" fmla="*/ 17 h 42"/>
                  <a:gd name="T20" fmla="*/ 6 w 29"/>
                  <a:gd name="T21" fmla="*/ 30 h 42"/>
                  <a:gd name="T22" fmla="*/ 10 w 29"/>
                  <a:gd name="T23" fmla="*/ 24 h 42"/>
                  <a:gd name="T24" fmla="*/ 6 w 29"/>
                  <a:gd name="T25" fmla="*/ 21 h 42"/>
                  <a:gd name="T26" fmla="*/ 2 w 29"/>
                  <a:gd name="T27" fmla="*/ 28 h 42"/>
                  <a:gd name="T28" fmla="*/ 6 w 29"/>
                  <a:gd name="T29" fmla="*/ 30 h 42"/>
                  <a:gd name="T30" fmla="*/ 14 w 29"/>
                  <a:gd name="T31" fmla="*/ 35 h 42"/>
                  <a:gd name="T32" fmla="*/ 18 w 29"/>
                  <a:gd name="T33" fmla="*/ 28 h 42"/>
                  <a:gd name="T34" fmla="*/ 14 w 29"/>
                  <a:gd name="T35" fmla="*/ 26 h 42"/>
                  <a:gd name="T36" fmla="*/ 10 w 29"/>
                  <a:gd name="T37" fmla="*/ 33 h 42"/>
                  <a:gd name="T38" fmla="*/ 14 w 29"/>
                  <a:gd name="T39" fmla="*/ 35 h 42"/>
                  <a:gd name="T40" fmla="*/ 22 w 29"/>
                  <a:gd name="T41" fmla="*/ 21 h 42"/>
                  <a:gd name="T42" fmla="*/ 26 w 29"/>
                  <a:gd name="T43" fmla="*/ 14 h 42"/>
                  <a:gd name="T44" fmla="*/ 22 w 29"/>
                  <a:gd name="T45" fmla="*/ 12 h 42"/>
                  <a:gd name="T46" fmla="*/ 18 w 29"/>
                  <a:gd name="T47" fmla="*/ 19 h 42"/>
                  <a:gd name="T48" fmla="*/ 22 w 29"/>
                  <a:gd name="T49" fmla="*/ 2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8" h="42">
                    <a:moveTo>
                      <a:pt x="29" y="13"/>
                    </a:moveTo>
                    <a:cubicBezTo>
                      <a:pt x="29" y="22"/>
                      <a:pt x="22" y="33"/>
                      <a:pt x="15" y="37"/>
                    </a:cubicBezTo>
                    <a:cubicBezTo>
                      <a:pt x="7" y="42"/>
                      <a:pt x="0" y="38"/>
                      <a:pt x="0" y="29"/>
                    </a:cubicBezTo>
                    <a:cubicBezTo>
                      <a:pt x="0" y="20"/>
                      <a:pt x="7" y="9"/>
                      <a:pt x="14" y="5"/>
                    </a:cubicBezTo>
                    <a:cubicBezTo>
                      <a:pt x="22" y="0"/>
                      <a:pt x="29" y="4"/>
                      <a:pt x="29" y="13"/>
                    </a:cubicBezTo>
                    <a:close/>
                    <a:moveTo>
                      <a:pt x="14" y="17"/>
                    </a:moveTo>
                    <a:cubicBezTo>
                      <a:pt x="16" y="15"/>
                      <a:pt x="18" y="12"/>
                      <a:pt x="18" y="10"/>
                    </a:cubicBezTo>
                    <a:cubicBezTo>
                      <a:pt x="18" y="7"/>
                      <a:pt x="16" y="6"/>
                      <a:pt x="14" y="8"/>
                    </a:cubicBezTo>
                    <a:cubicBezTo>
                      <a:pt x="12" y="9"/>
                      <a:pt x="10" y="12"/>
                      <a:pt x="10" y="14"/>
                    </a:cubicBezTo>
                    <a:cubicBezTo>
                      <a:pt x="10" y="17"/>
                      <a:pt x="12" y="18"/>
                      <a:pt x="14" y="17"/>
                    </a:cubicBezTo>
                    <a:close/>
                    <a:moveTo>
                      <a:pt x="6" y="30"/>
                    </a:moveTo>
                    <a:cubicBezTo>
                      <a:pt x="8" y="29"/>
                      <a:pt x="10" y="26"/>
                      <a:pt x="10" y="24"/>
                    </a:cubicBezTo>
                    <a:cubicBezTo>
                      <a:pt x="10" y="21"/>
                      <a:pt x="8" y="20"/>
                      <a:pt x="6" y="21"/>
                    </a:cubicBezTo>
                    <a:cubicBezTo>
                      <a:pt x="4" y="23"/>
                      <a:pt x="2" y="26"/>
                      <a:pt x="2" y="28"/>
                    </a:cubicBezTo>
                    <a:cubicBezTo>
                      <a:pt x="2" y="31"/>
                      <a:pt x="4" y="32"/>
                      <a:pt x="6" y="30"/>
                    </a:cubicBezTo>
                    <a:close/>
                    <a:moveTo>
                      <a:pt x="14" y="35"/>
                    </a:moveTo>
                    <a:cubicBezTo>
                      <a:pt x="16" y="34"/>
                      <a:pt x="18" y="31"/>
                      <a:pt x="18" y="28"/>
                    </a:cubicBezTo>
                    <a:cubicBezTo>
                      <a:pt x="18" y="26"/>
                      <a:pt x="16" y="25"/>
                      <a:pt x="14" y="26"/>
                    </a:cubicBezTo>
                    <a:cubicBezTo>
                      <a:pt x="12" y="27"/>
                      <a:pt x="10" y="30"/>
                      <a:pt x="10" y="33"/>
                    </a:cubicBezTo>
                    <a:cubicBezTo>
                      <a:pt x="10" y="35"/>
                      <a:pt x="12" y="36"/>
                      <a:pt x="14" y="35"/>
                    </a:cubicBezTo>
                    <a:close/>
                    <a:moveTo>
                      <a:pt x="22" y="21"/>
                    </a:moveTo>
                    <a:cubicBezTo>
                      <a:pt x="24" y="20"/>
                      <a:pt x="26" y="17"/>
                      <a:pt x="26" y="14"/>
                    </a:cubicBezTo>
                    <a:cubicBezTo>
                      <a:pt x="26" y="12"/>
                      <a:pt x="24" y="11"/>
                      <a:pt x="22" y="12"/>
                    </a:cubicBezTo>
                    <a:cubicBezTo>
                      <a:pt x="20" y="13"/>
                      <a:pt x="18" y="16"/>
                      <a:pt x="18" y="19"/>
                    </a:cubicBezTo>
                    <a:cubicBezTo>
                      <a:pt x="18" y="21"/>
                      <a:pt x="20" y="22"/>
                      <a:pt x="22" y="21"/>
                    </a:cubicBezTo>
                    <a:close/>
                  </a:path>
                </a:pathLst>
              </a:custGeom>
              <a:solidFill>
                <a:srgbClr val="8E8E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3" name="Freeform: Shape 202" descr="1a1f6028-32b0-40ce-af0f-ce076e3e78e9"/>
              <p:cNvSpPr/>
              <p:nvPr/>
            </p:nvSpPr>
            <p:spPr bwMode="auto">
              <a:xfrm>
                <a:off x="5123" y="1278"/>
                <a:ext cx="5" cy="6"/>
              </a:xfrm>
              <a:custGeom>
                <a:avLst/>
                <a:gdLst>
                  <a:gd name="T0" fmla="*/ 3 w 5"/>
                  <a:gd name="T1" fmla="*/ 6 h 6"/>
                  <a:gd name="T2" fmla="*/ 5 w 5"/>
                  <a:gd name="T3" fmla="*/ 5 h 6"/>
                  <a:gd name="T4" fmla="*/ 2 w 5"/>
                  <a:gd name="T5" fmla="*/ 0 h 6"/>
                  <a:gd name="T6" fmla="*/ 0 w 5"/>
                  <a:gd name="T7" fmla="*/ 1 h 6"/>
                  <a:gd name="T8" fmla="*/ 3 w 5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6">
                    <a:moveTo>
                      <a:pt x="3" y="6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3" y="4"/>
                      <a:pt x="2" y="2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3"/>
                      <a:pt x="1" y="5"/>
                      <a:pt x="3" y="6"/>
                    </a:cubicBez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4" name="Freeform: Shape 203" descr="ae4a9af4-3935-46c4-9c45-17d203c0cd55"/>
              <p:cNvSpPr/>
              <p:nvPr/>
            </p:nvSpPr>
            <p:spPr bwMode="auto">
              <a:xfrm>
                <a:off x="5123" y="1273"/>
                <a:ext cx="2" cy="6"/>
              </a:xfrm>
              <a:custGeom>
                <a:avLst/>
                <a:gdLst>
                  <a:gd name="T0" fmla="*/ 0 w 2"/>
                  <a:gd name="T1" fmla="*/ 6 h 6"/>
                  <a:gd name="T2" fmla="*/ 2 w 2"/>
                  <a:gd name="T3" fmla="*/ 5 h 6"/>
                  <a:gd name="T4" fmla="*/ 2 w 2"/>
                  <a:gd name="T5" fmla="*/ 0 h 6"/>
                  <a:gd name="T6" fmla="*/ 0 w 2"/>
                  <a:gd name="T7" fmla="*/ 1 h 6"/>
                  <a:gd name="T8" fmla="*/ 0 w 2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6">
                    <a:moveTo>
                      <a:pt x="0" y="6"/>
                    </a:moveTo>
                    <a:lnTo>
                      <a:pt x="2" y="5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5" name="Freeform: Shape 204" descr="c17a9723-8884-49d9-9dcb-c8f570771180"/>
              <p:cNvSpPr/>
              <p:nvPr/>
            </p:nvSpPr>
            <p:spPr bwMode="auto">
              <a:xfrm>
                <a:off x="5112" y="1263"/>
                <a:ext cx="9" cy="5"/>
              </a:xfrm>
              <a:custGeom>
                <a:avLst/>
                <a:gdLst>
                  <a:gd name="T0" fmla="*/ 7 w 9"/>
                  <a:gd name="T1" fmla="*/ 5 h 5"/>
                  <a:gd name="T2" fmla="*/ 9 w 9"/>
                  <a:gd name="T3" fmla="*/ 4 h 5"/>
                  <a:gd name="T4" fmla="*/ 3 w 9"/>
                  <a:gd name="T5" fmla="*/ 0 h 5"/>
                  <a:gd name="T6" fmla="*/ 0 w 9"/>
                  <a:gd name="T7" fmla="*/ 1 h 5"/>
                  <a:gd name="T8" fmla="*/ 7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7" y="5"/>
                    </a:moveTo>
                    <a:lnTo>
                      <a:pt x="9" y="4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6" name="Freeform: Shape 205" descr="69f37012-7c25-4ea5-8313-5b47e0975f09"/>
              <p:cNvSpPr/>
              <p:nvPr/>
            </p:nvSpPr>
            <p:spPr bwMode="auto">
              <a:xfrm>
                <a:off x="5119" y="1267"/>
                <a:ext cx="6" cy="7"/>
              </a:xfrm>
              <a:custGeom>
                <a:avLst/>
                <a:gdLst>
                  <a:gd name="T0" fmla="*/ 4 w 6"/>
                  <a:gd name="T1" fmla="*/ 7 h 7"/>
                  <a:gd name="T2" fmla="*/ 6 w 6"/>
                  <a:gd name="T3" fmla="*/ 6 h 7"/>
                  <a:gd name="T4" fmla="*/ 2 w 6"/>
                  <a:gd name="T5" fmla="*/ 0 h 7"/>
                  <a:gd name="T6" fmla="*/ 0 w 6"/>
                  <a:gd name="T7" fmla="*/ 1 h 7"/>
                  <a:gd name="T8" fmla="*/ 4 w 6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7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4"/>
                      <a:pt x="4" y="1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2"/>
                      <a:pt x="4" y="5"/>
                      <a:pt x="4" y="7"/>
                    </a:cubicBez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7" name="Freeform: Shape 206" descr="c2e76e32-b0f9-4f48-999f-7494ea68c749"/>
              <p:cNvSpPr/>
              <p:nvPr/>
            </p:nvSpPr>
            <p:spPr bwMode="auto">
              <a:xfrm>
                <a:off x="5126" y="1283"/>
                <a:ext cx="8" cy="5"/>
              </a:xfrm>
              <a:custGeom>
                <a:avLst/>
                <a:gdLst>
                  <a:gd name="T0" fmla="*/ 6 w 8"/>
                  <a:gd name="T1" fmla="*/ 5 h 5"/>
                  <a:gd name="T2" fmla="*/ 8 w 8"/>
                  <a:gd name="T3" fmla="*/ 3 h 5"/>
                  <a:gd name="T4" fmla="*/ 2 w 8"/>
                  <a:gd name="T5" fmla="*/ 0 h 5"/>
                  <a:gd name="T6" fmla="*/ 0 w 8"/>
                  <a:gd name="T7" fmla="*/ 1 h 5"/>
                  <a:gd name="T8" fmla="*/ 6 w 8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5">
                    <a:moveTo>
                      <a:pt x="6" y="5"/>
                    </a:moveTo>
                    <a:lnTo>
                      <a:pt x="8" y="3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6" y="5"/>
                    </a:lnTo>
                    <a:close/>
                  </a:path>
                </a:pathLst>
              </a:custGeom>
              <a:solidFill>
                <a:srgbClr val="284D1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8" name="Freeform: Shape 207" descr="761692cf-11b2-469d-9984-a38fa2af8614"/>
              <p:cNvSpPr/>
              <p:nvPr/>
            </p:nvSpPr>
            <p:spPr bwMode="auto">
              <a:xfrm>
                <a:off x="5132" y="1286"/>
                <a:ext cx="2" cy="3"/>
              </a:xfrm>
              <a:custGeom>
                <a:avLst/>
                <a:gdLst>
                  <a:gd name="T0" fmla="*/ 0 w 2"/>
                  <a:gd name="T1" fmla="*/ 3 h 3"/>
                  <a:gd name="T2" fmla="*/ 2 w 2"/>
                  <a:gd name="T3" fmla="*/ 2 h 3"/>
                  <a:gd name="T4" fmla="*/ 2 w 2"/>
                  <a:gd name="T5" fmla="*/ 0 h 3"/>
                  <a:gd name="T6" fmla="*/ 0 w 2"/>
                  <a:gd name="T7" fmla="*/ 2 h 3"/>
                  <a:gd name="T8" fmla="*/ 0 w 2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lnTo>
                      <a:pt x="2" y="2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1930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9" name="Freeform: Shape 208" descr="ca28cc0c-4ff3-49e1-8ce0-ad3bc11d7852"/>
              <p:cNvSpPr/>
              <p:nvPr/>
            </p:nvSpPr>
            <p:spPr bwMode="auto">
              <a:xfrm>
                <a:off x="5112" y="1264"/>
                <a:ext cx="20" cy="25"/>
              </a:xfrm>
              <a:custGeom>
                <a:avLst/>
                <a:gdLst>
                  <a:gd name="T0" fmla="*/ 0 w 20"/>
                  <a:gd name="T1" fmla="*/ 0 h 25"/>
                  <a:gd name="T2" fmla="*/ 0 w 20"/>
                  <a:gd name="T3" fmla="*/ 1 h 25"/>
                  <a:gd name="T4" fmla="*/ 7 w 20"/>
                  <a:gd name="T5" fmla="*/ 5 h 25"/>
                  <a:gd name="T6" fmla="*/ 10 w 20"/>
                  <a:gd name="T7" fmla="*/ 10 h 25"/>
                  <a:gd name="T8" fmla="*/ 10 w 20"/>
                  <a:gd name="T9" fmla="*/ 15 h 25"/>
                  <a:gd name="T10" fmla="*/ 14 w 20"/>
                  <a:gd name="T11" fmla="*/ 21 h 25"/>
                  <a:gd name="T12" fmla="*/ 20 w 20"/>
                  <a:gd name="T13" fmla="*/ 25 h 25"/>
                  <a:gd name="T14" fmla="*/ 20 w 20"/>
                  <a:gd name="T15" fmla="*/ 24 h 25"/>
                  <a:gd name="T16" fmla="*/ 14 w 20"/>
                  <a:gd name="T17" fmla="*/ 20 h 25"/>
                  <a:gd name="T18" fmla="*/ 11 w 20"/>
                  <a:gd name="T19" fmla="*/ 15 h 25"/>
                  <a:gd name="T20" fmla="*/ 11 w 20"/>
                  <a:gd name="T21" fmla="*/ 10 h 25"/>
                  <a:gd name="T22" fmla="*/ 7 w 20"/>
                  <a:gd name="T23" fmla="*/ 4 h 25"/>
                  <a:gd name="T24" fmla="*/ 0 w 20"/>
                  <a:gd name="T2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25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9" y="6"/>
                      <a:pt x="10" y="8"/>
                      <a:pt x="10" y="10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17"/>
                      <a:pt x="11" y="20"/>
                      <a:pt x="14" y="21"/>
                    </a:cubicBezTo>
                    <a:cubicBezTo>
                      <a:pt x="20" y="25"/>
                      <a:pt x="20" y="25"/>
                      <a:pt x="20" y="25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14" y="20"/>
                      <a:pt x="14" y="20"/>
                      <a:pt x="14" y="20"/>
                    </a:cubicBezTo>
                    <a:cubicBezTo>
                      <a:pt x="12" y="19"/>
                      <a:pt x="11" y="17"/>
                      <a:pt x="11" y="15"/>
                    </a:cubicBezTo>
                    <a:cubicBezTo>
                      <a:pt x="11" y="10"/>
                      <a:pt x="11" y="10"/>
                      <a:pt x="11" y="10"/>
                    </a:cubicBezTo>
                    <a:cubicBezTo>
                      <a:pt x="11" y="8"/>
                      <a:pt x="9" y="5"/>
                      <a:pt x="7" y="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0" name="Freeform: Shape 209" descr="6ce00ca6-303d-4c01-91aa-8d485ebbdfc1"/>
              <p:cNvSpPr/>
              <p:nvPr/>
            </p:nvSpPr>
            <p:spPr bwMode="auto">
              <a:xfrm>
                <a:off x="5121" y="1286"/>
                <a:ext cx="25" cy="12"/>
              </a:xfrm>
              <a:custGeom>
                <a:avLst/>
                <a:gdLst>
                  <a:gd name="T0" fmla="*/ 0 w 25"/>
                  <a:gd name="T1" fmla="*/ 1 h 12"/>
                  <a:gd name="T2" fmla="*/ 12 w 25"/>
                  <a:gd name="T3" fmla="*/ 8 h 12"/>
                  <a:gd name="T4" fmla="*/ 21 w 25"/>
                  <a:gd name="T5" fmla="*/ 8 h 12"/>
                  <a:gd name="T6" fmla="*/ 23 w 25"/>
                  <a:gd name="T7" fmla="*/ 6 h 12"/>
                  <a:gd name="T8" fmla="*/ 25 w 25"/>
                  <a:gd name="T9" fmla="*/ 3 h 12"/>
                  <a:gd name="T10" fmla="*/ 25 w 25"/>
                  <a:gd name="T11" fmla="*/ 6 h 12"/>
                  <a:gd name="T12" fmla="*/ 23 w 25"/>
                  <a:gd name="T13" fmla="*/ 9 h 12"/>
                  <a:gd name="T14" fmla="*/ 21 w 25"/>
                  <a:gd name="T15" fmla="*/ 10 h 12"/>
                  <a:gd name="T16" fmla="*/ 12 w 25"/>
                  <a:gd name="T17" fmla="*/ 10 h 12"/>
                  <a:gd name="T18" fmla="*/ 0 w 25"/>
                  <a:gd name="T19" fmla="*/ 4 h 12"/>
                  <a:gd name="T20" fmla="*/ 0 w 25"/>
                  <a:gd name="T21" fmla="*/ 3 h 12"/>
                  <a:gd name="T22" fmla="*/ 0 w 25"/>
                  <a:gd name="T23" fmla="*/ 0 h 12"/>
                  <a:gd name="T24" fmla="*/ 0 w 25"/>
                  <a:gd name="T25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5" h="12">
                    <a:moveTo>
                      <a:pt x="0" y="1"/>
                    </a:moveTo>
                    <a:cubicBezTo>
                      <a:pt x="12" y="8"/>
                      <a:pt x="12" y="8"/>
                      <a:pt x="12" y="8"/>
                    </a:cubicBezTo>
                    <a:cubicBezTo>
                      <a:pt x="14" y="9"/>
                      <a:pt x="18" y="9"/>
                      <a:pt x="21" y="8"/>
                    </a:cubicBezTo>
                    <a:cubicBezTo>
                      <a:pt x="23" y="6"/>
                      <a:pt x="23" y="6"/>
                      <a:pt x="23" y="6"/>
                    </a:cubicBezTo>
                    <a:cubicBezTo>
                      <a:pt x="25" y="5"/>
                      <a:pt x="25" y="4"/>
                      <a:pt x="25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8"/>
                      <a:pt x="23" y="9"/>
                    </a:cubicBezTo>
                    <a:cubicBezTo>
                      <a:pt x="21" y="10"/>
                      <a:pt x="21" y="10"/>
                      <a:pt x="21" y="10"/>
                    </a:cubicBezTo>
                    <a:cubicBezTo>
                      <a:pt x="18" y="12"/>
                      <a:pt x="14" y="12"/>
                      <a:pt x="12" y="1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1" name="Freeform: Shape 210" descr="632acd0d-2ced-44c4-b013-c6ad8104c72e"/>
              <p:cNvSpPr/>
              <p:nvPr/>
            </p:nvSpPr>
            <p:spPr bwMode="auto">
              <a:xfrm>
                <a:off x="5121" y="1280"/>
                <a:ext cx="26" cy="15"/>
              </a:xfrm>
              <a:custGeom>
                <a:avLst/>
                <a:gdLst>
                  <a:gd name="T0" fmla="*/ 0 w 26"/>
                  <a:gd name="T1" fmla="*/ 6 h 15"/>
                  <a:gd name="T2" fmla="*/ 0 w 26"/>
                  <a:gd name="T3" fmla="*/ 7 h 15"/>
                  <a:gd name="T4" fmla="*/ 12 w 26"/>
                  <a:gd name="T5" fmla="*/ 14 h 15"/>
                  <a:gd name="T6" fmla="*/ 21 w 26"/>
                  <a:gd name="T7" fmla="*/ 14 h 15"/>
                  <a:gd name="T8" fmla="*/ 23 w 26"/>
                  <a:gd name="T9" fmla="*/ 12 h 15"/>
                  <a:gd name="T10" fmla="*/ 23 w 26"/>
                  <a:gd name="T11" fmla="*/ 7 h 15"/>
                  <a:gd name="T12" fmla="*/ 12 w 26"/>
                  <a:gd name="T13" fmla="*/ 0 h 15"/>
                  <a:gd name="T14" fmla="*/ 10 w 26"/>
                  <a:gd name="T15" fmla="*/ 0 h 15"/>
                  <a:gd name="T16" fmla="*/ 0 w 26"/>
                  <a:gd name="T17" fmla="*/ 6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" h="15">
                    <a:moveTo>
                      <a:pt x="0" y="6"/>
                    </a:moveTo>
                    <a:cubicBezTo>
                      <a:pt x="0" y="6"/>
                      <a:pt x="0" y="7"/>
                      <a:pt x="0" y="7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4" y="15"/>
                      <a:pt x="18" y="15"/>
                      <a:pt x="21" y="1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6" y="11"/>
                      <a:pt x="26" y="8"/>
                      <a:pt x="23" y="7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1" y="0"/>
                      <a:pt x="10" y="0"/>
                      <a:pt x="10" y="0"/>
                    </a:cubicBez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2" name="Freeform: Shape 211" descr="77d7d2b8-e5c0-4abe-b635-b18dbd0708ba"/>
              <p:cNvSpPr/>
              <p:nvPr/>
            </p:nvSpPr>
            <p:spPr bwMode="auto">
              <a:xfrm>
                <a:off x="5207" y="1199"/>
                <a:ext cx="4" cy="1"/>
              </a:xfrm>
              <a:custGeom>
                <a:avLst/>
                <a:gdLst>
                  <a:gd name="T0" fmla="*/ 4 w 4"/>
                  <a:gd name="T1" fmla="*/ 1 h 1"/>
                  <a:gd name="T2" fmla="*/ 2 w 4"/>
                  <a:gd name="T3" fmla="*/ 0 h 1"/>
                  <a:gd name="T4" fmla="*/ 0 w 4"/>
                  <a:gd name="T5" fmla="*/ 0 h 1"/>
                  <a:gd name="T6" fmla="*/ 3 w 4"/>
                  <a:gd name="T7" fmla="*/ 1 h 1"/>
                  <a:gd name="T8" fmla="*/ 4 w 4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4" y="1"/>
                      <a:pt x="4" y="1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Freeform: Shape 212" descr="d1d842bd-d524-400b-a3fe-cf977351ef38"/>
              <p:cNvSpPr/>
              <p:nvPr/>
            </p:nvSpPr>
            <p:spPr bwMode="auto">
              <a:xfrm>
                <a:off x="5206" y="1199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1 w 4"/>
                  <a:gd name="T3" fmla="*/ 0 h 2"/>
                  <a:gd name="T4" fmla="*/ 0 w 4"/>
                  <a:gd name="T5" fmla="*/ 1 h 2"/>
                  <a:gd name="T6" fmla="*/ 3 w 4"/>
                  <a:gd name="T7" fmla="*/ 2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3" y="2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4" name="Freeform: Shape 213" descr="0e5e33aa-f762-4a35-bd4b-15c71a4cc065"/>
              <p:cNvSpPr/>
              <p:nvPr/>
            </p:nvSpPr>
            <p:spPr bwMode="auto">
              <a:xfrm>
                <a:off x="5206" y="1200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0 w 3"/>
                  <a:gd name="T3" fmla="*/ 0 h 2"/>
                  <a:gd name="T4" fmla="*/ 0 w 3"/>
                  <a:gd name="T5" fmla="*/ 1 h 2"/>
                  <a:gd name="T6" fmla="*/ 2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Freeform: Shape 214" descr="7c9f839c-0788-4d83-8006-180ce894e039"/>
              <p:cNvSpPr/>
              <p:nvPr/>
            </p:nvSpPr>
            <p:spPr bwMode="auto">
              <a:xfrm>
                <a:off x="5205" y="1201"/>
                <a:ext cx="3" cy="4"/>
              </a:xfrm>
              <a:custGeom>
                <a:avLst/>
                <a:gdLst>
                  <a:gd name="T0" fmla="*/ 3 w 3"/>
                  <a:gd name="T1" fmla="*/ 1 h 4"/>
                  <a:gd name="T2" fmla="*/ 1 w 3"/>
                  <a:gd name="T3" fmla="*/ 0 h 4"/>
                  <a:gd name="T4" fmla="*/ 0 w 3"/>
                  <a:gd name="T5" fmla="*/ 1 h 4"/>
                  <a:gd name="T6" fmla="*/ 1 w 3"/>
                  <a:gd name="T7" fmla="*/ 3 h 4"/>
                  <a:gd name="T8" fmla="*/ 3 w 3"/>
                  <a:gd name="T9" fmla="*/ 4 h 4"/>
                  <a:gd name="T10" fmla="*/ 3 w 3"/>
                  <a:gd name="T11" fmla="*/ 3 h 4"/>
                  <a:gd name="T12" fmla="*/ 3 w 3"/>
                  <a:gd name="T13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4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2"/>
                      <a:pt x="1" y="2"/>
                      <a:pt x="1" y="3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3"/>
                      <a:pt x="3" y="3"/>
                    </a:cubicBezTo>
                    <a:cubicBezTo>
                      <a:pt x="3" y="2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6" name="Freeform: Shape 215" descr="430a9cdc-47df-4bbb-854b-b1ca1984d3a1"/>
              <p:cNvSpPr/>
              <p:nvPr/>
            </p:nvSpPr>
            <p:spPr bwMode="auto">
              <a:xfrm>
                <a:off x="5208" y="1200"/>
                <a:ext cx="4" cy="6"/>
              </a:xfrm>
              <a:custGeom>
                <a:avLst/>
                <a:gdLst>
                  <a:gd name="T0" fmla="*/ 2 w 4"/>
                  <a:gd name="T1" fmla="*/ 0 h 6"/>
                  <a:gd name="T2" fmla="*/ 0 w 4"/>
                  <a:gd name="T3" fmla="*/ 4 h 6"/>
                  <a:gd name="T4" fmla="*/ 2 w 4"/>
                  <a:gd name="T5" fmla="*/ 5 h 6"/>
                  <a:gd name="T6" fmla="*/ 4 w 4"/>
                  <a:gd name="T7" fmla="*/ 2 h 6"/>
                  <a:gd name="T8" fmla="*/ 2 w 4"/>
                  <a:gd name="T9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2" y="0"/>
                    </a:moveTo>
                    <a:cubicBezTo>
                      <a:pt x="1" y="1"/>
                      <a:pt x="0" y="3"/>
                      <a:pt x="0" y="4"/>
                    </a:cubicBezTo>
                    <a:cubicBezTo>
                      <a:pt x="0" y="5"/>
                      <a:pt x="1" y="6"/>
                      <a:pt x="2" y="5"/>
                    </a:cubicBezTo>
                    <a:cubicBezTo>
                      <a:pt x="3" y="4"/>
                      <a:pt x="4" y="3"/>
                      <a:pt x="4" y="2"/>
                    </a:cubicBezTo>
                    <a:cubicBezTo>
                      <a:pt x="4" y="0"/>
                      <a:pt x="3" y="0"/>
                      <a:pt x="2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7" name="Freeform: Shape 216" descr="93ac0217-88b9-4958-b64a-24f975e106f2"/>
              <p:cNvSpPr/>
              <p:nvPr/>
            </p:nvSpPr>
            <p:spPr bwMode="auto">
              <a:xfrm>
                <a:off x="5095" y="1188"/>
                <a:ext cx="120" cy="98"/>
              </a:xfrm>
              <a:custGeom>
                <a:avLst/>
                <a:gdLst>
                  <a:gd name="T0" fmla="*/ 11 w 120"/>
                  <a:gd name="T1" fmla="*/ 98 h 98"/>
                  <a:gd name="T2" fmla="*/ 13 w 120"/>
                  <a:gd name="T3" fmla="*/ 98 h 98"/>
                  <a:gd name="T4" fmla="*/ 110 w 120"/>
                  <a:gd name="T5" fmla="*/ 24 h 98"/>
                  <a:gd name="T6" fmla="*/ 108 w 120"/>
                  <a:gd name="T7" fmla="*/ 25 h 98"/>
                  <a:gd name="T8" fmla="*/ 12 w 120"/>
                  <a:gd name="T9" fmla="*/ 97 h 98"/>
                  <a:gd name="T10" fmla="*/ 5 w 120"/>
                  <a:gd name="T11" fmla="*/ 94 h 98"/>
                  <a:gd name="T12" fmla="*/ 2 w 120"/>
                  <a:gd name="T13" fmla="*/ 86 h 98"/>
                  <a:gd name="T14" fmla="*/ 12 w 120"/>
                  <a:gd name="T15" fmla="*/ 62 h 98"/>
                  <a:gd name="T16" fmla="*/ 112 w 120"/>
                  <a:gd name="T17" fmla="*/ 3 h 98"/>
                  <a:gd name="T18" fmla="*/ 117 w 120"/>
                  <a:gd name="T19" fmla="*/ 3 h 98"/>
                  <a:gd name="T20" fmla="*/ 119 w 120"/>
                  <a:gd name="T21" fmla="*/ 7 h 98"/>
                  <a:gd name="T22" fmla="*/ 120 w 120"/>
                  <a:gd name="T23" fmla="*/ 7 h 98"/>
                  <a:gd name="T24" fmla="*/ 118 w 120"/>
                  <a:gd name="T25" fmla="*/ 2 h 98"/>
                  <a:gd name="T26" fmla="*/ 111 w 120"/>
                  <a:gd name="T27" fmla="*/ 2 h 98"/>
                  <a:gd name="T28" fmla="*/ 11 w 120"/>
                  <a:gd name="T29" fmla="*/ 61 h 98"/>
                  <a:gd name="T30" fmla="*/ 11 w 120"/>
                  <a:gd name="T31" fmla="*/ 61 h 98"/>
                  <a:gd name="T32" fmla="*/ 1 w 120"/>
                  <a:gd name="T33" fmla="*/ 86 h 98"/>
                  <a:gd name="T34" fmla="*/ 5 w 120"/>
                  <a:gd name="T35" fmla="*/ 95 h 98"/>
                  <a:gd name="T36" fmla="*/ 11 w 120"/>
                  <a:gd name="T3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0" h="98">
                    <a:moveTo>
                      <a:pt x="11" y="98"/>
                    </a:moveTo>
                    <a:cubicBezTo>
                      <a:pt x="12" y="98"/>
                      <a:pt x="12" y="98"/>
                      <a:pt x="13" y="98"/>
                    </a:cubicBezTo>
                    <a:cubicBezTo>
                      <a:pt x="21" y="96"/>
                      <a:pt x="106" y="27"/>
                      <a:pt x="110" y="24"/>
                    </a:cubicBezTo>
                    <a:cubicBezTo>
                      <a:pt x="108" y="25"/>
                      <a:pt x="108" y="25"/>
                      <a:pt x="108" y="25"/>
                    </a:cubicBezTo>
                    <a:cubicBezTo>
                      <a:pt x="76" y="50"/>
                      <a:pt x="19" y="96"/>
                      <a:pt x="12" y="97"/>
                    </a:cubicBezTo>
                    <a:cubicBezTo>
                      <a:pt x="8" y="97"/>
                      <a:pt x="6" y="95"/>
                      <a:pt x="5" y="94"/>
                    </a:cubicBezTo>
                    <a:cubicBezTo>
                      <a:pt x="5" y="94"/>
                      <a:pt x="3" y="91"/>
                      <a:pt x="2" y="86"/>
                    </a:cubicBezTo>
                    <a:cubicBezTo>
                      <a:pt x="1" y="78"/>
                      <a:pt x="5" y="70"/>
                      <a:pt x="12" y="62"/>
                    </a:cubicBezTo>
                    <a:cubicBezTo>
                      <a:pt x="112" y="3"/>
                      <a:pt x="112" y="3"/>
                      <a:pt x="112" y="3"/>
                    </a:cubicBezTo>
                    <a:cubicBezTo>
                      <a:pt x="112" y="3"/>
                      <a:pt x="115" y="2"/>
                      <a:pt x="117" y="3"/>
                    </a:cubicBezTo>
                    <a:cubicBezTo>
                      <a:pt x="118" y="4"/>
                      <a:pt x="119" y="4"/>
                      <a:pt x="119" y="7"/>
                    </a:cubicBezTo>
                    <a:cubicBezTo>
                      <a:pt x="120" y="7"/>
                      <a:pt x="120" y="7"/>
                      <a:pt x="120" y="7"/>
                    </a:cubicBezTo>
                    <a:cubicBezTo>
                      <a:pt x="120" y="4"/>
                      <a:pt x="119" y="3"/>
                      <a:pt x="118" y="2"/>
                    </a:cubicBezTo>
                    <a:cubicBezTo>
                      <a:pt x="115" y="0"/>
                      <a:pt x="111" y="2"/>
                      <a:pt x="111" y="2"/>
                    </a:cubicBezTo>
                    <a:cubicBezTo>
                      <a:pt x="11" y="61"/>
                      <a:pt x="11" y="61"/>
                      <a:pt x="11" y="61"/>
                    </a:cubicBezTo>
                    <a:cubicBezTo>
                      <a:pt x="11" y="61"/>
                      <a:pt x="11" y="61"/>
                      <a:pt x="11" y="61"/>
                    </a:cubicBezTo>
                    <a:cubicBezTo>
                      <a:pt x="2" y="72"/>
                      <a:pt x="0" y="80"/>
                      <a:pt x="1" y="86"/>
                    </a:cubicBezTo>
                    <a:cubicBezTo>
                      <a:pt x="2" y="92"/>
                      <a:pt x="4" y="95"/>
                      <a:pt x="5" y="95"/>
                    </a:cubicBezTo>
                    <a:cubicBezTo>
                      <a:pt x="5" y="95"/>
                      <a:pt x="7" y="98"/>
                      <a:pt x="11" y="9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8" name="Freeform: Shape 217" descr="002942e6-8cd0-414b-9aa9-d7659af4bb7c"/>
              <p:cNvSpPr/>
              <p:nvPr/>
            </p:nvSpPr>
            <p:spPr bwMode="auto">
              <a:xfrm>
                <a:off x="5204" y="1210"/>
                <a:ext cx="4" cy="3"/>
              </a:xfrm>
              <a:custGeom>
                <a:avLst/>
                <a:gdLst>
                  <a:gd name="T0" fmla="*/ 4 w 4"/>
                  <a:gd name="T1" fmla="*/ 0 h 3"/>
                  <a:gd name="T2" fmla="*/ 4 w 4"/>
                  <a:gd name="T3" fmla="*/ 0 h 3"/>
                  <a:gd name="T4" fmla="*/ 1 w 4"/>
                  <a:gd name="T5" fmla="*/ 2 h 3"/>
                  <a:gd name="T6" fmla="*/ 1 w 4"/>
                  <a:gd name="T7" fmla="*/ 1 h 3"/>
                  <a:gd name="T8" fmla="*/ 4 w 4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3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0" y="3"/>
                      <a:pt x="1" y="2"/>
                    </a:cubicBezTo>
                    <a:cubicBezTo>
                      <a:pt x="1" y="1"/>
                      <a:pt x="1" y="1"/>
                      <a:pt x="1" y="1"/>
                    </a:cubicBez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9" name="Freeform: Shape 218" descr="915c20a5-c941-466a-8298-f60b74e0bdfa"/>
              <p:cNvSpPr/>
              <p:nvPr/>
            </p:nvSpPr>
            <p:spPr bwMode="auto">
              <a:xfrm>
                <a:off x="5123" y="1243"/>
                <a:ext cx="7" cy="6"/>
              </a:xfrm>
              <a:custGeom>
                <a:avLst/>
                <a:gdLst>
                  <a:gd name="T0" fmla="*/ 3 w 7"/>
                  <a:gd name="T1" fmla="*/ 2 h 6"/>
                  <a:gd name="T2" fmla="*/ 0 w 7"/>
                  <a:gd name="T3" fmla="*/ 0 h 6"/>
                  <a:gd name="T4" fmla="*/ 4 w 7"/>
                  <a:gd name="T5" fmla="*/ 4 h 6"/>
                  <a:gd name="T6" fmla="*/ 7 w 7"/>
                  <a:gd name="T7" fmla="*/ 6 h 6"/>
                  <a:gd name="T8" fmla="*/ 3 w 7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3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1"/>
                      <a:pt x="4" y="4"/>
                      <a:pt x="4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6"/>
                      <a:pt x="6" y="3"/>
                      <a:pt x="3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0" name="Freeform: Shape 219" descr="977729a6-50b4-44f2-9661-aa949d218001"/>
              <p:cNvSpPr/>
              <p:nvPr/>
            </p:nvSpPr>
            <p:spPr bwMode="auto">
              <a:xfrm>
                <a:off x="5118" y="1205"/>
                <a:ext cx="63" cy="33"/>
              </a:xfrm>
              <a:custGeom>
                <a:avLst/>
                <a:gdLst>
                  <a:gd name="T0" fmla="*/ 63 w 63"/>
                  <a:gd name="T1" fmla="*/ 4 h 33"/>
                  <a:gd name="T2" fmla="*/ 60 w 63"/>
                  <a:gd name="T3" fmla="*/ 2 h 33"/>
                  <a:gd name="T4" fmla="*/ 0 w 63"/>
                  <a:gd name="T5" fmla="*/ 31 h 33"/>
                  <a:gd name="T6" fmla="*/ 4 w 63"/>
                  <a:gd name="T7" fmla="*/ 33 h 33"/>
                  <a:gd name="T8" fmla="*/ 63 w 63"/>
                  <a:gd name="T9" fmla="*/ 4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33">
                    <a:moveTo>
                      <a:pt x="63" y="4"/>
                    </a:moveTo>
                    <a:cubicBezTo>
                      <a:pt x="60" y="2"/>
                      <a:pt x="60" y="2"/>
                      <a:pt x="60" y="2"/>
                    </a:cubicBezTo>
                    <a:cubicBezTo>
                      <a:pt x="59" y="0"/>
                      <a:pt x="3" y="30"/>
                      <a:pt x="0" y="31"/>
                    </a:cubicBezTo>
                    <a:cubicBezTo>
                      <a:pt x="4" y="33"/>
                      <a:pt x="4" y="33"/>
                      <a:pt x="4" y="33"/>
                    </a:cubicBezTo>
                    <a:cubicBezTo>
                      <a:pt x="6" y="32"/>
                      <a:pt x="63" y="3"/>
                      <a:pt x="63" y="4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1" name="Freeform: Shape 220" descr="ae2d8b57-8acc-4a30-8768-73d4f9b1bdef"/>
              <p:cNvSpPr/>
              <p:nvPr/>
            </p:nvSpPr>
            <p:spPr bwMode="auto">
              <a:xfrm>
                <a:off x="5111" y="1236"/>
                <a:ext cx="11" cy="5"/>
              </a:xfrm>
              <a:custGeom>
                <a:avLst/>
                <a:gdLst>
                  <a:gd name="T0" fmla="*/ 11 w 11"/>
                  <a:gd name="T1" fmla="*/ 2 h 5"/>
                  <a:gd name="T2" fmla="*/ 7 w 11"/>
                  <a:gd name="T3" fmla="*/ 0 h 5"/>
                  <a:gd name="T4" fmla="*/ 0 w 11"/>
                  <a:gd name="T5" fmla="*/ 4 h 5"/>
                  <a:gd name="T6" fmla="*/ 3 w 11"/>
                  <a:gd name="T7" fmla="*/ 5 h 5"/>
                  <a:gd name="T8" fmla="*/ 11 w 11"/>
                  <a:gd name="T9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5">
                    <a:moveTo>
                      <a:pt x="11" y="2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5" y="1"/>
                      <a:pt x="2" y="2"/>
                      <a:pt x="0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5" y="4"/>
                      <a:pt x="8" y="3"/>
                      <a:pt x="11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2" name="Freeform: Shape 221" descr="89d8d4f9-73d5-46bb-bbaa-28ca5fa9bed0"/>
              <p:cNvSpPr/>
              <p:nvPr/>
            </p:nvSpPr>
            <p:spPr bwMode="auto">
              <a:xfrm>
                <a:off x="5099" y="1240"/>
                <a:ext cx="15" cy="11"/>
              </a:xfrm>
              <a:custGeom>
                <a:avLst/>
                <a:gdLst>
                  <a:gd name="T0" fmla="*/ 15 w 15"/>
                  <a:gd name="T1" fmla="*/ 1 h 11"/>
                  <a:gd name="T2" fmla="*/ 12 w 15"/>
                  <a:gd name="T3" fmla="*/ 0 h 11"/>
                  <a:gd name="T4" fmla="*/ 0 w 15"/>
                  <a:gd name="T5" fmla="*/ 9 h 11"/>
                  <a:gd name="T6" fmla="*/ 3 w 15"/>
                  <a:gd name="T7" fmla="*/ 11 h 11"/>
                  <a:gd name="T8" fmla="*/ 15 w 15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1">
                    <a:moveTo>
                      <a:pt x="15" y="1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7" y="2"/>
                      <a:pt x="3" y="6"/>
                      <a:pt x="0" y="9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6" y="8"/>
                      <a:pt x="10" y="4"/>
                      <a:pt x="15" y="1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3" name="Freeform: Shape 222" descr="71db659b-1682-4b4c-a2e1-046d58b0e589"/>
              <p:cNvSpPr/>
              <p:nvPr/>
            </p:nvSpPr>
            <p:spPr bwMode="auto">
              <a:xfrm>
                <a:off x="5092" y="1249"/>
                <a:ext cx="10" cy="13"/>
              </a:xfrm>
              <a:custGeom>
                <a:avLst/>
                <a:gdLst>
                  <a:gd name="T0" fmla="*/ 10 w 10"/>
                  <a:gd name="T1" fmla="*/ 2 h 13"/>
                  <a:gd name="T2" fmla="*/ 7 w 10"/>
                  <a:gd name="T3" fmla="*/ 0 h 13"/>
                  <a:gd name="T4" fmla="*/ 0 w 10"/>
                  <a:gd name="T5" fmla="*/ 11 h 13"/>
                  <a:gd name="T6" fmla="*/ 3 w 10"/>
                  <a:gd name="T7" fmla="*/ 13 h 13"/>
                  <a:gd name="T8" fmla="*/ 10 w 10"/>
                  <a:gd name="T9" fmla="*/ 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3">
                    <a:moveTo>
                      <a:pt x="10" y="2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4" y="4"/>
                      <a:pt x="2" y="7"/>
                      <a:pt x="0" y="11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5" y="9"/>
                      <a:pt x="7" y="6"/>
                      <a:pt x="10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4" name="Freeform: Shape 223" descr="2cc7c21a-15e6-4c6d-be47-4793e01c0d68"/>
              <p:cNvSpPr/>
              <p:nvPr/>
            </p:nvSpPr>
            <p:spPr bwMode="auto">
              <a:xfrm>
                <a:off x="5087" y="1260"/>
                <a:ext cx="8" cy="26"/>
              </a:xfrm>
              <a:custGeom>
                <a:avLst/>
                <a:gdLst>
                  <a:gd name="T0" fmla="*/ 8 w 8"/>
                  <a:gd name="T1" fmla="*/ 2 h 26"/>
                  <a:gd name="T2" fmla="*/ 5 w 8"/>
                  <a:gd name="T3" fmla="*/ 0 h 26"/>
                  <a:gd name="T4" fmla="*/ 2 w 8"/>
                  <a:gd name="T5" fmla="*/ 24 h 26"/>
                  <a:gd name="T6" fmla="*/ 6 w 8"/>
                  <a:gd name="T7" fmla="*/ 26 h 26"/>
                  <a:gd name="T8" fmla="*/ 8 w 8"/>
                  <a:gd name="T9" fmla="*/ 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26">
                    <a:moveTo>
                      <a:pt x="8" y="2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0" y="11"/>
                      <a:pt x="2" y="23"/>
                      <a:pt x="2" y="24"/>
                    </a:cubicBezTo>
                    <a:cubicBezTo>
                      <a:pt x="6" y="26"/>
                      <a:pt x="6" y="26"/>
                      <a:pt x="6" y="26"/>
                    </a:cubicBezTo>
                    <a:cubicBezTo>
                      <a:pt x="6" y="25"/>
                      <a:pt x="3" y="13"/>
                      <a:pt x="8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5" name="Freeform: Shape 224" descr="432b5c6f-66b3-4487-b8f6-516f4877b1ed"/>
              <p:cNvSpPr/>
              <p:nvPr/>
            </p:nvSpPr>
            <p:spPr bwMode="auto">
              <a:xfrm>
                <a:off x="5086" y="1208"/>
                <a:ext cx="98" cy="78"/>
              </a:xfrm>
              <a:custGeom>
                <a:avLst/>
                <a:gdLst>
                  <a:gd name="T0" fmla="*/ 28 w 98"/>
                  <a:gd name="T1" fmla="*/ 33 h 78"/>
                  <a:gd name="T2" fmla="*/ 7 w 98"/>
                  <a:gd name="T3" fmla="*/ 78 h 78"/>
                  <a:gd name="T4" fmla="*/ 11 w 98"/>
                  <a:gd name="T5" fmla="*/ 72 h 78"/>
                  <a:gd name="T6" fmla="*/ 29 w 98"/>
                  <a:gd name="T7" fmla="*/ 38 h 78"/>
                  <a:gd name="T8" fmla="*/ 29 w 98"/>
                  <a:gd name="T9" fmla="*/ 37 h 78"/>
                  <a:gd name="T10" fmla="*/ 44 w 98"/>
                  <a:gd name="T11" fmla="*/ 41 h 78"/>
                  <a:gd name="T12" fmla="*/ 60 w 98"/>
                  <a:gd name="T13" fmla="*/ 24 h 78"/>
                  <a:gd name="T14" fmla="*/ 90 w 98"/>
                  <a:gd name="T15" fmla="*/ 7 h 78"/>
                  <a:gd name="T16" fmla="*/ 95 w 98"/>
                  <a:gd name="T17" fmla="*/ 1 h 78"/>
                  <a:gd name="T18" fmla="*/ 36 w 98"/>
                  <a:gd name="T19" fmla="*/ 30 h 78"/>
                  <a:gd name="T20" fmla="*/ 28 w 98"/>
                  <a:gd name="T21" fmla="*/ 33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78">
                    <a:moveTo>
                      <a:pt x="28" y="33"/>
                    </a:moveTo>
                    <a:cubicBezTo>
                      <a:pt x="0" y="49"/>
                      <a:pt x="7" y="77"/>
                      <a:pt x="7" y="78"/>
                    </a:cubicBezTo>
                    <a:cubicBezTo>
                      <a:pt x="11" y="72"/>
                      <a:pt x="11" y="72"/>
                      <a:pt x="11" y="72"/>
                    </a:cubicBezTo>
                    <a:cubicBezTo>
                      <a:pt x="10" y="71"/>
                      <a:pt x="6" y="51"/>
                      <a:pt x="29" y="38"/>
                    </a:cubicBezTo>
                    <a:cubicBezTo>
                      <a:pt x="29" y="37"/>
                      <a:pt x="29" y="37"/>
                      <a:pt x="29" y="37"/>
                    </a:cubicBezTo>
                    <a:cubicBezTo>
                      <a:pt x="39" y="32"/>
                      <a:pt x="44" y="40"/>
                      <a:pt x="44" y="41"/>
                    </a:cubicBezTo>
                    <a:cubicBezTo>
                      <a:pt x="47" y="34"/>
                      <a:pt x="53" y="28"/>
                      <a:pt x="60" y="24"/>
                    </a:cubicBezTo>
                    <a:cubicBezTo>
                      <a:pt x="67" y="20"/>
                      <a:pt x="89" y="8"/>
                      <a:pt x="90" y="7"/>
                    </a:cubicBezTo>
                    <a:cubicBezTo>
                      <a:pt x="98" y="3"/>
                      <a:pt x="95" y="1"/>
                      <a:pt x="95" y="1"/>
                    </a:cubicBezTo>
                    <a:cubicBezTo>
                      <a:pt x="93" y="0"/>
                      <a:pt x="38" y="29"/>
                      <a:pt x="36" y="30"/>
                    </a:cubicBezTo>
                    <a:cubicBezTo>
                      <a:pt x="33" y="31"/>
                      <a:pt x="30" y="32"/>
                      <a:pt x="28" y="33"/>
                    </a:cubicBez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6" name="Freeform: Shape 225" descr="67a1b9fa-4e86-4f5e-824d-0e1b5a2c499b"/>
              <p:cNvSpPr/>
              <p:nvPr/>
            </p:nvSpPr>
            <p:spPr bwMode="auto">
              <a:xfrm>
                <a:off x="4992" y="1105"/>
                <a:ext cx="32" cy="21"/>
              </a:xfrm>
              <a:custGeom>
                <a:avLst/>
                <a:gdLst>
                  <a:gd name="T0" fmla="*/ 25 w 32"/>
                  <a:gd name="T1" fmla="*/ 3 h 21"/>
                  <a:gd name="T2" fmla="*/ 8 w 32"/>
                  <a:gd name="T3" fmla="*/ 1 h 21"/>
                  <a:gd name="T4" fmla="*/ 0 w 32"/>
                  <a:gd name="T5" fmla="*/ 9 h 21"/>
                  <a:gd name="T6" fmla="*/ 3 w 32"/>
                  <a:gd name="T7" fmla="*/ 18 h 21"/>
                  <a:gd name="T8" fmla="*/ 11 w 32"/>
                  <a:gd name="T9" fmla="*/ 21 h 21"/>
                  <a:gd name="T10" fmla="*/ 18 w 32"/>
                  <a:gd name="T11" fmla="*/ 16 h 21"/>
                  <a:gd name="T12" fmla="*/ 32 w 32"/>
                  <a:gd name="T13" fmla="*/ 12 h 21"/>
                  <a:gd name="T14" fmla="*/ 25 w 32"/>
                  <a:gd name="T15" fmla="*/ 3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21">
                    <a:moveTo>
                      <a:pt x="25" y="3"/>
                    </a:moveTo>
                    <a:cubicBezTo>
                      <a:pt x="25" y="3"/>
                      <a:pt x="10" y="0"/>
                      <a:pt x="8" y="1"/>
                    </a:cubicBezTo>
                    <a:cubicBezTo>
                      <a:pt x="5" y="2"/>
                      <a:pt x="1" y="7"/>
                      <a:pt x="0" y="9"/>
                    </a:cubicBezTo>
                    <a:cubicBezTo>
                      <a:pt x="0" y="11"/>
                      <a:pt x="1" y="17"/>
                      <a:pt x="3" y="18"/>
                    </a:cubicBezTo>
                    <a:cubicBezTo>
                      <a:pt x="5" y="19"/>
                      <a:pt x="9" y="21"/>
                      <a:pt x="11" y="21"/>
                    </a:cubicBezTo>
                    <a:cubicBezTo>
                      <a:pt x="13" y="21"/>
                      <a:pt x="16" y="17"/>
                      <a:pt x="18" y="16"/>
                    </a:cubicBezTo>
                    <a:cubicBezTo>
                      <a:pt x="20" y="15"/>
                      <a:pt x="29" y="19"/>
                      <a:pt x="32" y="12"/>
                    </a:cubicBezTo>
                    <a:cubicBezTo>
                      <a:pt x="32" y="11"/>
                      <a:pt x="31" y="6"/>
                      <a:pt x="25" y="3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7" name="Freeform: Shape 226" descr="ff12bd98-557a-4c75-bfef-0313b996170a"/>
              <p:cNvSpPr/>
              <p:nvPr/>
            </p:nvSpPr>
            <p:spPr bwMode="auto">
              <a:xfrm>
                <a:off x="5101" y="1253"/>
                <a:ext cx="50" cy="45"/>
              </a:xfrm>
              <a:custGeom>
                <a:avLst/>
                <a:gdLst>
                  <a:gd name="T0" fmla="*/ 23 w 50"/>
                  <a:gd name="T1" fmla="*/ 8 h 45"/>
                  <a:gd name="T2" fmla="*/ 22 w 50"/>
                  <a:gd name="T3" fmla="*/ 14 h 45"/>
                  <a:gd name="T4" fmla="*/ 8 w 50"/>
                  <a:gd name="T5" fmla="*/ 26 h 45"/>
                  <a:gd name="T6" fmla="*/ 1 w 50"/>
                  <a:gd name="T7" fmla="*/ 35 h 45"/>
                  <a:gd name="T8" fmla="*/ 0 w 50"/>
                  <a:gd name="T9" fmla="*/ 40 h 45"/>
                  <a:gd name="T10" fmla="*/ 2 w 50"/>
                  <a:gd name="T11" fmla="*/ 44 h 45"/>
                  <a:gd name="T12" fmla="*/ 10 w 50"/>
                  <a:gd name="T13" fmla="*/ 45 h 45"/>
                  <a:gd name="T14" fmla="*/ 25 w 50"/>
                  <a:gd name="T15" fmla="*/ 38 h 45"/>
                  <a:gd name="T16" fmla="*/ 50 w 50"/>
                  <a:gd name="T17" fmla="*/ 20 h 45"/>
                  <a:gd name="T18" fmla="*/ 50 w 50"/>
                  <a:gd name="T19" fmla="*/ 17 h 45"/>
                  <a:gd name="T20" fmla="*/ 43 w 50"/>
                  <a:gd name="T21" fmla="*/ 0 h 45"/>
                  <a:gd name="T22" fmla="*/ 23 w 50"/>
                  <a:gd name="T23" fmla="*/ 8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0" h="45">
                    <a:moveTo>
                      <a:pt x="23" y="8"/>
                    </a:moveTo>
                    <a:cubicBezTo>
                      <a:pt x="22" y="14"/>
                      <a:pt x="22" y="14"/>
                      <a:pt x="22" y="14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8" y="26"/>
                      <a:pt x="3" y="32"/>
                      <a:pt x="1" y="35"/>
                    </a:cubicBezTo>
                    <a:cubicBezTo>
                      <a:pt x="0" y="36"/>
                      <a:pt x="0" y="38"/>
                      <a:pt x="0" y="40"/>
                    </a:cubicBezTo>
                    <a:cubicBezTo>
                      <a:pt x="0" y="41"/>
                      <a:pt x="1" y="43"/>
                      <a:pt x="2" y="44"/>
                    </a:cubicBezTo>
                    <a:cubicBezTo>
                      <a:pt x="4" y="45"/>
                      <a:pt x="7" y="45"/>
                      <a:pt x="10" y="45"/>
                    </a:cubicBezTo>
                    <a:cubicBezTo>
                      <a:pt x="18" y="45"/>
                      <a:pt x="25" y="38"/>
                      <a:pt x="25" y="38"/>
                    </a:cubicBezTo>
                    <a:cubicBezTo>
                      <a:pt x="26" y="37"/>
                      <a:pt x="50" y="20"/>
                      <a:pt x="50" y="20"/>
                    </a:cubicBezTo>
                    <a:cubicBezTo>
                      <a:pt x="50" y="20"/>
                      <a:pt x="50" y="19"/>
                      <a:pt x="50" y="17"/>
                    </a:cubicBezTo>
                    <a:cubicBezTo>
                      <a:pt x="48" y="8"/>
                      <a:pt x="43" y="0"/>
                      <a:pt x="43" y="0"/>
                    </a:cubicBezTo>
                    <a:lnTo>
                      <a:pt x="23" y="8"/>
                    </a:lnTo>
                    <a:close/>
                  </a:path>
                </a:pathLst>
              </a:custGeom>
              <a:solidFill>
                <a:srgbClr val="269F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8" name="Freeform: Shape 227" descr="91eab000-63f8-4541-9f6e-1401223829e0"/>
              <p:cNvSpPr/>
              <p:nvPr/>
            </p:nvSpPr>
            <p:spPr bwMode="auto">
              <a:xfrm>
                <a:off x="5112" y="1274"/>
                <a:ext cx="14" cy="6"/>
              </a:xfrm>
              <a:custGeom>
                <a:avLst/>
                <a:gdLst>
                  <a:gd name="T0" fmla="*/ 13 w 14"/>
                  <a:gd name="T1" fmla="*/ 6 h 6"/>
                  <a:gd name="T2" fmla="*/ 14 w 14"/>
                  <a:gd name="T3" fmla="*/ 6 h 6"/>
                  <a:gd name="T4" fmla="*/ 14 w 14"/>
                  <a:gd name="T5" fmla="*/ 5 h 6"/>
                  <a:gd name="T6" fmla="*/ 6 w 14"/>
                  <a:gd name="T7" fmla="*/ 1 h 6"/>
                  <a:gd name="T8" fmla="*/ 0 w 14"/>
                  <a:gd name="T9" fmla="*/ 1 h 6"/>
                  <a:gd name="T10" fmla="*/ 0 w 14"/>
                  <a:gd name="T11" fmla="*/ 2 h 6"/>
                  <a:gd name="T12" fmla="*/ 1 w 14"/>
                  <a:gd name="T13" fmla="*/ 2 h 6"/>
                  <a:gd name="T14" fmla="*/ 6 w 14"/>
                  <a:gd name="T15" fmla="*/ 2 h 6"/>
                  <a:gd name="T16" fmla="*/ 13 w 14"/>
                  <a:gd name="T1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6">
                    <a:moveTo>
                      <a:pt x="13" y="6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0" y="2"/>
                      <a:pt x="6" y="1"/>
                    </a:cubicBezTo>
                    <a:cubicBezTo>
                      <a:pt x="3" y="0"/>
                      <a:pt x="1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3" y="1"/>
                      <a:pt x="6" y="2"/>
                    </a:cubicBezTo>
                    <a:cubicBezTo>
                      <a:pt x="9" y="3"/>
                      <a:pt x="12" y="5"/>
                      <a:pt x="13" y="6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9" name="Freeform: Shape 228" descr="0b8e79f5-381d-4497-b227-b211888ca967"/>
              <p:cNvSpPr/>
              <p:nvPr/>
            </p:nvSpPr>
            <p:spPr bwMode="auto">
              <a:xfrm>
                <a:off x="5109" y="1277"/>
                <a:ext cx="14" cy="5"/>
              </a:xfrm>
              <a:custGeom>
                <a:avLst/>
                <a:gdLst>
                  <a:gd name="T0" fmla="*/ 14 w 14"/>
                  <a:gd name="T1" fmla="*/ 5 h 5"/>
                  <a:gd name="T2" fmla="*/ 14 w 14"/>
                  <a:gd name="T3" fmla="*/ 5 h 5"/>
                  <a:gd name="T4" fmla="*/ 14 w 14"/>
                  <a:gd name="T5" fmla="*/ 5 h 5"/>
                  <a:gd name="T6" fmla="*/ 7 w 14"/>
                  <a:gd name="T7" fmla="*/ 1 h 5"/>
                  <a:gd name="T8" fmla="*/ 1 w 14"/>
                  <a:gd name="T9" fmla="*/ 1 h 5"/>
                  <a:gd name="T10" fmla="*/ 0 w 14"/>
                  <a:gd name="T11" fmla="*/ 2 h 5"/>
                  <a:gd name="T12" fmla="*/ 1 w 14"/>
                  <a:gd name="T13" fmla="*/ 2 h 5"/>
                  <a:gd name="T14" fmla="*/ 6 w 14"/>
                  <a:gd name="T15" fmla="*/ 1 h 5"/>
                  <a:gd name="T16" fmla="*/ 14 w 14"/>
                  <a:gd name="T1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5">
                    <a:moveTo>
                      <a:pt x="14" y="5"/>
                    </a:moveTo>
                    <a:cubicBezTo>
                      <a:pt x="14" y="5"/>
                      <a:pt x="14" y="5"/>
                      <a:pt x="14" y="5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0" y="1"/>
                      <a:pt x="7" y="1"/>
                    </a:cubicBezTo>
                    <a:cubicBezTo>
                      <a:pt x="4" y="0"/>
                      <a:pt x="1" y="1"/>
                      <a:pt x="1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1"/>
                      <a:pt x="4" y="1"/>
                      <a:pt x="6" y="1"/>
                    </a:cubicBezTo>
                    <a:cubicBezTo>
                      <a:pt x="9" y="2"/>
                      <a:pt x="13" y="4"/>
                      <a:pt x="14" y="5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0" name="Freeform: Shape 229" descr="72ab4b18-88d5-4bae-92da-b336015a7a93"/>
              <p:cNvSpPr/>
              <p:nvPr/>
            </p:nvSpPr>
            <p:spPr bwMode="auto">
              <a:xfrm>
                <a:off x="5107" y="1280"/>
                <a:ext cx="14" cy="4"/>
              </a:xfrm>
              <a:custGeom>
                <a:avLst/>
                <a:gdLst>
                  <a:gd name="T0" fmla="*/ 14 w 14"/>
                  <a:gd name="T1" fmla="*/ 4 h 4"/>
                  <a:gd name="T2" fmla="*/ 14 w 14"/>
                  <a:gd name="T3" fmla="*/ 4 h 4"/>
                  <a:gd name="T4" fmla="*/ 14 w 14"/>
                  <a:gd name="T5" fmla="*/ 4 h 4"/>
                  <a:gd name="T6" fmla="*/ 6 w 14"/>
                  <a:gd name="T7" fmla="*/ 0 h 4"/>
                  <a:gd name="T8" fmla="*/ 0 w 14"/>
                  <a:gd name="T9" fmla="*/ 1 h 4"/>
                  <a:gd name="T10" fmla="*/ 0 w 14"/>
                  <a:gd name="T11" fmla="*/ 2 h 4"/>
                  <a:gd name="T12" fmla="*/ 1 w 14"/>
                  <a:gd name="T13" fmla="*/ 2 h 4"/>
                  <a:gd name="T14" fmla="*/ 6 w 14"/>
                  <a:gd name="T15" fmla="*/ 1 h 4"/>
                  <a:gd name="T16" fmla="*/ 14 w 14"/>
                  <a:gd name="T17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4">
                    <a:moveTo>
                      <a:pt x="14" y="4"/>
                    </a:moveTo>
                    <a:cubicBezTo>
                      <a:pt x="14" y="4"/>
                      <a:pt x="14" y="4"/>
                      <a:pt x="14" y="4"/>
                    </a:cubicBezTo>
                    <a:cubicBezTo>
                      <a:pt x="14" y="4"/>
                      <a:pt x="14" y="4"/>
                      <a:pt x="14" y="4"/>
                    </a:cubicBezTo>
                    <a:cubicBezTo>
                      <a:pt x="13" y="3"/>
                      <a:pt x="9" y="1"/>
                      <a:pt x="6" y="0"/>
                    </a:cubicBezTo>
                    <a:cubicBezTo>
                      <a:pt x="3" y="0"/>
                      <a:pt x="1" y="0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3" y="1"/>
                      <a:pt x="6" y="1"/>
                    </a:cubicBezTo>
                    <a:cubicBezTo>
                      <a:pt x="9" y="2"/>
                      <a:pt x="12" y="4"/>
                      <a:pt x="14" y="4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1" name="Freeform: Shape 230" descr="83d6ed01-3f6f-4a12-b5d3-dbc97e4d3d49"/>
              <p:cNvSpPr/>
              <p:nvPr/>
            </p:nvSpPr>
            <p:spPr bwMode="auto">
              <a:xfrm>
                <a:off x="5101" y="1285"/>
                <a:ext cx="21" cy="13"/>
              </a:xfrm>
              <a:custGeom>
                <a:avLst/>
                <a:gdLst>
                  <a:gd name="T0" fmla="*/ 1 w 21"/>
                  <a:gd name="T1" fmla="*/ 3 h 13"/>
                  <a:gd name="T2" fmla="*/ 2 w 21"/>
                  <a:gd name="T3" fmla="*/ 1 h 13"/>
                  <a:gd name="T4" fmla="*/ 10 w 21"/>
                  <a:gd name="T5" fmla="*/ 1 h 13"/>
                  <a:gd name="T6" fmla="*/ 21 w 21"/>
                  <a:gd name="T7" fmla="*/ 8 h 13"/>
                  <a:gd name="T8" fmla="*/ 6 w 21"/>
                  <a:gd name="T9" fmla="*/ 13 h 13"/>
                  <a:gd name="T10" fmla="*/ 6 w 21"/>
                  <a:gd name="T11" fmla="*/ 13 h 13"/>
                  <a:gd name="T12" fmla="*/ 2 w 21"/>
                  <a:gd name="T13" fmla="*/ 12 h 13"/>
                  <a:gd name="T14" fmla="*/ 0 w 21"/>
                  <a:gd name="T15" fmla="*/ 8 h 13"/>
                  <a:gd name="T16" fmla="*/ 1 w 21"/>
                  <a:gd name="T17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13">
                    <a:moveTo>
                      <a:pt x="1" y="3"/>
                    </a:moveTo>
                    <a:cubicBezTo>
                      <a:pt x="1" y="2"/>
                      <a:pt x="2" y="2"/>
                      <a:pt x="2" y="1"/>
                    </a:cubicBezTo>
                    <a:cubicBezTo>
                      <a:pt x="3" y="1"/>
                      <a:pt x="5" y="0"/>
                      <a:pt x="10" y="1"/>
                    </a:cubicBezTo>
                    <a:cubicBezTo>
                      <a:pt x="17" y="3"/>
                      <a:pt x="21" y="8"/>
                      <a:pt x="21" y="8"/>
                    </a:cubicBezTo>
                    <a:cubicBezTo>
                      <a:pt x="21" y="8"/>
                      <a:pt x="17" y="11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4" y="13"/>
                      <a:pt x="3" y="12"/>
                      <a:pt x="2" y="12"/>
                    </a:cubicBezTo>
                    <a:cubicBezTo>
                      <a:pt x="1" y="11"/>
                      <a:pt x="0" y="9"/>
                      <a:pt x="0" y="8"/>
                    </a:cubicBezTo>
                    <a:cubicBezTo>
                      <a:pt x="0" y="6"/>
                      <a:pt x="0" y="4"/>
                      <a:pt x="1" y="3"/>
                    </a:cubicBezTo>
                    <a:close/>
                  </a:path>
                </a:pathLst>
              </a:custGeom>
              <a:solidFill>
                <a:srgbClr val="254B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2" name="Freeform: Shape 231" descr="2e08f6db-4445-4f5f-a391-500b19e8f128"/>
              <p:cNvSpPr/>
              <p:nvPr/>
            </p:nvSpPr>
            <p:spPr bwMode="auto">
              <a:xfrm>
                <a:off x="5101" y="1270"/>
                <a:ext cx="50" cy="30"/>
              </a:xfrm>
              <a:custGeom>
                <a:avLst/>
                <a:gdLst>
                  <a:gd name="T0" fmla="*/ 0 w 50"/>
                  <a:gd name="T1" fmla="*/ 23 h 30"/>
                  <a:gd name="T2" fmla="*/ 9 w 50"/>
                  <a:gd name="T3" fmla="*/ 26 h 30"/>
                  <a:gd name="T4" fmla="*/ 47 w 50"/>
                  <a:gd name="T5" fmla="*/ 3 h 30"/>
                  <a:gd name="T6" fmla="*/ 50 w 50"/>
                  <a:gd name="T7" fmla="*/ 0 h 30"/>
                  <a:gd name="T8" fmla="*/ 50 w 50"/>
                  <a:gd name="T9" fmla="*/ 3 h 30"/>
                  <a:gd name="T10" fmla="*/ 49 w 50"/>
                  <a:gd name="T11" fmla="*/ 7 h 30"/>
                  <a:gd name="T12" fmla="*/ 29 w 50"/>
                  <a:gd name="T13" fmla="*/ 22 h 30"/>
                  <a:gd name="T14" fmla="*/ 10 w 50"/>
                  <a:gd name="T15" fmla="*/ 29 h 30"/>
                  <a:gd name="T16" fmla="*/ 1 w 50"/>
                  <a:gd name="T17" fmla="*/ 27 h 30"/>
                  <a:gd name="T18" fmla="*/ 0 w 50"/>
                  <a:gd name="T19" fmla="*/ 23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30">
                    <a:moveTo>
                      <a:pt x="0" y="23"/>
                    </a:moveTo>
                    <a:cubicBezTo>
                      <a:pt x="1" y="25"/>
                      <a:pt x="7" y="26"/>
                      <a:pt x="9" y="26"/>
                    </a:cubicBezTo>
                    <a:cubicBezTo>
                      <a:pt x="23" y="26"/>
                      <a:pt x="46" y="4"/>
                      <a:pt x="47" y="3"/>
                    </a:cubicBezTo>
                    <a:cubicBezTo>
                      <a:pt x="49" y="1"/>
                      <a:pt x="50" y="0"/>
                      <a:pt x="50" y="0"/>
                    </a:cubicBezTo>
                    <a:cubicBezTo>
                      <a:pt x="50" y="3"/>
                      <a:pt x="50" y="3"/>
                      <a:pt x="50" y="3"/>
                    </a:cubicBezTo>
                    <a:cubicBezTo>
                      <a:pt x="50" y="3"/>
                      <a:pt x="50" y="6"/>
                      <a:pt x="49" y="7"/>
                    </a:cubicBezTo>
                    <a:cubicBezTo>
                      <a:pt x="48" y="8"/>
                      <a:pt x="31" y="21"/>
                      <a:pt x="29" y="22"/>
                    </a:cubicBezTo>
                    <a:cubicBezTo>
                      <a:pt x="29" y="22"/>
                      <a:pt x="19" y="30"/>
                      <a:pt x="10" y="29"/>
                    </a:cubicBezTo>
                    <a:cubicBezTo>
                      <a:pt x="7" y="29"/>
                      <a:pt x="3" y="29"/>
                      <a:pt x="1" y="27"/>
                    </a:cubicBezTo>
                    <a:cubicBezTo>
                      <a:pt x="0" y="26"/>
                      <a:pt x="0" y="22"/>
                      <a:pt x="0" y="23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3" name="Freeform: Shape 232" descr="f5404f96-b96b-47c9-a06f-af32c8e73273"/>
              <p:cNvSpPr/>
              <p:nvPr/>
            </p:nvSpPr>
            <p:spPr bwMode="auto">
              <a:xfrm>
                <a:off x="5102" y="1087"/>
                <a:ext cx="68" cy="186"/>
              </a:xfrm>
              <a:custGeom>
                <a:avLst/>
                <a:gdLst>
                  <a:gd name="T0" fmla="*/ 24 w 68"/>
                  <a:gd name="T1" fmla="*/ 21 h 186"/>
                  <a:gd name="T2" fmla="*/ 2 w 68"/>
                  <a:gd name="T3" fmla="*/ 108 h 186"/>
                  <a:gd name="T4" fmla="*/ 6 w 68"/>
                  <a:gd name="T5" fmla="*/ 134 h 186"/>
                  <a:gd name="T6" fmla="*/ 19 w 68"/>
                  <a:gd name="T7" fmla="*/ 181 h 186"/>
                  <a:gd name="T8" fmla="*/ 38 w 68"/>
                  <a:gd name="T9" fmla="*/ 182 h 186"/>
                  <a:gd name="T10" fmla="*/ 47 w 68"/>
                  <a:gd name="T11" fmla="*/ 174 h 186"/>
                  <a:gd name="T12" fmla="*/ 34 w 68"/>
                  <a:gd name="T13" fmla="*/ 120 h 186"/>
                  <a:gd name="T14" fmla="*/ 36 w 68"/>
                  <a:gd name="T15" fmla="*/ 101 h 186"/>
                  <a:gd name="T16" fmla="*/ 55 w 68"/>
                  <a:gd name="T17" fmla="*/ 51 h 186"/>
                  <a:gd name="T18" fmla="*/ 61 w 68"/>
                  <a:gd name="T19" fmla="*/ 11 h 186"/>
                  <a:gd name="T20" fmla="*/ 24 w 68"/>
                  <a:gd name="T21" fmla="*/ 21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8" h="186">
                    <a:moveTo>
                      <a:pt x="24" y="21"/>
                    </a:moveTo>
                    <a:cubicBezTo>
                      <a:pt x="24" y="21"/>
                      <a:pt x="6" y="81"/>
                      <a:pt x="2" y="108"/>
                    </a:cubicBezTo>
                    <a:cubicBezTo>
                      <a:pt x="0" y="117"/>
                      <a:pt x="6" y="134"/>
                      <a:pt x="6" y="134"/>
                    </a:cubicBezTo>
                    <a:cubicBezTo>
                      <a:pt x="19" y="181"/>
                      <a:pt x="19" y="181"/>
                      <a:pt x="19" y="181"/>
                    </a:cubicBezTo>
                    <a:cubicBezTo>
                      <a:pt x="19" y="181"/>
                      <a:pt x="29" y="186"/>
                      <a:pt x="38" y="182"/>
                    </a:cubicBezTo>
                    <a:cubicBezTo>
                      <a:pt x="46" y="177"/>
                      <a:pt x="47" y="174"/>
                      <a:pt x="47" y="174"/>
                    </a:cubicBezTo>
                    <a:cubicBezTo>
                      <a:pt x="47" y="174"/>
                      <a:pt x="41" y="141"/>
                      <a:pt x="34" y="120"/>
                    </a:cubicBezTo>
                    <a:cubicBezTo>
                      <a:pt x="32" y="111"/>
                      <a:pt x="36" y="101"/>
                      <a:pt x="36" y="101"/>
                    </a:cubicBezTo>
                    <a:cubicBezTo>
                      <a:pt x="55" y="51"/>
                      <a:pt x="55" y="51"/>
                      <a:pt x="55" y="51"/>
                    </a:cubicBezTo>
                    <a:cubicBezTo>
                      <a:pt x="55" y="51"/>
                      <a:pt x="68" y="26"/>
                      <a:pt x="61" y="11"/>
                    </a:cubicBezTo>
                    <a:cubicBezTo>
                      <a:pt x="56" y="0"/>
                      <a:pt x="24" y="21"/>
                      <a:pt x="24" y="21"/>
                    </a:cubicBezTo>
                    <a:close/>
                  </a:path>
                </a:pathLst>
              </a:custGeom>
              <a:solidFill>
                <a:srgbClr val="254B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4" name="Freeform: Shape 233" descr="337915f4-3a48-4176-b214-5ea78eedcd62"/>
              <p:cNvSpPr/>
              <p:nvPr/>
            </p:nvSpPr>
            <p:spPr bwMode="auto">
              <a:xfrm>
                <a:off x="5011" y="1030"/>
                <a:ext cx="83" cy="89"/>
              </a:xfrm>
              <a:custGeom>
                <a:avLst/>
                <a:gdLst>
                  <a:gd name="T0" fmla="*/ 8 w 83"/>
                  <a:gd name="T1" fmla="*/ 90 h 90"/>
                  <a:gd name="T2" fmla="*/ 39 w 83"/>
                  <a:gd name="T3" fmla="*/ 75 h 90"/>
                  <a:gd name="T4" fmla="*/ 54 w 83"/>
                  <a:gd name="T5" fmla="*/ 61 h 90"/>
                  <a:gd name="T6" fmla="*/ 78 w 83"/>
                  <a:gd name="T7" fmla="*/ 19 h 90"/>
                  <a:gd name="T8" fmla="*/ 56 w 83"/>
                  <a:gd name="T9" fmla="*/ 13 h 90"/>
                  <a:gd name="T10" fmla="*/ 35 w 83"/>
                  <a:gd name="T11" fmla="*/ 52 h 90"/>
                  <a:gd name="T12" fmla="*/ 25 w 83"/>
                  <a:gd name="T13" fmla="*/ 61 h 90"/>
                  <a:gd name="T14" fmla="*/ 0 w 83"/>
                  <a:gd name="T15" fmla="*/ 83 h 90"/>
                  <a:gd name="T16" fmla="*/ 8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8" y="90"/>
                    </a:moveTo>
                    <a:cubicBezTo>
                      <a:pt x="14" y="89"/>
                      <a:pt x="33" y="80"/>
                      <a:pt x="39" y="75"/>
                    </a:cubicBezTo>
                    <a:cubicBezTo>
                      <a:pt x="48" y="70"/>
                      <a:pt x="54" y="61"/>
                      <a:pt x="54" y="61"/>
                    </a:cubicBezTo>
                    <a:cubicBezTo>
                      <a:pt x="54" y="61"/>
                      <a:pt x="76" y="28"/>
                      <a:pt x="78" y="19"/>
                    </a:cubicBezTo>
                    <a:cubicBezTo>
                      <a:pt x="83" y="4"/>
                      <a:pt x="65" y="0"/>
                      <a:pt x="56" y="13"/>
                    </a:cubicBezTo>
                    <a:cubicBezTo>
                      <a:pt x="52" y="18"/>
                      <a:pt x="39" y="43"/>
                      <a:pt x="35" y="52"/>
                    </a:cubicBezTo>
                    <a:cubicBezTo>
                      <a:pt x="32" y="56"/>
                      <a:pt x="25" y="61"/>
                      <a:pt x="25" y="61"/>
                    </a:cubicBezTo>
                    <a:cubicBezTo>
                      <a:pt x="0" y="83"/>
                      <a:pt x="0" y="83"/>
                      <a:pt x="0" y="83"/>
                    </a:cubicBezTo>
                    <a:cubicBezTo>
                      <a:pt x="0" y="83"/>
                      <a:pt x="7" y="90"/>
                      <a:pt x="8" y="90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5" name="Freeform: Shape 234" descr="68ca4440-cc92-435a-a8bc-9de850954335"/>
              <p:cNvSpPr/>
              <p:nvPr/>
            </p:nvSpPr>
            <p:spPr bwMode="auto">
              <a:xfrm>
                <a:off x="5047" y="1033"/>
                <a:ext cx="37" cy="60"/>
              </a:xfrm>
              <a:custGeom>
                <a:avLst/>
                <a:gdLst>
                  <a:gd name="T0" fmla="*/ 32 w 37"/>
                  <a:gd name="T1" fmla="*/ 48 h 61"/>
                  <a:gd name="T2" fmla="*/ 0 w 37"/>
                  <a:gd name="T3" fmla="*/ 41 h 61"/>
                  <a:gd name="T4" fmla="*/ 6 w 37"/>
                  <a:gd name="T5" fmla="*/ 27 h 61"/>
                  <a:gd name="T6" fmla="*/ 12 w 37"/>
                  <a:gd name="T7" fmla="*/ 11 h 61"/>
                  <a:gd name="T8" fmla="*/ 35 w 37"/>
                  <a:gd name="T9" fmla="*/ 10 h 61"/>
                  <a:gd name="T10" fmla="*/ 32 w 37"/>
                  <a:gd name="T11" fmla="*/ 48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" h="61">
                    <a:moveTo>
                      <a:pt x="32" y="48"/>
                    </a:moveTo>
                    <a:cubicBezTo>
                      <a:pt x="32" y="48"/>
                      <a:pt x="14" y="61"/>
                      <a:pt x="0" y="41"/>
                    </a:cubicBezTo>
                    <a:cubicBezTo>
                      <a:pt x="0" y="41"/>
                      <a:pt x="2" y="36"/>
                      <a:pt x="6" y="27"/>
                    </a:cubicBezTo>
                    <a:cubicBezTo>
                      <a:pt x="10" y="19"/>
                      <a:pt x="10" y="12"/>
                      <a:pt x="12" y="11"/>
                    </a:cubicBezTo>
                    <a:cubicBezTo>
                      <a:pt x="15" y="9"/>
                      <a:pt x="29" y="0"/>
                      <a:pt x="35" y="10"/>
                    </a:cubicBezTo>
                    <a:cubicBezTo>
                      <a:pt x="37" y="13"/>
                      <a:pt x="32" y="48"/>
                      <a:pt x="32" y="48"/>
                    </a:cubicBezTo>
                    <a:close/>
                  </a:path>
                </a:pathLst>
              </a:custGeom>
              <a:solidFill>
                <a:srgbClr val="048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6" name="Freeform: Shape 235" descr="7a877ba4-4152-4c0d-bbb7-ae7fabff49b1"/>
              <p:cNvSpPr/>
              <p:nvPr/>
            </p:nvSpPr>
            <p:spPr bwMode="auto">
              <a:xfrm>
                <a:off x="5059" y="1016"/>
                <a:ext cx="118" cy="128"/>
              </a:xfrm>
              <a:custGeom>
                <a:avLst/>
                <a:gdLst>
                  <a:gd name="T0" fmla="*/ 0 w 118"/>
                  <a:gd name="T1" fmla="*/ 35 h 129"/>
                  <a:gd name="T2" fmla="*/ 29 w 118"/>
                  <a:gd name="T3" fmla="*/ 72 h 129"/>
                  <a:gd name="T4" fmla="*/ 43 w 118"/>
                  <a:gd name="T5" fmla="*/ 88 h 129"/>
                  <a:gd name="T6" fmla="*/ 35 w 118"/>
                  <a:gd name="T7" fmla="*/ 99 h 129"/>
                  <a:gd name="T8" fmla="*/ 48 w 118"/>
                  <a:gd name="T9" fmla="*/ 112 h 129"/>
                  <a:gd name="T10" fmla="*/ 99 w 118"/>
                  <a:gd name="T11" fmla="*/ 113 h 129"/>
                  <a:gd name="T12" fmla="*/ 118 w 118"/>
                  <a:gd name="T13" fmla="*/ 97 h 129"/>
                  <a:gd name="T14" fmla="*/ 91 w 118"/>
                  <a:gd name="T15" fmla="*/ 50 h 129"/>
                  <a:gd name="T16" fmla="*/ 68 w 118"/>
                  <a:gd name="T17" fmla="*/ 22 h 129"/>
                  <a:gd name="T18" fmla="*/ 12 w 118"/>
                  <a:gd name="T19" fmla="*/ 9 h 129"/>
                  <a:gd name="T20" fmla="*/ 0 w 118"/>
                  <a:gd name="T21" fmla="*/ 35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8" h="129">
                    <a:moveTo>
                      <a:pt x="0" y="35"/>
                    </a:moveTo>
                    <a:cubicBezTo>
                      <a:pt x="0" y="44"/>
                      <a:pt x="10" y="57"/>
                      <a:pt x="29" y="72"/>
                    </a:cubicBezTo>
                    <a:cubicBezTo>
                      <a:pt x="29" y="72"/>
                      <a:pt x="43" y="84"/>
                      <a:pt x="43" y="88"/>
                    </a:cubicBezTo>
                    <a:cubicBezTo>
                      <a:pt x="44" y="94"/>
                      <a:pt x="35" y="98"/>
                      <a:pt x="35" y="99"/>
                    </a:cubicBezTo>
                    <a:cubicBezTo>
                      <a:pt x="36" y="104"/>
                      <a:pt x="39" y="106"/>
                      <a:pt x="48" y="112"/>
                    </a:cubicBezTo>
                    <a:cubicBezTo>
                      <a:pt x="54" y="116"/>
                      <a:pt x="75" y="129"/>
                      <a:pt x="99" y="113"/>
                    </a:cubicBezTo>
                    <a:cubicBezTo>
                      <a:pt x="111" y="104"/>
                      <a:pt x="118" y="97"/>
                      <a:pt x="118" y="97"/>
                    </a:cubicBezTo>
                    <a:cubicBezTo>
                      <a:pt x="113" y="91"/>
                      <a:pt x="102" y="67"/>
                      <a:pt x="91" y="50"/>
                    </a:cubicBezTo>
                    <a:cubicBezTo>
                      <a:pt x="79" y="32"/>
                      <a:pt x="68" y="22"/>
                      <a:pt x="68" y="22"/>
                    </a:cubicBezTo>
                    <a:cubicBezTo>
                      <a:pt x="39" y="0"/>
                      <a:pt x="12" y="9"/>
                      <a:pt x="12" y="9"/>
                    </a:cubicBezTo>
                    <a:cubicBezTo>
                      <a:pt x="12" y="9"/>
                      <a:pt x="1" y="28"/>
                      <a:pt x="0" y="35"/>
                    </a:cubicBezTo>
                    <a:close/>
                  </a:path>
                </a:pathLst>
              </a:custGeom>
              <a:solidFill>
                <a:srgbClr val="0BA2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7" name="Freeform: Shape 236" descr="cb0a2ba8-8942-4fd4-b11f-503244d415ff"/>
              <p:cNvSpPr/>
              <p:nvPr/>
            </p:nvSpPr>
            <p:spPr bwMode="auto">
              <a:xfrm>
                <a:off x="5075" y="1023"/>
                <a:ext cx="27" cy="38"/>
              </a:xfrm>
              <a:custGeom>
                <a:avLst/>
                <a:gdLst>
                  <a:gd name="T0" fmla="*/ 3 w 27"/>
                  <a:gd name="T1" fmla="*/ 15 h 38"/>
                  <a:gd name="T2" fmla="*/ 7 w 27"/>
                  <a:gd name="T3" fmla="*/ 35 h 38"/>
                  <a:gd name="T4" fmla="*/ 22 w 27"/>
                  <a:gd name="T5" fmla="*/ 23 h 38"/>
                  <a:gd name="T6" fmla="*/ 20 w 27"/>
                  <a:gd name="T7" fmla="*/ 4 h 38"/>
                  <a:gd name="T8" fmla="*/ 3 w 27"/>
                  <a:gd name="T9" fmla="*/ 15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8">
                    <a:moveTo>
                      <a:pt x="3" y="15"/>
                    </a:moveTo>
                    <a:cubicBezTo>
                      <a:pt x="0" y="22"/>
                      <a:pt x="3" y="32"/>
                      <a:pt x="7" y="35"/>
                    </a:cubicBezTo>
                    <a:cubicBezTo>
                      <a:pt x="12" y="38"/>
                      <a:pt x="19" y="31"/>
                      <a:pt x="22" y="23"/>
                    </a:cubicBezTo>
                    <a:cubicBezTo>
                      <a:pt x="24" y="18"/>
                      <a:pt x="27" y="8"/>
                      <a:pt x="20" y="4"/>
                    </a:cubicBezTo>
                    <a:cubicBezTo>
                      <a:pt x="13" y="0"/>
                      <a:pt x="4" y="15"/>
                      <a:pt x="3" y="15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8" name="Freeform: Shape 237" descr="7c9256f9-368a-4a8e-b913-c0de4535ee2f"/>
              <p:cNvSpPr/>
              <p:nvPr/>
            </p:nvSpPr>
            <p:spPr bwMode="auto">
              <a:xfrm>
                <a:off x="5056" y="1020"/>
                <a:ext cx="46" cy="34"/>
              </a:xfrm>
              <a:custGeom>
                <a:avLst/>
                <a:gdLst>
                  <a:gd name="T0" fmla="*/ 28 w 46"/>
                  <a:gd name="T1" fmla="*/ 31 h 34"/>
                  <a:gd name="T2" fmla="*/ 39 w 46"/>
                  <a:gd name="T3" fmla="*/ 7 h 34"/>
                  <a:gd name="T4" fmla="*/ 19 w 46"/>
                  <a:gd name="T5" fmla="*/ 0 h 34"/>
                  <a:gd name="T6" fmla="*/ 6 w 46"/>
                  <a:gd name="T7" fmla="*/ 24 h 34"/>
                  <a:gd name="T8" fmla="*/ 18 w 46"/>
                  <a:gd name="T9" fmla="*/ 26 h 34"/>
                  <a:gd name="T10" fmla="*/ 28 w 46"/>
                  <a:gd name="T11" fmla="*/ 3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" h="34">
                    <a:moveTo>
                      <a:pt x="28" y="31"/>
                    </a:moveTo>
                    <a:cubicBezTo>
                      <a:pt x="38" y="34"/>
                      <a:pt x="46" y="9"/>
                      <a:pt x="39" y="7"/>
                    </a:cubicBezTo>
                    <a:cubicBezTo>
                      <a:pt x="35" y="6"/>
                      <a:pt x="19" y="0"/>
                      <a:pt x="19" y="0"/>
                    </a:cubicBezTo>
                    <a:cubicBezTo>
                      <a:pt x="19" y="0"/>
                      <a:pt x="0" y="21"/>
                      <a:pt x="6" y="24"/>
                    </a:cubicBezTo>
                    <a:cubicBezTo>
                      <a:pt x="8" y="25"/>
                      <a:pt x="15" y="26"/>
                      <a:pt x="18" y="26"/>
                    </a:cubicBezTo>
                    <a:cubicBezTo>
                      <a:pt x="25" y="27"/>
                      <a:pt x="28" y="31"/>
                      <a:pt x="28" y="31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9" name="Freeform: Shape 238" descr="fd94e0fd-a32a-42e8-8264-debe573e4344"/>
              <p:cNvSpPr/>
              <p:nvPr/>
            </p:nvSpPr>
            <p:spPr bwMode="auto">
              <a:xfrm>
                <a:off x="5058" y="1012"/>
                <a:ext cx="11" cy="18"/>
              </a:xfrm>
              <a:custGeom>
                <a:avLst/>
                <a:gdLst>
                  <a:gd name="T0" fmla="*/ 5 w 11"/>
                  <a:gd name="T1" fmla="*/ 0 h 18"/>
                  <a:gd name="T2" fmla="*/ 1 w 11"/>
                  <a:gd name="T3" fmla="*/ 6 h 18"/>
                  <a:gd name="T4" fmla="*/ 2 w 11"/>
                  <a:gd name="T5" fmla="*/ 15 h 18"/>
                  <a:gd name="T6" fmla="*/ 5 w 11"/>
                  <a:gd name="T7" fmla="*/ 17 h 18"/>
                  <a:gd name="T8" fmla="*/ 9 w 11"/>
                  <a:gd name="T9" fmla="*/ 12 h 18"/>
                  <a:gd name="T10" fmla="*/ 10 w 11"/>
                  <a:gd name="T11" fmla="*/ 8 h 18"/>
                  <a:gd name="T12" fmla="*/ 5 w 11"/>
                  <a:gd name="T13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8">
                    <a:moveTo>
                      <a:pt x="5" y="0"/>
                    </a:moveTo>
                    <a:cubicBezTo>
                      <a:pt x="0" y="1"/>
                      <a:pt x="1" y="6"/>
                      <a:pt x="1" y="6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2" y="15"/>
                      <a:pt x="3" y="17"/>
                      <a:pt x="5" y="17"/>
                    </a:cubicBezTo>
                    <a:cubicBezTo>
                      <a:pt x="8" y="18"/>
                      <a:pt x="8" y="15"/>
                      <a:pt x="9" y="12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1" y="4"/>
                      <a:pt x="10" y="0"/>
                      <a:pt x="5" y="0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0" name="Freeform: Shape 239" descr="c16f7606-deb4-416b-b858-16b8d57aa467"/>
              <p:cNvSpPr/>
              <p:nvPr/>
            </p:nvSpPr>
            <p:spPr bwMode="auto">
              <a:xfrm>
                <a:off x="5031" y="997"/>
                <a:ext cx="45" cy="57"/>
              </a:xfrm>
              <a:custGeom>
                <a:avLst/>
                <a:gdLst>
                  <a:gd name="T0" fmla="*/ 20 w 45"/>
                  <a:gd name="T1" fmla="*/ 3 h 57"/>
                  <a:gd name="T2" fmla="*/ 20 w 45"/>
                  <a:gd name="T3" fmla="*/ 3 h 57"/>
                  <a:gd name="T4" fmla="*/ 38 w 45"/>
                  <a:gd name="T5" fmla="*/ 0 h 57"/>
                  <a:gd name="T6" fmla="*/ 44 w 45"/>
                  <a:gd name="T7" fmla="*/ 33 h 57"/>
                  <a:gd name="T8" fmla="*/ 45 w 45"/>
                  <a:gd name="T9" fmla="*/ 40 h 57"/>
                  <a:gd name="T10" fmla="*/ 42 w 45"/>
                  <a:gd name="T11" fmla="*/ 46 h 57"/>
                  <a:gd name="T12" fmla="*/ 35 w 45"/>
                  <a:gd name="T13" fmla="*/ 52 h 57"/>
                  <a:gd name="T14" fmla="*/ 25 w 45"/>
                  <a:gd name="T15" fmla="*/ 57 h 57"/>
                  <a:gd name="T16" fmla="*/ 20 w 45"/>
                  <a:gd name="T17" fmla="*/ 55 h 57"/>
                  <a:gd name="T18" fmla="*/ 14 w 45"/>
                  <a:gd name="T19" fmla="*/ 50 h 57"/>
                  <a:gd name="T20" fmla="*/ 3 w 45"/>
                  <a:gd name="T21" fmla="*/ 14 h 57"/>
                  <a:gd name="T22" fmla="*/ 0 w 45"/>
                  <a:gd name="T23" fmla="*/ 4 h 57"/>
                  <a:gd name="T24" fmla="*/ 20 w 45"/>
                  <a:gd name="T25" fmla="*/ 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" h="57">
                    <a:moveTo>
                      <a:pt x="20" y="3"/>
                    </a:moveTo>
                    <a:cubicBezTo>
                      <a:pt x="20" y="3"/>
                      <a:pt x="20" y="3"/>
                      <a:pt x="20" y="3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44" y="33"/>
                      <a:pt x="44" y="33"/>
                      <a:pt x="44" y="33"/>
                    </a:cubicBezTo>
                    <a:cubicBezTo>
                      <a:pt x="44" y="36"/>
                      <a:pt x="45" y="38"/>
                      <a:pt x="45" y="40"/>
                    </a:cubicBezTo>
                    <a:cubicBezTo>
                      <a:pt x="45" y="42"/>
                      <a:pt x="44" y="44"/>
                      <a:pt x="42" y="46"/>
                    </a:cubicBezTo>
                    <a:cubicBezTo>
                      <a:pt x="42" y="46"/>
                      <a:pt x="39" y="49"/>
                      <a:pt x="35" y="52"/>
                    </a:cubicBezTo>
                    <a:cubicBezTo>
                      <a:pt x="34" y="53"/>
                      <a:pt x="29" y="57"/>
                      <a:pt x="25" y="57"/>
                    </a:cubicBezTo>
                    <a:cubicBezTo>
                      <a:pt x="23" y="56"/>
                      <a:pt x="20" y="55"/>
                      <a:pt x="20" y="55"/>
                    </a:cubicBezTo>
                    <a:cubicBezTo>
                      <a:pt x="17" y="54"/>
                      <a:pt x="16" y="53"/>
                      <a:pt x="14" y="50"/>
                    </a:cubicBezTo>
                    <a:cubicBezTo>
                      <a:pt x="12" y="46"/>
                      <a:pt x="3" y="14"/>
                      <a:pt x="3" y="14"/>
                    </a:cubicBezTo>
                    <a:cubicBezTo>
                      <a:pt x="0" y="4"/>
                      <a:pt x="0" y="4"/>
                      <a:pt x="0" y="4"/>
                    </a:cubicBezTo>
                    <a:lnTo>
                      <a:pt x="20" y="3"/>
                    </a:ln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1" name="Freeform: Shape 240" descr="a467bcb0-2209-4971-bf98-29dbbf61cbb7"/>
              <p:cNvSpPr/>
              <p:nvPr/>
            </p:nvSpPr>
            <p:spPr bwMode="auto">
              <a:xfrm>
                <a:off x="5030" y="980"/>
                <a:ext cx="57" cy="46"/>
              </a:xfrm>
              <a:custGeom>
                <a:avLst/>
                <a:gdLst>
                  <a:gd name="T0" fmla="*/ 3 w 57"/>
                  <a:gd name="T1" fmla="*/ 15 h 46"/>
                  <a:gd name="T2" fmla="*/ 2 w 57"/>
                  <a:gd name="T3" fmla="*/ 27 h 46"/>
                  <a:gd name="T4" fmla="*/ 4 w 57"/>
                  <a:gd name="T5" fmla="*/ 31 h 46"/>
                  <a:gd name="T6" fmla="*/ 11 w 57"/>
                  <a:gd name="T7" fmla="*/ 28 h 46"/>
                  <a:gd name="T8" fmla="*/ 19 w 57"/>
                  <a:gd name="T9" fmla="*/ 33 h 46"/>
                  <a:gd name="T10" fmla="*/ 18 w 57"/>
                  <a:gd name="T11" fmla="*/ 27 h 46"/>
                  <a:gd name="T12" fmla="*/ 23 w 57"/>
                  <a:gd name="T13" fmla="*/ 32 h 46"/>
                  <a:gd name="T14" fmla="*/ 25 w 57"/>
                  <a:gd name="T15" fmla="*/ 29 h 46"/>
                  <a:gd name="T16" fmla="*/ 33 w 57"/>
                  <a:gd name="T17" fmla="*/ 39 h 46"/>
                  <a:gd name="T18" fmla="*/ 34 w 57"/>
                  <a:gd name="T19" fmla="*/ 42 h 46"/>
                  <a:gd name="T20" fmla="*/ 36 w 57"/>
                  <a:gd name="T21" fmla="*/ 45 h 46"/>
                  <a:gd name="T22" fmla="*/ 37 w 57"/>
                  <a:gd name="T23" fmla="*/ 42 h 46"/>
                  <a:gd name="T24" fmla="*/ 43 w 57"/>
                  <a:gd name="T25" fmla="*/ 37 h 46"/>
                  <a:gd name="T26" fmla="*/ 45 w 57"/>
                  <a:gd name="T27" fmla="*/ 46 h 46"/>
                  <a:gd name="T28" fmla="*/ 46 w 57"/>
                  <a:gd name="T29" fmla="*/ 46 h 46"/>
                  <a:gd name="T30" fmla="*/ 53 w 57"/>
                  <a:gd name="T31" fmla="*/ 42 h 46"/>
                  <a:gd name="T32" fmla="*/ 54 w 57"/>
                  <a:gd name="T33" fmla="*/ 35 h 46"/>
                  <a:gd name="T34" fmla="*/ 45 w 57"/>
                  <a:gd name="T35" fmla="*/ 8 h 46"/>
                  <a:gd name="T36" fmla="*/ 32 w 57"/>
                  <a:gd name="T37" fmla="*/ 1 h 46"/>
                  <a:gd name="T38" fmla="*/ 28 w 57"/>
                  <a:gd name="T39" fmla="*/ 3 h 46"/>
                  <a:gd name="T40" fmla="*/ 24 w 57"/>
                  <a:gd name="T41" fmla="*/ 0 h 46"/>
                  <a:gd name="T42" fmla="*/ 17 w 57"/>
                  <a:gd name="T43" fmla="*/ 5 h 46"/>
                  <a:gd name="T44" fmla="*/ 14 w 57"/>
                  <a:gd name="T45" fmla="*/ 4 h 46"/>
                  <a:gd name="T46" fmla="*/ 3 w 57"/>
                  <a:gd name="T47" fmla="*/ 1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7" h="46">
                    <a:moveTo>
                      <a:pt x="3" y="15"/>
                    </a:moveTo>
                    <a:cubicBezTo>
                      <a:pt x="0" y="19"/>
                      <a:pt x="0" y="23"/>
                      <a:pt x="2" y="27"/>
                    </a:cubicBezTo>
                    <a:cubicBezTo>
                      <a:pt x="3" y="29"/>
                      <a:pt x="4" y="31"/>
                      <a:pt x="4" y="31"/>
                    </a:cubicBezTo>
                    <a:cubicBezTo>
                      <a:pt x="4" y="31"/>
                      <a:pt x="6" y="24"/>
                      <a:pt x="11" y="28"/>
                    </a:cubicBezTo>
                    <a:cubicBezTo>
                      <a:pt x="16" y="31"/>
                      <a:pt x="19" y="33"/>
                      <a:pt x="19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4" y="32"/>
                      <a:pt x="24" y="29"/>
                      <a:pt x="25" y="29"/>
                    </a:cubicBezTo>
                    <a:cubicBezTo>
                      <a:pt x="31" y="30"/>
                      <a:pt x="33" y="37"/>
                      <a:pt x="33" y="39"/>
                    </a:cubicBezTo>
                    <a:cubicBezTo>
                      <a:pt x="34" y="42"/>
                      <a:pt x="34" y="42"/>
                      <a:pt x="34" y="42"/>
                    </a:cubicBezTo>
                    <a:cubicBezTo>
                      <a:pt x="34" y="44"/>
                      <a:pt x="34" y="46"/>
                      <a:pt x="36" y="45"/>
                    </a:cubicBezTo>
                    <a:cubicBezTo>
                      <a:pt x="37" y="45"/>
                      <a:pt x="37" y="44"/>
                      <a:pt x="37" y="42"/>
                    </a:cubicBezTo>
                    <a:cubicBezTo>
                      <a:pt x="37" y="42"/>
                      <a:pt x="37" y="35"/>
                      <a:pt x="43" y="37"/>
                    </a:cubicBezTo>
                    <a:cubicBezTo>
                      <a:pt x="46" y="38"/>
                      <a:pt x="45" y="45"/>
                      <a:pt x="45" y="46"/>
                    </a:cubicBezTo>
                    <a:cubicBezTo>
                      <a:pt x="46" y="46"/>
                      <a:pt x="46" y="46"/>
                      <a:pt x="46" y="46"/>
                    </a:cubicBezTo>
                    <a:cubicBezTo>
                      <a:pt x="48" y="46"/>
                      <a:pt x="52" y="45"/>
                      <a:pt x="53" y="42"/>
                    </a:cubicBezTo>
                    <a:cubicBezTo>
                      <a:pt x="53" y="40"/>
                      <a:pt x="54" y="37"/>
                      <a:pt x="54" y="35"/>
                    </a:cubicBezTo>
                    <a:cubicBezTo>
                      <a:pt x="57" y="24"/>
                      <a:pt x="52" y="13"/>
                      <a:pt x="45" y="8"/>
                    </a:cubicBezTo>
                    <a:cubicBezTo>
                      <a:pt x="42" y="6"/>
                      <a:pt x="32" y="2"/>
                      <a:pt x="32" y="1"/>
                    </a:cubicBezTo>
                    <a:cubicBezTo>
                      <a:pt x="32" y="1"/>
                      <a:pt x="30" y="2"/>
                      <a:pt x="28" y="3"/>
                    </a:cubicBezTo>
                    <a:cubicBezTo>
                      <a:pt x="21" y="4"/>
                      <a:pt x="24" y="0"/>
                      <a:pt x="24" y="0"/>
                    </a:cubicBezTo>
                    <a:cubicBezTo>
                      <a:pt x="22" y="0"/>
                      <a:pt x="18" y="5"/>
                      <a:pt x="17" y="5"/>
                    </a:cubicBezTo>
                    <a:cubicBezTo>
                      <a:pt x="15" y="8"/>
                      <a:pt x="14" y="4"/>
                      <a:pt x="14" y="4"/>
                    </a:cubicBezTo>
                    <a:cubicBezTo>
                      <a:pt x="12" y="6"/>
                      <a:pt x="3" y="15"/>
                      <a:pt x="3" y="15"/>
                    </a:cubicBezTo>
                    <a:close/>
                  </a:path>
                </a:pathLst>
              </a:custGeom>
              <a:solidFill>
                <a:srgbClr val="633A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2" name="Freeform: Shape 241" descr="e5172a3a-621d-4f8a-8401-d11d9957de91"/>
              <p:cNvSpPr/>
              <p:nvPr/>
            </p:nvSpPr>
            <p:spPr bwMode="auto">
              <a:xfrm>
                <a:off x="5067" y="1015"/>
                <a:ext cx="11" cy="18"/>
              </a:xfrm>
              <a:custGeom>
                <a:avLst/>
                <a:gdLst>
                  <a:gd name="T0" fmla="*/ 5 w 11"/>
                  <a:gd name="T1" fmla="*/ 1 h 18"/>
                  <a:gd name="T2" fmla="*/ 1 w 11"/>
                  <a:gd name="T3" fmla="*/ 8 h 18"/>
                  <a:gd name="T4" fmla="*/ 2 w 11"/>
                  <a:gd name="T5" fmla="*/ 16 h 18"/>
                  <a:gd name="T6" fmla="*/ 5 w 11"/>
                  <a:gd name="T7" fmla="*/ 18 h 18"/>
                  <a:gd name="T8" fmla="*/ 9 w 11"/>
                  <a:gd name="T9" fmla="*/ 12 h 18"/>
                  <a:gd name="T10" fmla="*/ 10 w 11"/>
                  <a:gd name="T11" fmla="*/ 8 h 18"/>
                  <a:gd name="T12" fmla="*/ 5 w 11"/>
                  <a:gd name="T13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8">
                    <a:moveTo>
                      <a:pt x="5" y="1"/>
                    </a:moveTo>
                    <a:cubicBezTo>
                      <a:pt x="0" y="1"/>
                      <a:pt x="1" y="8"/>
                      <a:pt x="1" y="8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2" y="16"/>
                      <a:pt x="3" y="18"/>
                      <a:pt x="5" y="18"/>
                    </a:cubicBezTo>
                    <a:cubicBezTo>
                      <a:pt x="8" y="18"/>
                      <a:pt x="8" y="15"/>
                      <a:pt x="9" y="12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1" y="4"/>
                      <a:pt x="9" y="0"/>
                      <a:pt x="5" y="1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3" name="Freeform: Shape 242" descr="f5101a17-96a9-4aae-bc27-c350129c2353"/>
              <p:cNvSpPr/>
              <p:nvPr/>
            </p:nvSpPr>
            <p:spPr bwMode="auto">
              <a:xfrm>
                <a:off x="5093" y="1048"/>
                <a:ext cx="59" cy="113"/>
              </a:xfrm>
              <a:custGeom>
                <a:avLst/>
                <a:gdLst>
                  <a:gd name="T0" fmla="*/ 14 w 59"/>
                  <a:gd name="T1" fmla="*/ 22 h 114"/>
                  <a:gd name="T2" fmla="*/ 33 w 59"/>
                  <a:gd name="T3" fmla="*/ 57 h 114"/>
                  <a:gd name="T4" fmla="*/ 33 w 59"/>
                  <a:gd name="T5" fmla="*/ 61 h 114"/>
                  <a:gd name="T6" fmla="*/ 0 w 59"/>
                  <a:gd name="T7" fmla="*/ 109 h 114"/>
                  <a:gd name="T8" fmla="*/ 12 w 59"/>
                  <a:gd name="T9" fmla="*/ 114 h 114"/>
                  <a:gd name="T10" fmla="*/ 58 w 59"/>
                  <a:gd name="T11" fmla="*/ 59 h 114"/>
                  <a:gd name="T12" fmla="*/ 32 w 59"/>
                  <a:gd name="T13" fmla="*/ 5 h 114"/>
                  <a:gd name="T14" fmla="*/ 19 w 59"/>
                  <a:gd name="T15" fmla="*/ 2 h 114"/>
                  <a:gd name="T16" fmla="*/ 14 w 59"/>
                  <a:gd name="T17" fmla="*/ 22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" h="114">
                    <a:moveTo>
                      <a:pt x="14" y="22"/>
                    </a:moveTo>
                    <a:cubicBezTo>
                      <a:pt x="33" y="57"/>
                      <a:pt x="33" y="57"/>
                      <a:pt x="33" y="57"/>
                    </a:cubicBezTo>
                    <a:cubicBezTo>
                      <a:pt x="33" y="57"/>
                      <a:pt x="35" y="59"/>
                      <a:pt x="33" y="61"/>
                    </a:cubicBezTo>
                    <a:cubicBezTo>
                      <a:pt x="26" y="74"/>
                      <a:pt x="0" y="109"/>
                      <a:pt x="0" y="109"/>
                    </a:cubicBezTo>
                    <a:cubicBezTo>
                      <a:pt x="0" y="109"/>
                      <a:pt x="9" y="114"/>
                      <a:pt x="12" y="114"/>
                    </a:cubicBezTo>
                    <a:cubicBezTo>
                      <a:pt x="14" y="114"/>
                      <a:pt x="56" y="77"/>
                      <a:pt x="58" y="59"/>
                    </a:cubicBezTo>
                    <a:cubicBezTo>
                      <a:pt x="59" y="48"/>
                      <a:pt x="40" y="14"/>
                      <a:pt x="32" y="5"/>
                    </a:cubicBezTo>
                    <a:cubicBezTo>
                      <a:pt x="27" y="0"/>
                      <a:pt x="24" y="2"/>
                      <a:pt x="19" y="2"/>
                    </a:cubicBezTo>
                    <a:cubicBezTo>
                      <a:pt x="13" y="3"/>
                      <a:pt x="14" y="15"/>
                      <a:pt x="14" y="22"/>
                    </a:cubicBezTo>
                    <a:close/>
                  </a:path>
                </a:pathLst>
              </a:custGeom>
              <a:solidFill>
                <a:srgbClr val="F4D8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4" name="Freeform: Shape 243" descr="96a71894-c899-4374-86e8-75435af4936a"/>
              <p:cNvSpPr/>
              <p:nvPr/>
            </p:nvSpPr>
            <p:spPr bwMode="auto">
              <a:xfrm>
                <a:off x="5101" y="1042"/>
                <a:ext cx="45" cy="50"/>
              </a:xfrm>
              <a:custGeom>
                <a:avLst/>
                <a:gdLst>
                  <a:gd name="T0" fmla="*/ 17 w 45"/>
                  <a:gd name="T1" fmla="*/ 51 h 51"/>
                  <a:gd name="T2" fmla="*/ 35 w 45"/>
                  <a:gd name="T3" fmla="*/ 44 h 51"/>
                  <a:gd name="T4" fmla="*/ 44 w 45"/>
                  <a:gd name="T5" fmla="*/ 32 h 51"/>
                  <a:gd name="T6" fmla="*/ 21 w 45"/>
                  <a:gd name="T7" fmla="*/ 4 h 51"/>
                  <a:gd name="T8" fmla="*/ 5 w 45"/>
                  <a:gd name="T9" fmla="*/ 8 h 51"/>
                  <a:gd name="T10" fmla="*/ 5 w 45"/>
                  <a:gd name="T11" fmla="*/ 29 h 51"/>
                  <a:gd name="T12" fmla="*/ 17 w 45"/>
                  <a:gd name="T13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" h="51">
                    <a:moveTo>
                      <a:pt x="17" y="51"/>
                    </a:moveTo>
                    <a:cubicBezTo>
                      <a:pt x="17" y="51"/>
                      <a:pt x="29" y="49"/>
                      <a:pt x="35" y="44"/>
                    </a:cubicBezTo>
                    <a:cubicBezTo>
                      <a:pt x="45" y="36"/>
                      <a:pt x="44" y="32"/>
                      <a:pt x="44" y="32"/>
                    </a:cubicBezTo>
                    <a:cubicBezTo>
                      <a:pt x="44" y="32"/>
                      <a:pt x="28" y="7"/>
                      <a:pt x="21" y="4"/>
                    </a:cubicBezTo>
                    <a:cubicBezTo>
                      <a:pt x="12" y="0"/>
                      <a:pt x="8" y="4"/>
                      <a:pt x="5" y="8"/>
                    </a:cubicBezTo>
                    <a:cubicBezTo>
                      <a:pt x="3" y="11"/>
                      <a:pt x="0" y="20"/>
                      <a:pt x="5" y="29"/>
                    </a:cubicBezTo>
                    <a:cubicBezTo>
                      <a:pt x="12" y="42"/>
                      <a:pt x="17" y="51"/>
                      <a:pt x="17" y="51"/>
                    </a:cubicBezTo>
                    <a:close/>
                  </a:path>
                </a:pathLst>
              </a:custGeom>
              <a:solidFill>
                <a:srgbClr val="2AC3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5" name="Freeform: Shape 244" descr="614d92c0-929c-4eba-bd65-5b52bc117618"/>
              <p:cNvSpPr/>
              <p:nvPr/>
            </p:nvSpPr>
            <p:spPr bwMode="auto">
              <a:xfrm>
                <a:off x="5075" y="1149"/>
                <a:ext cx="37" cy="29"/>
              </a:xfrm>
              <a:custGeom>
                <a:avLst/>
                <a:gdLst>
                  <a:gd name="T0" fmla="*/ 24 w 37"/>
                  <a:gd name="T1" fmla="*/ 0 h 29"/>
                  <a:gd name="T2" fmla="*/ 7 w 37"/>
                  <a:gd name="T3" fmla="*/ 7 h 29"/>
                  <a:gd name="T4" fmla="*/ 1 w 37"/>
                  <a:gd name="T5" fmla="*/ 15 h 29"/>
                  <a:gd name="T6" fmla="*/ 5 w 37"/>
                  <a:gd name="T7" fmla="*/ 24 h 29"/>
                  <a:gd name="T8" fmla="*/ 16 w 37"/>
                  <a:gd name="T9" fmla="*/ 28 h 29"/>
                  <a:gd name="T10" fmla="*/ 20 w 37"/>
                  <a:gd name="T11" fmla="*/ 21 h 29"/>
                  <a:gd name="T12" fmla="*/ 30 w 37"/>
                  <a:gd name="T13" fmla="*/ 15 h 29"/>
                  <a:gd name="T14" fmla="*/ 24 w 37"/>
                  <a:gd name="T1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" h="28">
                    <a:moveTo>
                      <a:pt x="24" y="0"/>
                    </a:moveTo>
                    <a:cubicBezTo>
                      <a:pt x="24" y="0"/>
                      <a:pt x="10" y="6"/>
                      <a:pt x="7" y="7"/>
                    </a:cubicBezTo>
                    <a:cubicBezTo>
                      <a:pt x="2" y="9"/>
                      <a:pt x="2" y="13"/>
                      <a:pt x="1" y="15"/>
                    </a:cubicBezTo>
                    <a:cubicBezTo>
                      <a:pt x="0" y="18"/>
                      <a:pt x="3" y="22"/>
                      <a:pt x="5" y="24"/>
                    </a:cubicBezTo>
                    <a:cubicBezTo>
                      <a:pt x="9" y="26"/>
                      <a:pt x="14" y="28"/>
                      <a:pt x="16" y="28"/>
                    </a:cubicBezTo>
                    <a:cubicBezTo>
                      <a:pt x="20" y="29"/>
                      <a:pt x="18" y="23"/>
                      <a:pt x="20" y="21"/>
                    </a:cubicBezTo>
                    <a:cubicBezTo>
                      <a:pt x="22" y="20"/>
                      <a:pt x="25" y="18"/>
                      <a:pt x="30" y="15"/>
                    </a:cubicBezTo>
                    <a:cubicBezTo>
                      <a:pt x="37" y="10"/>
                      <a:pt x="30" y="3"/>
                      <a:pt x="24" y="0"/>
                    </a:cubicBezTo>
                    <a:close/>
                  </a:path>
                </a:pathLst>
              </a:custGeom>
              <a:solidFill>
                <a:srgbClr val="F4D8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6" name="Freeform: Shape 245" descr="0a0007ad-edd9-4a60-a5dd-afe5bf7da58e"/>
              <p:cNvSpPr/>
              <p:nvPr/>
            </p:nvSpPr>
            <p:spPr bwMode="auto">
              <a:xfrm>
                <a:off x="4382" y="3215"/>
                <a:ext cx="1164" cy="709"/>
              </a:xfrm>
              <a:custGeom>
                <a:avLst/>
                <a:gdLst>
                  <a:gd name="T0" fmla="*/ 31 w 1164"/>
                  <a:gd name="T1" fmla="*/ 335 h 710"/>
                  <a:gd name="T2" fmla="*/ 656 w 1164"/>
                  <a:gd name="T3" fmla="*/ 702 h 710"/>
                  <a:gd name="T4" fmla="*/ 701 w 1164"/>
                  <a:gd name="T5" fmla="*/ 702 h 710"/>
                  <a:gd name="T6" fmla="*/ 1133 w 1164"/>
                  <a:gd name="T7" fmla="*/ 453 h 710"/>
                  <a:gd name="T8" fmla="*/ 1133 w 1164"/>
                  <a:gd name="T9" fmla="*/ 375 h 710"/>
                  <a:gd name="T10" fmla="*/ 508 w 1164"/>
                  <a:gd name="T11" fmla="*/ 8 h 710"/>
                  <a:gd name="T12" fmla="*/ 463 w 1164"/>
                  <a:gd name="T13" fmla="*/ 8 h 710"/>
                  <a:gd name="T14" fmla="*/ 31 w 1164"/>
                  <a:gd name="T15" fmla="*/ 256 h 710"/>
                  <a:gd name="T16" fmla="*/ 31 w 1164"/>
                  <a:gd name="T17" fmla="*/ 335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64" h="710">
                    <a:moveTo>
                      <a:pt x="31" y="335"/>
                    </a:moveTo>
                    <a:cubicBezTo>
                      <a:pt x="656" y="702"/>
                      <a:pt x="656" y="702"/>
                      <a:pt x="656" y="702"/>
                    </a:cubicBezTo>
                    <a:cubicBezTo>
                      <a:pt x="670" y="710"/>
                      <a:pt x="687" y="710"/>
                      <a:pt x="701" y="702"/>
                    </a:cubicBezTo>
                    <a:cubicBezTo>
                      <a:pt x="1133" y="453"/>
                      <a:pt x="1133" y="453"/>
                      <a:pt x="1133" y="453"/>
                    </a:cubicBezTo>
                    <a:cubicBezTo>
                      <a:pt x="1163" y="436"/>
                      <a:pt x="1164" y="393"/>
                      <a:pt x="1133" y="375"/>
                    </a:cubicBezTo>
                    <a:cubicBezTo>
                      <a:pt x="508" y="8"/>
                      <a:pt x="508" y="8"/>
                      <a:pt x="508" y="8"/>
                    </a:cubicBezTo>
                    <a:cubicBezTo>
                      <a:pt x="494" y="0"/>
                      <a:pt x="477" y="0"/>
                      <a:pt x="463" y="8"/>
                    </a:cubicBezTo>
                    <a:cubicBezTo>
                      <a:pt x="31" y="256"/>
                      <a:pt x="31" y="256"/>
                      <a:pt x="31" y="256"/>
                    </a:cubicBezTo>
                    <a:cubicBezTo>
                      <a:pt x="1" y="274"/>
                      <a:pt x="0" y="317"/>
                      <a:pt x="31" y="335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7" name="Freeform: Shape 246" descr="e2b4af64-27c0-4f3b-98ab-f175d223960d"/>
              <p:cNvSpPr/>
              <p:nvPr/>
            </p:nvSpPr>
            <p:spPr bwMode="auto">
              <a:xfrm>
                <a:off x="5042" y="3866"/>
                <a:ext cx="44" cy="29"/>
              </a:xfrm>
              <a:custGeom>
                <a:avLst/>
                <a:gdLst>
                  <a:gd name="T0" fmla="*/ 44 w 44"/>
                  <a:gd name="T1" fmla="*/ 16 h 29"/>
                  <a:gd name="T2" fmla="*/ 0 w 44"/>
                  <a:gd name="T3" fmla="*/ 16 h 29"/>
                  <a:gd name="T4" fmla="*/ 9 w 44"/>
                  <a:gd name="T5" fmla="*/ 4 h 29"/>
                  <a:gd name="T6" fmla="*/ 24 w 44"/>
                  <a:gd name="T7" fmla="*/ 0 h 29"/>
                  <a:gd name="T8" fmla="*/ 44 w 44"/>
                  <a:gd name="T9" fmla="*/ 1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28">
                    <a:moveTo>
                      <a:pt x="44" y="16"/>
                    </a:moveTo>
                    <a:cubicBezTo>
                      <a:pt x="44" y="16"/>
                      <a:pt x="25" y="29"/>
                      <a:pt x="0" y="16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24" y="0"/>
                      <a:pt x="24" y="0"/>
                      <a:pt x="24" y="0"/>
                    </a:cubicBezTo>
                    <a:lnTo>
                      <a:pt x="44" y="16"/>
                    </a:lnTo>
                    <a:close/>
                  </a:path>
                </a:pathLst>
              </a:custGeom>
              <a:solidFill>
                <a:srgbClr val="CCE0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8" name="Freeform: Shape 247" descr="edb04dec-48b1-4b90-9f25-1035416349fb"/>
              <p:cNvSpPr/>
              <p:nvPr/>
            </p:nvSpPr>
            <p:spPr bwMode="auto">
              <a:xfrm>
                <a:off x="4451" y="3481"/>
                <a:ext cx="613" cy="407"/>
              </a:xfrm>
              <a:custGeom>
                <a:avLst/>
                <a:gdLst>
                  <a:gd name="T0" fmla="*/ 613 w 613"/>
                  <a:gd name="T1" fmla="*/ 367 h 407"/>
                  <a:gd name="T2" fmla="*/ 613 w 613"/>
                  <a:gd name="T3" fmla="*/ 390 h 407"/>
                  <a:gd name="T4" fmla="*/ 592 w 613"/>
                  <a:gd name="T5" fmla="*/ 402 h 407"/>
                  <a:gd name="T6" fmla="*/ 11 w 613"/>
                  <a:gd name="T7" fmla="*/ 67 h 407"/>
                  <a:gd name="T8" fmla="*/ 0 w 613"/>
                  <a:gd name="T9" fmla="*/ 46 h 407"/>
                  <a:gd name="T10" fmla="*/ 0 w 613"/>
                  <a:gd name="T11" fmla="*/ 0 h 407"/>
                  <a:gd name="T12" fmla="*/ 613 w 613"/>
                  <a:gd name="T13" fmla="*/ 367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3" h="407">
                    <a:moveTo>
                      <a:pt x="613" y="367"/>
                    </a:moveTo>
                    <a:cubicBezTo>
                      <a:pt x="613" y="390"/>
                      <a:pt x="613" y="390"/>
                      <a:pt x="613" y="390"/>
                    </a:cubicBezTo>
                    <a:cubicBezTo>
                      <a:pt x="613" y="401"/>
                      <a:pt x="602" y="407"/>
                      <a:pt x="592" y="402"/>
                    </a:cubicBezTo>
                    <a:cubicBezTo>
                      <a:pt x="11" y="67"/>
                      <a:pt x="11" y="67"/>
                      <a:pt x="11" y="67"/>
                    </a:cubicBezTo>
                    <a:cubicBezTo>
                      <a:pt x="4" y="62"/>
                      <a:pt x="0" y="55"/>
                      <a:pt x="0" y="46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613" y="367"/>
                    </a:lnTo>
                    <a:close/>
                  </a:path>
                </a:pathLst>
              </a:custGeom>
              <a:solidFill>
                <a:srgbClr val="CCE0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9" name="Freeform: Shape 248" descr="f7a90cc6-e516-4ad5-bca6-25bba3afa73c"/>
              <p:cNvSpPr/>
              <p:nvPr/>
            </p:nvSpPr>
            <p:spPr bwMode="auto">
              <a:xfrm>
                <a:off x="5064" y="3590"/>
                <a:ext cx="423" cy="298"/>
              </a:xfrm>
              <a:custGeom>
                <a:avLst/>
                <a:gdLst>
                  <a:gd name="T0" fmla="*/ 0 w 423"/>
                  <a:gd name="T1" fmla="*/ 258 h 298"/>
                  <a:gd name="T2" fmla="*/ 423 w 423"/>
                  <a:gd name="T3" fmla="*/ 0 h 298"/>
                  <a:gd name="T4" fmla="*/ 423 w 423"/>
                  <a:gd name="T5" fmla="*/ 46 h 298"/>
                  <a:gd name="T6" fmla="*/ 411 w 423"/>
                  <a:gd name="T7" fmla="*/ 66 h 298"/>
                  <a:gd name="T8" fmla="*/ 22 w 423"/>
                  <a:gd name="T9" fmla="*/ 292 h 298"/>
                  <a:gd name="T10" fmla="*/ 0 w 423"/>
                  <a:gd name="T11" fmla="*/ 280 h 298"/>
                  <a:gd name="T12" fmla="*/ 0 w 423"/>
                  <a:gd name="T13" fmla="*/ 258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2" h="298">
                    <a:moveTo>
                      <a:pt x="0" y="258"/>
                    </a:moveTo>
                    <a:cubicBezTo>
                      <a:pt x="423" y="0"/>
                      <a:pt x="423" y="0"/>
                      <a:pt x="423" y="0"/>
                    </a:cubicBezTo>
                    <a:cubicBezTo>
                      <a:pt x="423" y="46"/>
                      <a:pt x="423" y="46"/>
                      <a:pt x="423" y="46"/>
                    </a:cubicBezTo>
                    <a:cubicBezTo>
                      <a:pt x="423" y="54"/>
                      <a:pt x="419" y="62"/>
                      <a:pt x="411" y="66"/>
                    </a:cubicBezTo>
                    <a:cubicBezTo>
                      <a:pt x="22" y="292"/>
                      <a:pt x="22" y="292"/>
                      <a:pt x="22" y="292"/>
                    </a:cubicBezTo>
                    <a:cubicBezTo>
                      <a:pt x="13" y="298"/>
                      <a:pt x="0" y="291"/>
                      <a:pt x="0" y="280"/>
                    </a:cubicBezTo>
                    <a:lnTo>
                      <a:pt x="0" y="258"/>
                    </a:lnTo>
                    <a:close/>
                  </a:path>
                </a:pathLst>
              </a:custGeom>
              <a:solidFill>
                <a:srgbClr val="98A9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0" name="Freeform: Shape 249" descr="1c8af434-3026-411d-9c6e-cb09b4a05205"/>
              <p:cNvSpPr/>
              <p:nvPr/>
            </p:nvSpPr>
            <p:spPr bwMode="auto">
              <a:xfrm>
                <a:off x="4446" y="3224"/>
                <a:ext cx="1046" cy="627"/>
              </a:xfrm>
              <a:custGeom>
                <a:avLst/>
                <a:gdLst>
                  <a:gd name="T0" fmla="*/ 19 w 1046"/>
                  <a:gd name="T1" fmla="*/ 234 h 627"/>
                  <a:gd name="T2" fmla="*/ 413 w 1046"/>
                  <a:gd name="T3" fmla="*/ 5 h 627"/>
                  <a:gd name="T4" fmla="*/ 442 w 1046"/>
                  <a:gd name="T5" fmla="*/ 5 h 627"/>
                  <a:gd name="T6" fmla="*/ 1027 w 1046"/>
                  <a:gd name="T7" fmla="*/ 342 h 627"/>
                  <a:gd name="T8" fmla="*/ 1027 w 1046"/>
                  <a:gd name="T9" fmla="*/ 393 h 627"/>
                  <a:gd name="T10" fmla="*/ 633 w 1046"/>
                  <a:gd name="T11" fmla="*/ 621 h 627"/>
                  <a:gd name="T12" fmla="*/ 604 w 1046"/>
                  <a:gd name="T13" fmla="*/ 622 h 627"/>
                  <a:gd name="T14" fmla="*/ 19 w 1046"/>
                  <a:gd name="T15" fmla="*/ 284 h 627"/>
                  <a:gd name="T16" fmla="*/ 19 w 1046"/>
                  <a:gd name="T17" fmla="*/ 234 h 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6" h="627">
                    <a:moveTo>
                      <a:pt x="19" y="234"/>
                    </a:moveTo>
                    <a:cubicBezTo>
                      <a:pt x="413" y="5"/>
                      <a:pt x="413" y="5"/>
                      <a:pt x="413" y="5"/>
                    </a:cubicBezTo>
                    <a:cubicBezTo>
                      <a:pt x="422" y="0"/>
                      <a:pt x="433" y="0"/>
                      <a:pt x="442" y="5"/>
                    </a:cubicBezTo>
                    <a:cubicBezTo>
                      <a:pt x="1027" y="342"/>
                      <a:pt x="1027" y="342"/>
                      <a:pt x="1027" y="342"/>
                    </a:cubicBezTo>
                    <a:cubicBezTo>
                      <a:pt x="1046" y="354"/>
                      <a:pt x="1046" y="381"/>
                      <a:pt x="1027" y="393"/>
                    </a:cubicBezTo>
                    <a:cubicBezTo>
                      <a:pt x="633" y="621"/>
                      <a:pt x="633" y="621"/>
                      <a:pt x="633" y="621"/>
                    </a:cubicBezTo>
                    <a:cubicBezTo>
                      <a:pt x="624" y="627"/>
                      <a:pt x="613" y="627"/>
                      <a:pt x="604" y="622"/>
                    </a:cubicBezTo>
                    <a:cubicBezTo>
                      <a:pt x="19" y="284"/>
                      <a:pt x="19" y="284"/>
                      <a:pt x="19" y="284"/>
                    </a:cubicBezTo>
                    <a:cubicBezTo>
                      <a:pt x="0" y="273"/>
                      <a:pt x="0" y="245"/>
                      <a:pt x="19" y="234"/>
                    </a:cubicBezTo>
                  </a:path>
                </a:pathLst>
              </a:custGeom>
              <a:solidFill>
                <a:srgbClr val="2B3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1" name="Freeform: Shape 250" descr="8988ae25-2e23-40df-bd1e-a7258b058146"/>
              <p:cNvSpPr/>
              <p:nvPr/>
            </p:nvSpPr>
            <p:spPr bwMode="auto">
              <a:xfrm>
                <a:off x="4500" y="3265"/>
                <a:ext cx="877" cy="507"/>
              </a:xfrm>
              <a:custGeom>
                <a:avLst/>
                <a:gdLst>
                  <a:gd name="T0" fmla="*/ 0 w 877"/>
                  <a:gd name="T1" fmla="*/ 232 h 507"/>
                  <a:gd name="T2" fmla="*/ 400 w 877"/>
                  <a:gd name="T3" fmla="*/ 0 h 507"/>
                  <a:gd name="T4" fmla="*/ 877 w 877"/>
                  <a:gd name="T5" fmla="*/ 276 h 507"/>
                  <a:gd name="T6" fmla="*/ 477 w 877"/>
                  <a:gd name="T7" fmla="*/ 507 h 507"/>
                  <a:gd name="T8" fmla="*/ 0 w 877"/>
                  <a:gd name="T9" fmla="*/ 232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7" h="507">
                    <a:moveTo>
                      <a:pt x="0" y="232"/>
                    </a:moveTo>
                    <a:lnTo>
                      <a:pt x="400" y="0"/>
                    </a:lnTo>
                    <a:lnTo>
                      <a:pt x="877" y="276"/>
                    </a:lnTo>
                    <a:lnTo>
                      <a:pt x="477" y="507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2" name="Freeform: Shape 251" descr="c280908f-9df5-4c70-9f1a-fd51e19db4f4"/>
              <p:cNvSpPr/>
              <p:nvPr/>
            </p:nvSpPr>
            <p:spPr bwMode="auto">
              <a:xfrm>
                <a:off x="4500" y="3265"/>
                <a:ext cx="877" cy="507"/>
              </a:xfrm>
              <a:custGeom>
                <a:avLst/>
                <a:gdLst>
                  <a:gd name="T0" fmla="*/ 0 w 877"/>
                  <a:gd name="T1" fmla="*/ 232 h 507"/>
                  <a:gd name="T2" fmla="*/ 400 w 877"/>
                  <a:gd name="T3" fmla="*/ 0 h 507"/>
                  <a:gd name="T4" fmla="*/ 877 w 877"/>
                  <a:gd name="T5" fmla="*/ 276 h 507"/>
                  <a:gd name="T6" fmla="*/ 477 w 877"/>
                  <a:gd name="T7" fmla="*/ 507 h 507"/>
                  <a:gd name="T8" fmla="*/ 0 w 877"/>
                  <a:gd name="T9" fmla="*/ 232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7" h="507">
                    <a:moveTo>
                      <a:pt x="0" y="232"/>
                    </a:moveTo>
                    <a:lnTo>
                      <a:pt x="400" y="0"/>
                    </a:lnTo>
                    <a:lnTo>
                      <a:pt x="877" y="276"/>
                    </a:lnTo>
                    <a:lnTo>
                      <a:pt x="477" y="507"/>
                    </a:lnTo>
                    <a:lnTo>
                      <a:pt x="0" y="23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3" name="Freeform: Shape 252" descr="c11d7ffa-0142-4907-a1af-e41f980a0cba"/>
              <p:cNvSpPr/>
              <p:nvPr/>
            </p:nvSpPr>
            <p:spPr bwMode="auto">
              <a:xfrm>
                <a:off x="5042" y="3870"/>
                <a:ext cx="22" cy="19"/>
              </a:xfrm>
              <a:custGeom>
                <a:avLst/>
                <a:gdLst>
                  <a:gd name="T0" fmla="*/ 22 w 22"/>
                  <a:gd name="T1" fmla="*/ 0 h 19"/>
                  <a:gd name="T2" fmla="*/ 22 w 22"/>
                  <a:gd name="T3" fmla="*/ 18 h 19"/>
                  <a:gd name="T4" fmla="*/ 0 w 22"/>
                  <a:gd name="T5" fmla="*/ 12 h 19"/>
                  <a:gd name="T6" fmla="*/ 22 w 22"/>
                  <a:gd name="T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19">
                    <a:moveTo>
                      <a:pt x="22" y="0"/>
                    </a:moveTo>
                    <a:cubicBezTo>
                      <a:pt x="22" y="18"/>
                      <a:pt x="22" y="18"/>
                      <a:pt x="22" y="18"/>
                    </a:cubicBezTo>
                    <a:cubicBezTo>
                      <a:pt x="22" y="18"/>
                      <a:pt x="12" y="19"/>
                      <a:pt x="0" y="12"/>
                    </a:cubicBez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CCE0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4" name="Freeform: Shape 253" descr="85dceed3-87ed-446e-acdf-e7ded526687a"/>
              <p:cNvSpPr/>
              <p:nvPr/>
            </p:nvSpPr>
            <p:spPr bwMode="auto">
              <a:xfrm>
                <a:off x="5064" y="3870"/>
                <a:ext cx="22" cy="18"/>
              </a:xfrm>
              <a:custGeom>
                <a:avLst/>
                <a:gdLst>
                  <a:gd name="T0" fmla="*/ 22 w 22"/>
                  <a:gd name="T1" fmla="*/ 12 h 18"/>
                  <a:gd name="T2" fmla="*/ 11 w 22"/>
                  <a:gd name="T3" fmla="*/ 17 h 18"/>
                  <a:gd name="T4" fmla="*/ 0 w 22"/>
                  <a:gd name="T5" fmla="*/ 18 h 18"/>
                  <a:gd name="T6" fmla="*/ 0 w 22"/>
                  <a:gd name="T7" fmla="*/ 0 h 18"/>
                  <a:gd name="T8" fmla="*/ 22 w 22"/>
                  <a:gd name="T9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8">
                    <a:moveTo>
                      <a:pt x="22" y="12"/>
                    </a:moveTo>
                    <a:cubicBezTo>
                      <a:pt x="22" y="12"/>
                      <a:pt x="18" y="15"/>
                      <a:pt x="11" y="17"/>
                    </a:cubicBezTo>
                    <a:cubicBezTo>
                      <a:pt x="6" y="18"/>
                      <a:pt x="0" y="18"/>
                      <a:pt x="0" y="18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98A9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5" name="Oval 254" descr="1ec4323c-ab85-4752-b2d9-3a36df722961"/>
              <p:cNvSpPr>
                <a:spLocks noChangeArrowheads="1"/>
              </p:cNvSpPr>
              <p:nvPr/>
            </p:nvSpPr>
            <p:spPr bwMode="auto">
              <a:xfrm>
                <a:off x="4676" y="3353"/>
                <a:ext cx="23" cy="15"/>
              </a:xfrm>
              <a:prstGeom prst="ellipse">
                <a:avLst/>
              </a:prstGeom>
              <a:solidFill>
                <a:srgbClr val="1B2B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Oval 255" descr="7c51e42a-ef4e-4238-91e1-ea5253e96f93"/>
              <p:cNvSpPr>
                <a:spLocks noChangeArrowheads="1"/>
              </p:cNvSpPr>
              <p:nvPr/>
            </p:nvSpPr>
            <p:spPr bwMode="auto">
              <a:xfrm>
                <a:off x="5200" y="3646"/>
                <a:ext cx="98" cy="64"/>
              </a:xfrm>
              <a:prstGeom prst="ellipse">
                <a:avLst/>
              </a:prstGeom>
              <a:solidFill>
                <a:srgbClr val="1B2B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7" name="Oval 256" descr="24aab3b5-8b2e-46bd-9007-12165a9612bd"/>
              <p:cNvSpPr>
                <a:spLocks noChangeArrowheads="1"/>
              </p:cNvSpPr>
              <p:nvPr/>
            </p:nvSpPr>
            <p:spPr bwMode="auto">
              <a:xfrm>
                <a:off x="5209" y="3652"/>
                <a:ext cx="80" cy="52"/>
              </a:xfrm>
              <a:prstGeom prst="ellipse">
                <a:avLst/>
              </a:prstGeom>
              <a:solidFill>
                <a:srgbClr val="2B3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8" name="Freeform: Shape 257" descr="862b4012-499b-4132-8b5e-315780c65363"/>
              <p:cNvSpPr/>
              <p:nvPr/>
            </p:nvSpPr>
            <p:spPr bwMode="auto">
              <a:xfrm>
                <a:off x="4823" y="3323"/>
                <a:ext cx="438" cy="261"/>
              </a:xfrm>
              <a:custGeom>
                <a:avLst/>
                <a:gdLst>
                  <a:gd name="T0" fmla="*/ 438 w 438"/>
                  <a:gd name="T1" fmla="*/ 253 h 261"/>
                  <a:gd name="T2" fmla="*/ 438 w 438"/>
                  <a:gd name="T3" fmla="*/ 261 h 261"/>
                  <a:gd name="T4" fmla="*/ 0 w 438"/>
                  <a:gd name="T5" fmla="*/ 7 h 261"/>
                  <a:gd name="T6" fmla="*/ 0 w 438"/>
                  <a:gd name="T7" fmla="*/ 0 h 261"/>
                  <a:gd name="T8" fmla="*/ 438 w 438"/>
                  <a:gd name="T9" fmla="*/ 253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8" h="261">
                    <a:moveTo>
                      <a:pt x="438" y="253"/>
                    </a:moveTo>
                    <a:lnTo>
                      <a:pt x="438" y="261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438" y="253"/>
                    </a:lnTo>
                    <a:close/>
                  </a:path>
                </a:pathLst>
              </a:custGeom>
              <a:solidFill>
                <a:srgbClr val="9CD8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9" name="Freeform: Shape 258" descr="c01fa658-7d1e-4cb0-918f-6276c24ebaaa"/>
              <p:cNvSpPr/>
              <p:nvPr/>
            </p:nvSpPr>
            <p:spPr bwMode="auto">
              <a:xfrm>
                <a:off x="5261" y="3532"/>
                <a:ext cx="76" cy="52"/>
              </a:xfrm>
              <a:custGeom>
                <a:avLst/>
                <a:gdLst>
                  <a:gd name="T0" fmla="*/ 0 w 76"/>
                  <a:gd name="T1" fmla="*/ 44 h 52"/>
                  <a:gd name="T2" fmla="*/ 76 w 76"/>
                  <a:gd name="T3" fmla="*/ 0 h 52"/>
                  <a:gd name="T4" fmla="*/ 76 w 76"/>
                  <a:gd name="T5" fmla="*/ 8 h 52"/>
                  <a:gd name="T6" fmla="*/ 0 w 76"/>
                  <a:gd name="T7" fmla="*/ 52 h 52"/>
                  <a:gd name="T8" fmla="*/ 0 w 76"/>
                  <a:gd name="T9" fmla="*/ 44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52">
                    <a:moveTo>
                      <a:pt x="0" y="44"/>
                    </a:moveTo>
                    <a:lnTo>
                      <a:pt x="76" y="0"/>
                    </a:lnTo>
                    <a:lnTo>
                      <a:pt x="76" y="8"/>
                    </a:lnTo>
                    <a:lnTo>
                      <a:pt x="0" y="52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0" name="Freeform: Shape 259" descr="0da1b0db-3cf4-4503-9316-5d17c5834dcb"/>
              <p:cNvSpPr/>
              <p:nvPr/>
            </p:nvSpPr>
            <p:spPr bwMode="auto">
              <a:xfrm>
                <a:off x="4823" y="3279"/>
                <a:ext cx="514" cy="297"/>
              </a:xfrm>
              <a:custGeom>
                <a:avLst/>
                <a:gdLst>
                  <a:gd name="T0" fmla="*/ 0 w 514"/>
                  <a:gd name="T1" fmla="*/ 44 h 297"/>
                  <a:gd name="T2" fmla="*/ 76 w 514"/>
                  <a:gd name="T3" fmla="*/ 0 h 297"/>
                  <a:gd name="T4" fmla="*/ 514 w 514"/>
                  <a:gd name="T5" fmla="*/ 253 h 297"/>
                  <a:gd name="T6" fmla="*/ 438 w 514"/>
                  <a:gd name="T7" fmla="*/ 297 h 297"/>
                  <a:gd name="T8" fmla="*/ 0 w 514"/>
                  <a:gd name="T9" fmla="*/ 44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4" h="297">
                    <a:moveTo>
                      <a:pt x="0" y="44"/>
                    </a:moveTo>
                    <a:lnTo>
                      <a:pt x="76" y="0"/>
                    </a:lnTo>
                    <a:lnTo>
                      <a:pt x="514" y="253"/>
                    </a:lnTo>
                    <a:lnTo>
                      <a:pt x="438" y="297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CF8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1" name="Freeform: Shape 260" descr="aa778d4b-2248-484d-8ea7-40272dd4fe61"/>
              <p:cNvSpPr/>
              <p:nvPr/>
            </p:nvSpPr>
            <p:spPr bwMode="auto">
              <a:xfrm>
                <a:off x="4923" y="3211"/>
                <a:ext cx="48" cy="161"/>
              </a:xfrm>
              <a:custGeom>
                <a:avLst/>
                <a:gdLst>
                  <a:gd name="T0" fmla="*/ 48 w 48"/>
                  <a:gd name="T1" fmla="*/ 26 h 161"/>
                  <a:gd name="T2" fmla="*/ 48 w 48"/>
                  <a:gd name="T3" fmla="*/ 161 h 161"/>
                  <a:gd name="T4" fmla="*/ 0 w 48"/>
                  <a:gd name="T5" fmla="*/ 134 h 161"/>
                  <a:gd name="T6" fmla="*/ 0 w 48"/>
                  <a:gd name="T7" fmla="*/ 0 h 161"/>
                  <a:gd name="T8" fmla="*/ 48 w 48"/>
                  <a:gd name="T9" fmla="*/ 26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161">
                    <a:moveTo>
                      <a:pt x="48" y="26"/>
                    </a:moveTo>
                    <a:lnTo>
                      <a:pt x="48" y="161"/>
                    </a:lnTo>
                    <a:lnTo>
                      <a:pt x="0" y="134"/>
                    </a:lnTo>
                    <a:lnTo>
                      <a:pt x="0" y="0"/>
                    </a:lnTo>
                    <a:lnTo>
                      <a:pt x="48" y="26"/>
                    </a:lnTo>
                    <a:close/>
                  </a:path>
                </a:pathLst>
              </a:custGeom>
              <a:solidFill>
                <a:srgbClr val="5FA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2" name="Freeform: Shape 261" descr="bc645599-e5ae-45a8-a6ca-9d7e9cf16282"/>
              <p:cNvSpPr/>
              <p:nvPr/>
            </p:nvSpPr>
            <p:spPr bwMode="auto">
              <a:xfrm>
                <a:off x="4971" y="3216"/>
                <a:ext cx="38" cy="156"/>
              </a:xfrm>
              <a:custGeom>
                <a:avLst/>
                <a:gdLst>
                  <a:gd name="T0" fmla="*/ 0 w 38"/>
                  <a:gd name="T1" fmla="*/ 21 h 156"/>
                  <a:gd name="T2" fmla="*/ 38 w 38"/>
                  <a:gd name="T3" fmla="*/ 0 h 156"/>
                  <a:gd name="T4" fmla="*/ 38 w 38"/>
                  <a:gd name="T5" fmla="*/ 134 h 156"/>
                  <a:gd name="T6" fmla="*/ 0 w 38"/>
                  <a:gd name="T7" fmla="*/ 156 h 156"/>
                  <a:gd name="T8" fmla="*/ 0 w 38"/>
                  <a:gd name="T9" fmla="*/ 21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56">
                    <a:moveTo>
                      <a:pt x="0" y="21"/>
                    </a:moveTo>
                    <a:lnTo>
                      <a:pt x="38" y="0"/>
                    </a:lnTo>
                    <a:lnTo>
                      <a:pt x="38" y="134"/>
                    </a:lnTo>
                    <a:lnTo>
                      <a:pt x="0" y="156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7CC5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3" name="Freeform: Shape 262" descr="443cf76d-efb4-49a6-84c9-a487088866ab"/>
              <p:cNvSpPr/>
              <p:nvPr/>
            </p:nvSpPr>
            <p:spPr bwMode="auto">
              <a:xfrm>
                <a:off x="4923" y="3188"/>
                <a:ext cx="86" cy="49"/>
              </a:xfrm>
              <a:custGeom>
                <a:avLst/>
                <a:gdLst>
                  <a:gd name="T0" fmla="*/ 0 w 86"/>
                  <a:gd name="T1" fmla="*/ 23 h 49"/>
                  <a:gd name="T2" fmla="*/ 38 w 86"/>
                  <a:gd name="T3" fmla="*/ 0 h 49"/>
                  <a:gd name="T4" fmla="*/ 86 w 86"/>
                  <a:gd name="T5" fmla="*/ 28 h 49"/>
                  <a:gd name="T6" fmla="*/ 48 w 86"/>
                  <a:gd name="T7" fmla="*/ 49 h 49"/>
                  <a:gd name="T8" fmla="*/ 0 w 86"/>
                  <a:gd name="T9" fmla="*/ 23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49">
                    <a:moveTo>
                      <a:pt x="0" y="23"/>
                    </a:moveTo>
                    <a:lnTo>
                      <a:pt x="38" y="0"/>
                    </a:lnTo>
                    <a:lnTo>
                      <a:pt x="86" y="28"/>
                    </a:lnTo>
                    <a:lnTo>
                      <a:pt x="48" y="49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98DD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4" name="Freeform: Shape 263" descr="818c8abf-3f95-4fbc-8b85-d4eca4dae584"/>
              <p:cNvSpPr/>
              <p:nvPr/>
            </p:nvSpPr>
            <p:spPr bwMode="auto">
              <a:xfrm>
                <a:off x="5038" y="3233"/>
                <a:ext cx="48" cy="206"/>
              </a:xfrm>
              <a:custGeom>
                <a:avLst/>
                <a:gdLst>
                  <a:gd name="T0" fmla="*/ 48 w 48"/>
                  <a:gd name="T1" fmla="*/ 28 h 206"/>
                  <a:gd name="T2" fmla="*/ 48 w 48"/>
                  <a:gd name="T3" fmla="*/ 206 h 206"/>
                  <a:gd name="T4" fmla="*/ 0 w 48"/>
                  <a:gd name="T5" fmla="*/ 178 h 206"/>
                  <a:gd name="T6" fmla="*/ 0 w 48"/>
                  <a:gd name="T7" fmla="*/ 0 h 206"/>
                  <a:gd name="T8" fmla="*/ 48 w 48"/>
                  <a:gd name="T9" fmla="*/ 28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206">
                    <a:moveTo>
                      <a:pt x="48" y="28"/>
                    </a:moveTo>
                    <a:lnTo>
                      <a:pt x="48" y="206"/>
                    </a:lnTo>
                    <a:lnTo>
                      <a:pt x="0" y="178"/>
                    </a:lnTo>
                    <a:lnTo>
                      <a:pt x="0" y="0"/>
                    </a:lnTo>
                    <a:lnTo>
                      <a:pt x="48" y="28"/>
                    </a:lnTo>
                    <a:close/>
                  </a:path>
                </a:pathLst>
              </a:custGeom>
              <a:solidFill>
                <a:srgbClr val="5FA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5" name="Freeform: Shape 264" descr="c284d164-fbad-475b-a08c-cc092f3bb88c"/>
              <p:cNvSpPr/>
              <p:nvPr/>
            </p:nvSpPr>
            <p:spPr bwMode="auto">
              <a:xfrm>
                <a:off x="5086" y="3239"/>
                <a:ext cx="38" cy="200"/>
              </a:xfrm>
              <a:custGeom>
                <a:avLst/>
                <a:gdLst>
                  <a:gd name="T0" fmla="*/ 0 w 38"/>
                  <a:gd name="T1" fmla="*/ 22 h 200"/>
                  <a:gd name="T2" fmla="*/ 38 w 38"/>
                  <a:gd name="T3" fmla="*/ 0 h 200"/>
                  <a:gd name="T4" fmla="*/ 38 w 38"/>
                  <a:gd name="T5" fmla="*/ 177 h 200"/>
                  <a:gd name="T6" fmla="*/ 0 w 38"/>
                  <a:gd name="T7" fmla="*/ 200 h 200"/>
                  <a:gd name="T8" fmla="*/ 0 w 38"/>
                  <a:gd name="T9" fmla="*/ 2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00">
                    <a:moveTo>
                      <a:pt x="0" y="22"/>
                    </a:moveTo>
                    <a:lnTo>
                      <a:pt x="38" y="0"/>
                    </a:lnTo>
                    <a:lnTo>
                      <a:pt x="38" y="177"/>
                    </a:lnTo>
                    <a:lnTo>
                      <a:pt x="0" y="20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7CC5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6" name="Freeform: Shape 265" descr="d2330499-1f2b-4456-ab09-7bffa8af3591"/>
              <p:cNvSpPr/>
              <p:nvPr/>
            </p:nvSpPr>
            <p:spPr bwMode="auto">
              <a:xfrm>
                <a:off x="5038" y="3212"/>
                <a:ext cx="86" cy="49"/>
              </a:xfrm>
              <a:custGeom>
                <a:avLst/>
                <a:gdLst>
                  <a:gd name="T0" fmla="*/ 0 w 86"/>
                  <a:gd name="T1" fmla="*/ 21 h 49"/>
                  <a:gd name="T2" fmla="*/ 38 w 86"/>
                  <a:gd name="T3" fmla="*/ 0 h 49"/>
                  <a:gd name="T4" fmla="*/ 86 w 86"/>
                  <a:gd name="T5" fmla="*/ 27 h 49"/>
                  <a:gd name="T6" fmla="*/ 48 w 86"/>
                  <a:gd name="T7" fmla="*/ 49 h 49"/>
                  <a:gd name="T8" fmla="*/ 0 w 86"/>
                  <a:gd name="T9" fmla="*/ 21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49">
                    <a:moveTo>
                      <a:pt x="0" y="21"/>
                    </a:moveTo>
                    <a:lnTo>
                      <a:pt x="38" y="0"/>
                    </a:lnTo>
                    <a:lnTo>
                      <a:pt x="86" y="27"/>
                    </a:lnTo>
                    <a:lnTo>
                      <a:pt x="48" y="49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98DD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7" name="Freeform: Shape 266" descr="218d185c-809a-4674-918a-745fed2a2a4f"/>
              <p:cNvSpPr/>
              <p:nvPr/>
            </p:nvSpPr>
            <p:spPr bwMode="auto">
              <a:xfrm>
                <a:off x="5168" y="3238"/>
                <a:ext cx="48" cy="276"/>
              </a:xfrm>
              <a:custGeom>
                <a:avLst/>
                <a:gdLst>
                  <a:gd name="T0" fmla="*/ 48 w 48"/>
                  <a:gd name="T1" fmla="*/ 28 h 276"/>
                  <a:gd name="T2" fmla="*/ 48 w 48"/>
                  <a:gd name="T3" fmla="*/ 276 h 276"/>
                  <a:gd name="T4" fmla="*/ 0 w 48"/>
                  <a:gd name="T5" fmla="*/ 248 h 276"/>
                  <a:gd name="T6" fmla="*/ 0 w 48"/>
                  <a:gd name="T7" fmla="*/ 0 h 276"/>
                  <a:gd name="T8" fmla="*/ 48 w 48"/>
                  <a:gd name="T9" fmla="*/ 28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276">
                    <a:moveTo>
                      <a:pt x="48" y="28"/>
                    </a:moveTo>
                    <a:lnTo>
                      <a:pt x="48" y="276"/>
                    </a:lnTo>
                    <a:lnTo>
                      <a:pt x="0" y="248"/>
                    </a:lnTo>
                    <a:lnTo>
                      <a:pt x="0" y="0"/>
                    </a:lnTo>
                    <a:lnTo>
                      <a:pt x="48" y="28"/>
                    </a:lnTo>
                    <a:close/>
                  </a:path>
                </a:pathLst>
              </a:custGeom>
              <a:solidFill>
                <a:srgbClr val="5FA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8" name="Freeform: Shape 267" descr="83462f7a-8dba-49c2-86cd-674c6a0caeb1"/>
              <p:cNvSpPr/>
              <p:nvPr/>
            </p:nvSpPr>
            <p:spPr bwMode="auto">
              <a:xfrm>
                <a:off x="5216" y="3244"/>
                <a:ext cx="38" cy="270"/>
              </a:xfrm>
              <a:custGeom>
                <a:avLst/>
                <a:gdLst>
                  <a:gd name="T0" fmla="*/ 0 w 38"/>
                  <a:gd name="T1" fmla="*/ 22 h 270"/>
                  <a:gd name="T2" fmla="*/ 38 w 38"/>
                  <a:gd name="T3" fmla="*/ 0 h 270"/>
                  <a:gd name="T4" fmla="*/ 38 w 38"/>
                  <a:gd name="T5" fmla="*/ 248 h 270"/>
                  <a:gd name="T6" fmla="*/ 0 w 38"/>
                  <a:gd name="T7" fmla="*/ 270 h 270"/>
                  <a:gd name="T8" fmla="*/ 0 w 38"/>
                  <a:gd name="T9" fmla="*/ 22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70">
                    <a:moveTo>
                      <a:pt x="0" y="22"/>
                    </a:moveTo>
                    <a:lnTo>
                      <a:pt x="38" y="0"/>
                    </a:lnTo>
                    <a:lnTo>
                      <a:pt x="38" y="248"/>
                    </a:lnTo>
                    <a:lnTo>
                      <a:pt x="0" y="27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7CC5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9" name="Freeform: Shape 268" descr="b33d8597-e1da-4492-8077-ca0ae1b8d987"/>
              <p:cNvSpPr/>
              <p:nvPr/>
            </p:nvSpPr>
            <p:spPr bwMode="auto">
              <a:xfrm>
                <a:off x="5168" y="3217"/>
                <a:ext cx="86" cy="49"/>
              </a:xfrm>
              <a:custGeom>
                <a:avLst/>
                <a:gdLst>
                  <a:gd name="T0" fmla="*/ 0 w 86"/>
                  <a:gd name="T1" fmla="*/ 21 h 49"/>
                  <a:gd name="T2" fmla="*/ 38 w 86"/>
                  <a:gd name="T3" fmla="*/ 0 h 49"/>
                  <a:gd name="T4" fmla="*/ 86 w 86"/>
                  <a:gd name="T5" fmla="*/ 27 h 49"/>
                  <a:gd name="T6" fmla="*/ 48 w 86"/>
                  <a:gd name="T7" fmla="*/ 49 h 49"/>
                  <a:gd name="T8" fmla="*/ 0 w 86"/>
                  <a:gd name="T9" fmla="*/ 21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49">
                    <a:moveTo>
                      <a:pt x="0" y="21"/>
                    </a:moveTo>
                    <a:lnTo>
                      <a:pt x="38" y="0"/>
                    </a:lnTo>
                    <a:lnTo>
                      <a:pt x="86" y="27"/>
                    </a:lnTo>
                    <a:lnTo>
                      <a:pt x="48" y="49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98DD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0" name="Freeform: Shape 269" descr="8f144d3b-995a-4dfc-a39b-bfcb535ffe7e"/>
              <p:cNvSpPr/>
              <p:nvPr/>
            </p:nvSpPr>
            <p:spPr bwMode="auto">
              <a:xfrm>
                <a:off x="4702" y="3403"/>
                <a:ext cx="134" cy="85"/>
              </a:xfrm>
              <a:custGeom>
                <a:avLst/>
                <a:gdLst>
                  <a:gd name="T0" fmla="*/ 134 w 134"/>
                  <a:gd name="T1" fmla="*/ 77 h 85"/>
                  <a:gd name="T2" fmla="*/ 134 w 134"/>
                  <a:gd name="T3" fmla="*/ 85 h 85"/>
                  <a:gd name="T4" fmla="*/ 0 w 134"/>
                  <a:gd name="T5" fmla="*/ 8 h 85"/>
                  <a:gd name="T6" fmla="*/ 0 w 134"/>
                  <a:gd name="T7" fmla="*/ 0 h 85"/>
                  <a:gd name="T8" fmla="*/ 134 w 134"/>
                  <a:gd name="T9" fmla="*/ 77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85">
                    <a:moveTo>
                      <a:pt x="134" y="77"/>
                    </a:moveTo>
                    <a:lnTo>
                      <a:pt x="134" y="85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134" y="77"/>
                    </a:lnTo>
                    <a:close/>
                  </a:path>
                </a:pathLst>
              </a:custGeom>
              <a:solidFill>
                <a:srgbClr val="9CD8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1" name="Freeform: Shape 270" descr="238206fe-229e-4127-8281-719bee197f40"/>
              <p:cNvSpPr/>
              <p:nvPr/>
            </p:nvSpPr>
            <p:spPr bwMode="auto">
              <a:xfrm>
                <a:off x="4836" y="3419"/>
                <a:ext cx="106" cy="69"/>
              </a:xfrm>
              <a:custGeom>
                <a:avLst/>
                <a:gdLst>
                  <a:gd name="T0" fmla="*/ 0 w 106"/>
                  <a:gd name="T1" fmla="*/ 61 h 69"/>
                  <a:gd name="T2" fmla="*/ 106 w 106"/>
                  <a:gd name="T3" fmla="*/ 0 h 69"/>
                  <a:gd name="T4" fmla="*/ 106 w 106"/>
                  <a:gd name="T5" fmla="*/ 7 h 69"/>
                  <a:gd name="T6" fmla="*/ 0 w 106"/>
                  <a:gd name="T7" fmla="*/ 69 h 69"/>
                  <a:gd name="T8" fmla="*/ 0 w 106"/>
                  <a:gd name="T9" fmla="*/ 61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" h="69">
                    <a:moveTo>
                      <a:pt x="0" y="61"/>
                    </a:moveTo>
                    <a:lnTo>
                      <a:pt x="106" y="0"/>
                    </a:lnTo>
                    <a:lnTo>
                      <a:pt x="106" y="7"/>
                    </a:lnTo>
                    <a:lnTo>
                      <a:pt x="0" y="69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2" name="Freeform: Shape 271" descr="964289e5-0f53-4e0d-9ee8-06a1b6adfbd0"/>
              <p:cNvSpPr/>
              <p:nvPr/>
            </p:nvSpPr>
            <p:spPr bwMode="auto">
              <a:xfrm>
                <a:off x="4702" y="3342"/>
                <a:ext cx="240" cy="138"/>
              </a:xfrm>
              <a:custGeom>
                <a:avLst/>
                <a:gdLst>
                  <a:gd name="T0" fmla="*/ 0 w 240"/>
                  <a:gd name="T1" fmla="*/ 61 h 138"/>
                  <a:gd name="T2" fmla="*/ 107 w 240"/>
                  <a:gd name="T3" fmla="*/ 0 h 138"/>
                  <a:gd name="T4" fmla="*/ 240 w 240"/>
                  <a:gd name="T5" fmla="*/ 77 h 138"/>
                  <a:gd name="T6" fmla="*/ 134 w 240"/>
                  <a:gd name="T7" fmla="*/ 138 h 138"/>
                  <a:gd name="T8" fmla="*/ 0 w 240"/>
                  <a:gd name="T9" fmla="*/ 61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0" h="138">
                    <a:moveTo>
                      <a:pt x="0" y="61"/>
                    </a:moveTo>
                    <a:lnTo>
                      <a:pt x="107" y="0"/>
                    </a:lnTo>
                    <a:lnTo>
                      <a:pt x="240" y="77"/>
                    </a:lnTo>
                    <a:lnTo>
                      <a:pt x="134" y="138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FFB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3" name="Freeform: Shape 272" descr="f644bb52-8121-4204-ada8-01fd7f729787"/>
              <p:cNvSpPr/>
              <p:nvPr/>
            </p:nvSpPr>
            <p:spPr bwMode="auto">
              <a:xfrm>
                <a:off x="4744" y="3362"/>
                <a:ext cx="99" cy="58"/>
              </a:xfrm>
              <a:custGeom>
                <a:avLst/>
                <a:gdLst>
                  <a:gd name="T0" fmla="*/ 0 w 99"/>
                  <a:gd name="T1" fmla="*/ 47 h 58"/>
                  <a:gd name="T2" fmla="*/ 80 w 99"/>
                  <a:gd name="T3" fmla="*/ 0 h 58"/>
                  <a:gd name="T4" fmla="*/ 99 w 99"/>
                  <a:gd name="T5" fmla="*/ 11 h 58"/>
                  <a:gd name="T6" fmla="*/ 18 w 99"/>
                  <a:gd name="T7" fmla="*/ 58 h 58"/>
                  <a:gd name="T8" fmla="*/ 0 w 99"/>
                  <a:gd name="T9" fmla="*/ 4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57">
                    <a:moveTo>
                      <a:pt x="0" y="47"/>
                    </a:moveTo>
                    <a:lnTo>
                      <a:pt x="80" y="0"/>
                    </a:lnTo>
                    <a:lnTo>
                      <a:pt x="99" y="11"/>
                    </a:lnTo>
                    <a:lnTo>
                      <a:pt x="18" y="58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A0DD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4" name="Freeform: Shape 273" descr="8e9a9ea9-7489-44dc-b6c6-031189015557"/>
              <p:cNvSpPr/>
              <p:nvPr/>
            </p:nvSpPr>
            <p:spPr bwMode="auto">
              <a:xfrm>
                <a:off x="4779" y="3393"/>
                <a:ext cx="81" cy="47"/>
              </a:xfrm>
              <a:custGeom>
                <a:avLst/>
                <a:gdLst>
                  <a:gd name="T0" fmla="*/ 0 w 81"/>
                  <a:gd name="T1" fmla="*/ 36 h 47"/>
                  <a:gd name="T2" fmla="*/ 63 w 81"/>
                  <a:gd name="T3" fmla="*/ 0 h 47"/>
                  <a:gd name="T4" fmla="*/ 81 w 81"/>
                  <a:gd name="T5" fmla="*/ 11 h 47"/>
                  <a:gd name="T6" fmla="*/ 19 w 81"/>
                  <a:gd name="T7" fmla="*/ 47 h 47"/>
                  <a:gd name="T8" fmla="*/ 0 w 81"/>
                  <a:gd name="T9" fmla="*/ 3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47">
                    <a:moveTo>
                      <a:pt x="0" y="36"/>
                    </a:moveTo>
                    <a:lnTo>
                      <a:pt x="63" y="0"/>
                    </a:lnTo>
                    <a:lnTo>
                      <a:pt x="81" y="11"/>
                    </a:lnTo>
                    <a:lnTo>
                      <a:pt x="19" y="47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A0DD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5" name="Freeform: Shape 274" descr="8d55f795-0546-4614-9739-4856a1910986"/>
              <p:cNvSpPr/>
              <p:nvPr/>
            </p:nvSpPr>
            <p:spPr bwMode="auto">
              <a:xfrm>
                <a:off x="4815" y="3426"/>
                <a:ext cx="58" cy="35"/>
              </a:xfrm>
              <a:custGeom>
                <a:avLst/>
                <a:gdLst>
                  <a:gd name="T0" fmla="*/ 0 w 58"/>
                  <a:gd name="T1" fmla="*/ 24 h 35"/>
                  <a:gd name="T2" fmla="*/ 40 w 58"/>
                  <a:gd name="T3" fmla="*/ 0 h 35"/>
                  <a:gd name="T4" fmla="*/ 58 w 58"/>
                  <a:gd name="T5" fmla="*/ 11 h 35"/>
                  <a:gd name="T6" fmla="*/ 18 w 58"/>
                  <a:gd name="T7" fmla="*/ 35 h 35"/>
                  <a:gd name="T8" fmla="*/ 0 w 58"/>
                  <a:gd name="T9" fmla="*/ 24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35">
                    <a:moveTo>
                      <a:pt x="0" y="24"/>
                    </a:moveTo>
                    <a:lnTo>
                      <a:pt x="40" y="0"/>
                    </a:lnTo>
                    <a:lnTo>
                      <a:pt x="58" y="11"/>
                    </a:lnTo>
                    <a:lnTo>
                      <a:pt x="18" y="35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A0DD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6" name="Freeform: Shape 275" descr="f77aafe1-8a74-466a-b91a-616cb0ae4892"/>
              <p:cNvSpPr/>
              <p:nvPr/>
            </p:nvSpPr>
            <p:spPr bwMode="auto">
              <a:xfrm>
                <a:off x="5034" y="3582"/>
                <a:ext cx="52" cy="27"/>
              </a:xfrm>
              <a:custGeom>
                <a:avLst/>
                <a:gdLst>
                  <a:gd name="T0" fmla="*/ 35 w 52"/>
                  <a:gd name="T1" fmla="*/ 0 h 27"/>
                  <a:gd name="T2" fmla="*/ 11 w 52"/>
                  <a:gd name="T3" fmla="*/ 4 h 27"/>
                  <a:gd name="T4" fmla="*/ 12 w 52"/>
                  <a:gd name="T5" fmla="*/ 19 h 27"/>
                  <a:gd name="T6" fmla="*/ 39 w 52"/>
                  <a:gd name="T7" fmla="*/ 27 h 27"/>
                  <a:gd name="T8" fmla="*/ 49 w 52"/>
                  <a:gd name="T9" fmla="*/ 4 h 27"/>
                  <a:gd name="T10" fmla="*/ 35 w 52"/>
                  <a:gd name="T11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27">
                    <a:moveTo>
                      <a:pt x="35" y="0"/>
                    </a:moveTo>
                    <a:cubicBezTo>
                      <a:pt x="27" y="0"/>
                      <a:pt x="17" y="2"/>
                      <a:pt x="11" y="4"/>
                    </a:cubicBezTo>
                    <a:cubicBezTo>
                      <a:pt x="0" y="7"/>
                      <a:pt x="8" y="11"/>
                      <a:pt x="12" y="19"/>
                    </a:cubicBezTo>
                    <a:cubicBezTo>
                      <a:pt x="16" y="27"/>
                      <a:pt x="39" y="27"/>
                      <a:pt x="39" y="27"/>
                    </a:cubicBezTo>
                    <a:cubicBezTo>
                      <a:pt x="39" y="27"/>
                      <a:pt x="52" y="11"/>
                      <a:pt x="49" y="4"/>
                    </a:cubicBezTo>
                    <a:cubicBezTo>
                      <a:pt x="48" y="1"/>
                      <a:pt x="42" y="0"/>
                      <a:pt x="35" y="0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7" name="Freeform: Shape 276" descr="baee2ebb-a38b-4acf-a06a-3f3d38673378"/>
              <p:cNvSpPr/>
              <p:nvPr/>
            </p:nvSpPr>
            <p:spPr bwMode="auto">
              <a:xfrm>
                <a:off x="5101" y="3553"/>
                <a:ext cx="43" cy="27"/>
              </a:xfrm>
              <a:custGeom>
                <a:avLst/>
                <a:gdLst>
                  <a:gd name="T0" fmla="*/ 16 w 43"/>
                  <a:gd name="T1" fmla="*/ 0 h 27"/>
                  <a:gd name="T2" fmla="*/ 1 w 43"/>
                  <a:gd name="T3" fmla="*/ 8 h 27"/>
                  <a:gd name="T4" fmla="*/ 8 w 43"/>
                  <a:gd name="T5" fmla="*/ 16 h 27"/>
                  <a:gd name="T6" fmla="*/ 15 w 43"/>
                  <a:gd name="T7" fmla="*/ 25 h 27"/>
                  <a:gd name="T8" fmla="*/ 22 w 43"/>
                  <a:gd name="T9" fmla="*/ 27 h 27"/>
                  <a:gd name="T10" fmla="*/ 39 w 43"/>
                  <a:gd name="T11" fmla="*/ 12 h 27"/>
                  <a:gd name="T12" fmla="*/ 30 w 43"/>
                  <a:gd name="T13" fmla="*/ 4 h 27"/>
                  <a:gd name="T14" fmla="*/ 16 w 43"/>
                  <a:gd name="T1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3" h="27">
                    <a:moveTo>
                      <a:pt x="16" y="0"/>
                    </a:moveTo>
                    <a:cubicBezTo>
                      <a:pt x="7" y="0"/>
                      <a:pt x="0" y="4"/>
                      <a:pt x="1" y="8"/>
                    </a:cubicBezTo>
                    <a:cubicBezTo>
                      <a:pt x="1" y="15"/>
                      <a:pt x="7" y="15"/>
                      <a:pt x="8" y="16"/>
                    </a:cubicBezTo>
                    <a:cubicBezTo>
                      <a:pt x="12" y="17"/>
                      <a:pt x="4" y="19"/>
                      <a:pt x="15" y="25"/>
                    </a:cubicBezTo>
                    <a:cubicBezTo>
                      <a:pt x="16" y="26"/>
                      <a:pt x="19" y="27"/>
                      <a:pt x="22" y="27"/>
                    </a:cubicBezTo>
                    <a:cubicBezTo>
                      <a:pt x="31" y="27"/>
                      <a:pt x="43" y="21"/>
                      <a:pt x="39" y="12"/>
                    </a:cubicBezTo>
                    <a:cubicBezTo>
                      <a:pt x="37" y="6"/>
                      <a:pt x="30" y="4"/>
                      <a:pt x="30" y="4"/>
                    </a:cubicBezTo>
                    <a:cubicBezTo>
                      <a:pt x="25" y="1"/>
                      <a:pt x="20" y="0"/>
                      <a:pt x="16" y="0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8" name="Freeform: Shape 277" descr="aef3b84d-6e62-49f8-9d24-351c66b99398"/>
              <p:cNvSpPr/>
              <p:nvPr/>
            </p:nvSpPr>
            <p:spPr bwMode="auto">
              <a:xfrm>
                <a:off x="5129" y="3568"/>
                <a:ext cx="4" cy="3"/>
              </a:xfrm>
              <a:custGeom>
                <a:avLst/>
                <a:gdLst>
                  <a:gd name="T0" fmla="*/ 0 w 4"/>
                  <a:gd name="T1" fmla="*/ 2 h 3"/>
                  <a:gd name="T2" fmla="*/ 4 w 4"/>
                  <a:gd name="T3" fmla="*/ 3 h 3"/>
                  <a:gd name="T4" fmla="*/ 4 w 4"/>
                  <a:gd name="T5" fmla="*/ 0 h 3"/>
                  <a:gd name="T6" fmla="*/ 0 w 4"/>
                  <a:gd name="T7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0" y="2"/>
                    </a:moveTo>
                    <a:lnTo>
                      <a:pt x="4" y="3"/>
                    </a:lnTo>
                    <a:lnTo>
                      <a:pt x="4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9" name="Freeform: Shape 278" descr="e9674af6-ced9-4e33-966f-04ca05a976ea"/>
              <p:cNvSpPr/>
              <p:nvPr/>
            </p:nvSpPr>
            <p:spPr bwMode="auto">
              <a:xfrm>
                <a:off x="5093" y="3453"/>
                <a:ext cx="32" cy="43"/>
              </a:xfrm>
              <a:custGeom>
                <a:avLst/>
                <a:gdLst>
                  <a:gd name="T0" fmla="*/ 0 w 32"/>
                  <a:gd name="T1" fmla="*/ 38 h 43"/>
                  <a:gd name="T2" fmla="*/ 9 w 32"/>
                  <a:gd name="T3" fmla="*/ 40 h 43"/>
                  <a:gd name="T4" fmla="*/ 14 w 32"/>
                  <a:gd name="T5" fmla="*/ 26 h 43"/>
                  <a:gd name="T6" fmla="*/ 25 w 32"/>
                  <a:gd name="T7" fmla="*/ 15 h 43"/>
                  <a:gd name="T8" fmla="*/ 29 w 32"/>
                  <a:gd name="T9" fmla="*/ 3 h 43"/>
                  <a:gd name="T10" fmla="*/ 17 w 32"/>
                  <a:gd name="T11" fmla="*/ 7 h 43"/>
                  <a:gd name="T12" fmla="*/ 5 w 32"/>
                  <a:gd name="T13" fmla="*/ 22 h 43"/>
                  <a:gd name="T14" fmla="*/ 0 w 32"/>
                  <a:gd name="T15" fmla="*/ 36 h 43"/>
                  <a:gd name="T16" fmla="*/ 0 w 32"/>
                  <a:gd name="T17" fmla="*/ 38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" h="43">
                    <a:moveTo>
                      <a:pt x="0" y="38"/>
                    </a:moveTo>
                    <a:cubicBezTo>
                      <a:pt x="1" y="41"/>
                      <a:pt x="8" y="43"/>
                      <a:pt x="9" y="40"/>
                    </a:cubicBezTo>
                    <a:cubicBezTo>
                      <a:pt x="11" y="36"/>
                      <a:pt x="12" y="30"/>
                      <a:pt x="14" y="26"/>
                    </a:cubicBezTo>
                    <a:cubicBezTo>
                      <a:pt x="17" y="22"/>
                      <a:pt x="25" y="15"/>
                      <a:pt x="25" y="15"/>
                    </a:cubicBezTo>
                    <a:cubicBezTo>
                      <a:pt x="25" y="15"/>
                      <a:pt x="32" y="7"/>
                      <a:pt x="29" y="3"/>
                    </a:cubicBezTo>
                    <a:cubicBezTo>
                      <a:pt x="27" y="0"/>
                      <a:pt x="21" y="0"/>
                      <a:pt x="17" y="7"/>
                    </a:cubicBezTo>
                    <a:cubicBezTo>
                      <a:pt x="15" y="9"/>
                      <a:pt x="5" y="22"/>
                      <a:pt x="5" y="22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0" y="36"/>
                      <a:pt x="0" y="36"/>
                      <a:pt x="0" y="38"/>
                    </a:cubicBezTo>
                    <a:close/>
                  </a:path>
                </a:pathLst>
              </a:custGeom>
              <a:solidFill>
                <a:srgbClr val="1414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0" name="Freeform: Shape 279" descr="c231cf42-cf28-43c9-b95d-28780509b1f2"/>
              <p:cNvSpPr/>
              <p:nvPr/>
            </p:nvSpPr>
            <p:spPr bwMode="auto">
              <a:xfrm>
                <a:off x="5113" y="3453"/>
                <a:ext cx="20" cy="29"/>
              </a:xfrm>
              <a:custGeom>
                <a:avLst/>
                <a:gdLst>
                  <a:gd name="T0" fmla="*/ 20 w 20"/>
                  <a:gd name="T1" fmla="*/ 6 h 29"/>
                  <a:gd name="T2" fmla="*/ 14 w 20"/>
                  <a:gd name="T3" fmla="*/ 1 h 29"/>
                  <a:gd name="T4" fmla="*/ 4 w 20"/>
                  <a:gd name="T5" fmla="*/ 1 h 29"/>
                  <a:gd name="T6" fmla="*/ 0 w 20"/>
                  <a:gd name="T7" fmla="*/ 11 h 29"/>
                  <a:gd name="T8" fmla="*/ 3 w 20"/>
                  <a:gd name="T9" fmla="*/ 29 h 29"/>
                  <a:gd name="T10" fmla="*/ 13 w 20"/>
                  <a:gd name="T11" fmla="*/ 19 h 29"/>
                  <a:gd name="T12" fmla="*/ 20 w 20"/>
                  <a:gd name="T13" fmla="*/ 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28">
                    <a:moveTo>
                      <a:pt x="20" y="6"/>
                    </a:moveTo>
                    <a:cubicBezTo>
                      <a:pt x="20" y="6"/>
                      <a:pt x="17" y="2"/>
                      <a:pt x="14" y="1"/>
                    </a:cubicBezTo>
                    <a:cubicBezTo>
                      <a:pt x="12" y="0"/>
                      <a:pt x="4" y="1"/>
                      <a:pt x="4" y="1"/>
                    </a:cubicBezTo>
                    <a:cubicBezTo>
                      <a:pt x="4" y="1"/>
                      <a:pt x="0" y="11"/>
                      <a:pt x="0" y="11"/>
                    </a:cubicBezTo>
                    <a:cubicBezTo>
                      <a:pt x="0" y="12"/>
                      <a:pt x="3" y="29"/>
                      <a:pt x="3" y="29"/>
                    </a:cubicBezTo>
                    <a:cubicBezTo>
                      <a:pt x="13" y="19"/>
                      <a:pt x="13" y="19"/>
                      <a:pt x="13" y="19"/>
                    </a:cubicBez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1" name="Rectangle 280" descr="ecc0f117-fdbc-497d-a75c-37ae8d5de253"/>
              <p:cNvSpPr>
                <a:spLocks noChangeArrowheads="1"/>
              </p:cNvSpPr>
              <p:nvPr/>
            </p:nvSpPr>
            <p:spPr bwMode="auto">
              <a:xfrm>
                <a:off x="5121" y="3562"/>
                <a:ext cx="6" cy="3"/>
              </a:xfrm>
              <a:prstGeom prst="rect">
                <a:avLst/>
              </a:pr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2" name="Freeform: Shape 281" descr="0510150c-a548-42b5-b655-20f411988bff"/>
              <p:cNvSpPr/>
              <p:nvPr/>
            </p:nvSpPr>
            <p:spPr bwMode="auto">
              <a:xfrm>
                <a:off x="5104" y="3555"/>
                <a:ext cx="25" cy="11"/>
              </a:xfrm>
              <a:custGeom>
                <a:avLst/>
                <a:gdLst>
                  <a:gd name="T0" fmla="*/ 14 w 25"/>
                  <a:gd name="T1" fmla="*/ 0 h 11"/>
                  <a:gd name="T2" fmla="*/ 12 w 25"/>
                  <a:gd name="T3" fmla="*/ 2 h 11"/>
                  <a:gd name="T4" fmla="*/ 1 w 25"/>
                  <a:gd name="T5" fmla="*/ 7 h 11"/>
                  <a:gd name="T6" fmla="*/ 0 w 25"/>
                  <a:gd name="T7" fmla="*/ 8 h 11"/>
                  <a:gd name="T8" fmla="*/ 0 w 25"/>
                  <a:gd name="T9" fmla="*/ 9 h 11"/>
                  <a:gd name="T10" fmla="*/ 4 w 25"/>
                  <a:gd name="T11" fmla="*/ 11 h 11"/>
                  <a:gd name="T12" fmla="*/ 13 w 25"/>
                  <a:gd name="T13" fmla="*/ 10 h 11"/>
                  <a:gd name="T14" fmla="*/ 18 w 25"/>
                  <a:gd name="T15" fmla="*/ 9 h 11"/>
                  <a:gd name="T16" fmla="*/ 20 w 25"/>
                  <a:gd name="T17" fmla="*/ 9 h 11"/>
                  <a:gd name="T18" fmla="*/ 20 w 25"/>
                  <a:gd name="T19" fmla="*/ 11 h 11"/>
                  <a:gd name="T20" fmla="*/ 24 w 25"/>
                  <a:gd name="T21" fmla="*/ 9 h 11"/>
                  <a:gd name="T22" fmla="*/ 24 w 25"/>
                  <a:gd name="T23" fmla="*/ 6 h 11"/>
                  <a:gd name="T24" fmla="*/ 25 w 25"/>
                  <a:gd name="T25" fmla="*/ 1 h 11"/>
                  <a:gd name="T26" fmla="*/ 14 w 25"/>
                  <a:gd name="T2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5" h="11">
                    <a:moveTo>
                      <a:pt x="14" y="0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12" y="2"/>
                      <a:pt x="2" y="7"/>
                      <a:pt x="1" y="7"/>
                    </a:cubicBezTo>
                    <a:cubicBezTo>
                      <a:pt x="1" y="7"/>
                      <a:pt x="0" y="7"/>
                      <a:pt x="0" y="8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10"/>
                      <a:pt x="2" y="10"/>
                      <a:pt x="4" y="11"/>
                    </a:cubicBezTo>
                    <a:cubicBezTo>
                      <a:pt x="7" y="11"/>
                      <a:pt x="13" y="10"/>
                      <a:pt x="13" y="10"/>
                    </a:cubicBezTo>
                    <a:cubicBezTo>
                      <a:pt x="14" y="10"/>
                      <a:pt x="18" y="9"/>
                      <a:pt x="18" y="9"/>
                    </a:cubicBezTo>
                    <a:cubicBezTo>
                      <a:pt x="18" y="9"/>
                      <a:pt x="20" y="9"/>
                      <a:pt x="20" y="9"/>
                    </a:cubicBezTo>
                    <a:cubicBezTo>
                      <a:pt x="20" y="11"/>
                      <a:pt x="20" y="11"/>
                      <a:pt x="20" y="11"/>
                    </a:cubicBezTo>
                    <a:cubicBezTo>
                      <a:pt x="24" y="9"/>
                      <a:pt x="24" y="9"/>
                      <a:pt x="24" y="9"/>
                    </a:cubicBezTo>
                    <a:cubicBezTo>
                      <a:pt x="24" y="9"/>
                      <a:pt x="24" y="7"/>
                      <a:pt x="24" y="6"/>
                    </a:cubicBezTo>
                    <a:cubicBezTo>
                      <a:pt x="25" y="1"/>
                      <a:pt x="25" y="1"/>
                      <a:pt x="25" y="1"/>
                    </a:cubicBez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3" name="Freeform: Shape 282" descr="a53a69b4-659e-468c-a02c-fc6364bb1c92"/>
              <p:cNvSpPr/>
              <p:nvPr/>
            </p:nvSpPr>
            <p:spPr bwMode="auto">
              <a:xfrm>
                <a:off x="5104" y="3563"/>
                <a:ext cx="20" cy="4"/>
              </a:xfrm>
              <a:custGeom>
                <a:avLst/>
                <a:gdLst>
                  <a:gd name="T0" fmla="*/ 0 w 20"/>
                  <a:gd name="T1" fmla="*/ 1 h 4"/>
                  <a:gd name="T2" fmla="*/ 4 w 20"/>
                  <a:gd name="T3" fmla="*/ 2 h 4"/>
                  <a:gd name="T4" fmla="*/ 14 w 20"/>
                  <a:gd name="T5" fmla="*/ 1 h 4"/>
                  <a:gd name="T6" fmla="*/ 19 w 20"/>
                  <a:gd name="T7" fmla="*/ 0 h 4"/>
                  <a:gd name="T8" fmla="*/ 20 w 20"/>
                  <a:gd name="T9" fmla="*/ 1 h 4"/>
                  <a:gd name="T10" fmla="*/ 20 w 20"/>
                  <a:gd name="T11" fmla="*/ 2 h 4"/>
                  <a:gd name="T12" fmla="*/ 20 w 20"/>
                  <a:gd name="T13" fmla="*/ 1 h 4"/>
                  <a:gd name="T14" fmla="*/ 18 w 20"/>
                  <a:gd name="T15" fmla="*/ 2 h 4"/>
                  <a:gd name="T16" fmla="*/ 16 w 20"/>
                  <a:gd name="T17" fmla="*/ 2 h 4"/>
                  <a:gd name="T18" fmla="*/ 5 w 20"/>
                  <a:gd name="T19" fmla="*/ 3 h 4"/>
                  <a:gd name="T20" fmla="*/ 0 w 20"/>
                  <a:gd name="T21" fmla="*/ 1 h 4"/>
                  <a:gd name="T22" fmla="*/ 0 w 20"/>
                  <a:gd name="T23" fmla="*/ 0 h 4"/>
                  <a:gd name="T24" fmla="*/ 0 w 20"/>
                  <a:gd name="T2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4">
                    <a:moveTo>
                      <a:pt x="0" y="1"/>
                    </a:moveTo>
                    <a:cubicBezTo>
                      <a:pt x="1" y="2"/>
                      <a:pt x="3" y="2"/>
                      <a:pt x="4" y="2"/>
                    </a:cubicBezTo>
                    <a:cubicBezTo>
                      <a:pt x="8" y="3"/>
                      <a:pt x="14" y="1"/>
                      <a:pt x="14" y="1"/>
                    </a:cubicBezTo>
                    <a:cubicBezTo>
                      <a:pt x="16" y="0"/>
                      <a:pt x="18" y="0"/>
                      <a:pt x="19" y="0"/>
                    </a:cubicBezTo>
                    <a:cubicBezTo>
                      <a:pt x="19" y="0"/>
                      <a:pt x="20" y="0"/>
                      <a:pt x="20" y="1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1"/>
                      <a:pt x="18" y="1"/>
                      <a:pt x="16" y="2"/>
                    </a:cubicBezTo>
                    <a:cubicBezTo>
                      <a:pt x="16" y="2"/>
                      <a:pt x="9" y="4"/>
                      <a:pt x="5" y="3"/>
                    </a:cubicBezTo>
                    <a:cubicBezTo>
                      <a:pt x="3" y="3"/>
                      <a:pt x="1" y="3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4" name="Freeform: Shape 283" descr="fd4589b7-1831-4610-aadb-906b86ed608b"/>
              <p:cNvSpPr/>
              <p:nvPr/>
            </p:nvSpPr>
            <p:spPr bwMode="auto">
              <a:xfrm>
                <a:off x="5124" y="3562"/>
                <a:ext cx="4" cy="4"/>
              </a:xfrm>
              <a:custGeom>
                <a:avLst/>
                <a:gdLst>
                  <a:gd name="T0" fmla="*/ 0 w 4"/>
                  <a:gd name="T1" fmla="*/ 2 h 4"/>
                  <a:gd name="T2" fmla="*/ 4 w 4"/>
                  <a:gd name="T3" fmla="*/ 0 h 4"/>
                  <a:gd name="T4" fmla="*/ 4 w 4"/>
                  <a:gd name="T5" fmla="*/ 2 h 4"/>
                  <a:gd name="T6" fmla="*/ 0 w 4"/>
                  <a:gd name="T7" fmla="*/ 4 h 4"/>
                  <a:gd name="T8" fmla="*/ 0 w 4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2"/>
                    </a:moveTo>
                    <a:lnTo>
                      <a:pt x="4" y="0"/>
                    </a:lnTo>
                    <a:lnTo>
                      <a:pt x="4" y="2"/>
                    </a:lnTo>
                    <a:lnTo>
                      <a:pt x="0" y="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5" name="Freeform: Shape 284" descr="bd61eb92-4ef4-4a73-be43-612373271768"/>
              <p:cNvSpPr/>
              <p:nvPr/>
            </p:nvSpPr>
            <p:spPr bwMode="auto">
              <a:xfrm>
                <a:off x="5113" y="3501"/>
                <a:ext cx="19" cy="64"/>
              </a:xfrm>
              <a:custGeom>
                <a:avLst/>
                <a:gdLst>
                  <a:gd name="T0" fmla="*/ 0 w 19"/>
                  <a:gd name="T1" fmla="*/ 2 h 64"/>
                  <a:gd name="T2" fmla="*/ 2 w 19"/>
                  <a:gd name="T3" fmla="*/ 54 h 64"/>
                  <a:gd name="T4" fmla="*/ 3 w 19"/>
                  <a:gd name="T5" fmla="*/ 57 h 64"/>
                  <a:gd name="T6" fmla="*/ 15 w 19"/>
                  <a:gd name="T7" fmla="*/ 59 h 64"/>
                  <a:gd name="T8" fmla="*/ 19 w 19"/>
                  <a:gd name="T9" fmla="*/ 0 h 64"/>
                  <a:gd name="T10" fmla="*/ 0 w 19"/>
                  <a:gd name="T11" fmla="*/ 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" h="64">
                    <a:moveTo>
                      <a:pt x="0" y="2"/>
                    </a:moveTo>
                    <a:cubicBezTo>
                      <a:pt x="2" y="54"/>
                      <a:pt x="2" y="54"/>
                      <a:pt x="2" y="54"/>
                    </a:cubicBezTo>
                    <a:cubicBezTo>
                      <a:pt x="2" y="56"/>
                      <a:pt x="2" y="56"/>
                      <a:pt x="3" y="57"/>
                    </a:cubicBezTo>
                    <a:cubicBezTo>
                      <a:pt x="5" y="60"/>
                      <a:pt x="15" y="64"/>
                      <a:pt x="15" y="59"/>
                    </a:cubicBezTo>
                    <a:cubicBezTo>
                      <a:pt x="19" y="0"/>
                      <a:pt x="19" y="0"/>
                      <a:pt x="19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1414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6" name="Freeform: Shape 285" descr="8f180d3c-4dd7-432a-9486-049401b11a33"/>
              <p:cNvSpPr/>
              <p:nvPr/>
            </p:nvSpPr>
            <p:spPr bwMode="auto">
              <a:xfrm>
                <a:off x="5113" y="3561"/>
                <a:ext cx="24" cy="16"/>
              </a:xfrm>
              <a:custGeom>
                <a:avLst/>
                <a:gdLst>
                  <a:gd name="T0" fmla="*/ 12 w 24"/>
                  <a:gd name="T1" fmla="*/ 1 h 16"/>
                  <a:gd name="T2" fmla="*/ 6 w 24"/>
                  <a:gd name="T3" fmla="*/ 6 h 16"/>
                  <a:gd name="T4" fmla="*/ 1 w 24"/>
                  <a:gd name="T5" fmla="*/ 10 h 16"/>
                  <a:gd name="T6" fmla="*/ 0 w 24"/>
                  <a:gd name="T7" fmla="*/ 12 h 16"/>
                  <a:gd name="T8" fmla="*/ 0 w 24"/>
                  <a:gd name="T9" fmla="*/ 13 h 16"/>
                  <a:gd name="T10" fmla="*/ 4 w 24"/>
                  <a:gd name="T11" fmla="*/ 15 h 16"/>
                  <a:gd name="T12" fmla="*/ 12 w 24"/>
                  <a:gd name="T13" fmla="*/ 13 h 16"/>
                  <a:gd name="T14" fmla="*/ 17 w 24"/>
                  <a:gd name="T15" fmla="*/ 10 h 16"/>
                  <a:gd name="T16" fmla="*/ 20 w 24"/>
                  <a:gd name="T17" fmla="*/ 9 h 16"/>
                  <a:gd name="T18" fmla="*/ 20 w 24"/>
                  <a:gd name="T19" fmla="*/ 10 h 16"/>
                  <a:gd name="T20" fmla="*/ 23 w 24"/>
                  <a:gd name="T21" fmla="*/ 8 h 16"/>
                  <a:gd name="T22" fmla="*/ 24 w 24"/>
                  <a:gd name="T23" fmla="*/ 6 h 16"/>
                  <a:gd name="T24" fmla="*/ 24 w 24"/>
                  <a:gd name="T25" fmla="*/ 0 h 16"/>
                  <a:gd name="T26" fmla="*/ 12 w 24"/>
                  <a:gd name="T27" fmla="*/ 1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4" h="16">
                    <a:moveTo>
                      <a:pt x="12" y="1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6"/>
                      <a:pt x="2" y="9"/>
                      <a:pt x="1" y="10"/>
                    </a:cubicBezTo>
                    <a:cubicBezTo>
                      <a:pt x="0" y="10"/>
                      <a:pt x="0" y="11"/>
                      <a:pt x="0" y="12"/>
                    </a:cubicBezTo>
                    <a:cubicBezTo>
                      <a:pt x="0" y="12"/>
                      <a:pt x="0" y="13"/>
                      <a:pt x="0" y="13"/>
                    </a:cubicBezTo>
                    <a:cubicBezTo>
                      <a:pt x="1" y="14"/>
                      <a:pt x="3" y="14"/>
                      <a:pt x="4" y="15"/>
                    </a:cubicBezTo>
                    <a:cubicBezTo>
                      <a:pt x="8" y="16"/>
                      <a:pt x="12" y="13"/>
                      <a:pt x="12" y="13"/>
                    </a:cubicBezTo>
                    <a:cubicBezTo>
                      <a:pt x="13" y="13"/>
                      <a:pt x="17" y="10"/>
                      <a:pt x="17" y="10"/>
                    </a:cubicBezTo>
                    <a:cubicBezTo>
                      <a:pt x="18" y="9"/>
                      <a:pt x="19" y="9"/>
                      <a:pt x="20" y="9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23" y="8"/>
                      <a:pt x="23" y="8"/>
                      <a:pt x="23" y="8"/>
                    </a:cubicBezTo>
                    <a:cubicBezTo>
                      <a:pt x="23" y="8"/>
                      <a:pt x="24" y="6"/>
                      <a:pt x="24" y="6"/>
                    </a:cubicBezTo>
                    <a:cubicBezTo>
                      <a:pt x="24" y="0"/>
                      <a:pt x="24" y="0"/>
                      <a:pt x="24" y="0"/>
                    </a:cubicBezTo>
                    <a:lnTo>
                      <a:pt x="12" y="1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7" name="Freeform: Shape 286" descr="d5b85c9e-dded-42ea-9456-5f86e828bab8"/>
              <p:cNvSpPr/>
              <p:nvPr/>
            </p:nvSpPr>
            <p:spPr bwMode="auto">
              <a:xfrm>
                <a:off x="5119" y="3505"/>
                <a:ext cx="19" cy="65"/>
              </a:xfrm>
              <a:custGeom>
                <a:avLst/>
                <a:gdLst>
                  <a:gd name="T0" fmla="*/ 0 w 19"/>
                  <a:gd name="T1" fmla="*/ 2 h 65"/>
                  <a:gd name="T2" fmla="*/ 3 w 19"/>
                  <a:gd name="T3" fmla="*/ 58 h 65"/>
                  <a:gd name="T4" fmla="*/ 5 w 19"/>
                  <a:gd name="T5" fmla="*/ 61 h 65"/>
                  <a:gd name="T6" fmla="*/ 17 w 19"/>
                  <a:gd name="T7" fmla="*/ 61 h 65"/>
                  <a:gd name="T8" fmla="*/ 18 w 19"/>
                  <a:gd name="T9" fmla="*/ 60 h 65"/>
                  <a:gd name="T10" fmla="*/ 19 w 19"/>
                  <a:gd name="T11" fmla="*/ 0 h 65"/>
                  <a:gd name="T12" fmla="*/ 0 w 19"/>
                  <a:gd name="T13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65">
                    <a:moveTo>
                      <a:pt x="0" y="2"/>
                    </a:moveTo>
                    <a:cubicBezTo>
                      <a:pt x="3" y="58"/>
                      <a:pt x="3" y="58"/>
                      <a:pt x="3" y="58"/>
                    </a:cubicBezTo>
                    <a:cubicBezTo>
                      <a:pt x="3" y="59"/>
                      <a:pt x="3" y="60"/>
                      <a:pt x="5" y="61"/>
                    </a:cubicBezTo>
                    <a:cubicBezTo>
                      <a:pt x="13" y="65"/>
                      <a:pt x="17" y="61"/>
                      <a:pt x="17" y="61"/>
                    </a:cubicBezTo>
                    <a:cubicBezTo>
                      <a:pt x="18" y="61"/>
                      <a:pt x="18" y="61"/>
                      <a:pt x="18" y="60"/>
                    </a:cubicBezTo>
                    <a:cubicBezTo>
                      <a:pt x="19" y="0"/>
                      <a:pt x="19" y="0"/>
                      <a:pt x="19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837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8" name="Freeform: Shape 287" descr="3d68c806-bb0c-4151-bdc5-326058a5e5de"/>
              <p:cNvSpPr/>
              <p:nvPr/>
            </p:nvSpPr>
            <p:spPr bwMode="auto">
              <a:xfrm>
                <a:off x="5110" y="3452"/>
                <a:ext cx="30" cy="64"/>
              </a:xfrm>
              <a:custGeom>
                <a:avLst/>
                <a:gdLst>
                  <a:gd name="T0" fmla="*/ 4 w 30"/>
                  <a:gd name="T1" fmla="*/ 3 h 64"/>
                  <a:gd name="T2" fmla="*/ 10 w 30"/>
                  <a:gd name="T3" fmla="*/ 0 h 64"/>
                  <a:gd name="T4" fmla="*/ 5 w 30"/>
                  <a:gd name="T5" fmla="*/ 14 h 64"/>
                  <a:gd name="T6" fmla="*/ 7 w 30"/>
                  <a:gd name="T7" fmla="*/ 27 h 64"/>
                  <a:gd name="T8" fmla="*/ 16 w 30"/>
                  <a:gd name="T9" fmla="*/ 10 h 64"/>
                  <a:gd name="T10" fmla="*/ 20 w 30"/>
                  <a:gd name="T11" fmla="*/ 4 h 64"/>
                  <a:gd name="T12" fmla="*/ 19 w 30"/>
                  <a:gd name="T13" fmla="*/ 3 h 64"/>
                  <a:gd name="T14" fmla="*/ 19 w 30"/>
                  <a:gd name="T15" fmla="*/ 3 h 64"/>
                  <a:gd name="T16" fmla="*/ 30 w 30"/>
                  <a:gd name="T17" fmla="*/ 13 h 64"/>
                  <a:gd name="T18" fmla="*/ 29 w 30"/>
                  <a:gd name="T19" fmla="*/ 57 h 64"/>
                  <a:gd name="T20" fmla="*/ 27 w 30"/>
                  <a:gd name="T21" fmla="*/ 60 h 64"/>
                  <a:gd name="T22" fmla="*/ 17 w 30"/>
                  <a:gd name="T23" fmla="*/ 63 h 64"/>
                  <a:gd name="T24" fmla="*/ 3 w 30"/>
                  <a:gd name="T25" fmla="*/ 58 h 64"/>
                  <a:gd name="T26" fmla="*/ 1 w 30"/>
                  <a:gd name="T27" fmla="*/ 54 h 64"/>
                  <a:gd name="T28" fmla="*/ 0 w 30"/>
                  <a:gd name="T29" fmla="*/ 21 h 64"/>
                  <a:gd name="T30" fmla="*/ 4 w 30"/>
                  <a:gd name="T31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" h="64">
                    <a:moveTo>
                      <a:pt x="4" y="3"/>
                    </a:moveTo>
                    <a:cubicBezTo>
                      <a:pt x="5" y="0"/>
                      <a:pt x="8" y="0"/>
                      <a:pt x="10" y="0"/>
                    </a:cubicBezTo>
                    <a:cubicBezTo>
                      <a:pt x="8" y="2"/>
                      <a:pt x="5" y="7"/>
                      <a:pt x="5" y="14"/>
                    </a:cubicBezTo>
                    <a:cubicBezTo>
                      <a:pt x="5" y="18"/>
                      <a:pt x="7" y="27"/>
                      <a:pt x="7" y="27"/>
                    </a:cubicBezTo>
                    <a:cubicBezTo>
                      <a:pt x="7" y="27"/>
                      <a:pt x="14" y="12"/>
                      <a:pt x="16" y="10"/>
                    </a:cubicBezTo>
                    <a:cubicBezTo>
                      <a:pt x="20" y="6"/>
                      <a:pt x="20" y="4"/>
                      <a:pt x="20" y="4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30" y="10"/>
                      <a:pt x="30" y="13"/>
                    </a:cubicBezTo>
                    <a:cubicBezTo>
                      <a:pt x="29" y="57"/>
                      <a:pt x="29" y="57"/>
                      <a:pt x="29" y="57"/>
                    </a:cubicBezTo>
                    <a:cubicBezTo>
                      <a:pt x="29" y="57"/>
                      <a:pt x="29" y="60"/>
                      <a:pt x="27" y="60"/>
                    </a:cubicBezTo>
                    <a:cubicBezTo>
                      <a:pt x="27" y="60"/>
                      <a:pt x="20" y="63"/>
                      <a:pt x="17" y="63"/>
                    </a:cubicBezTo>
                    <a:cubicBezTo>
                      <a:pt x="12" y="64"/>
                      <a:pt x="3" y="58"/>
                      <a:pt x="3" y="58"/>
                    </a:cubicBezTo>
                    <a:cubicBezTo>
                      <a:pt x="1" y="57"/>
                      <a:pt x="1" y="55"/>
                      <a:pt x="1" y="54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11"/>
                      <a:pt x="2" y="7"/>
                      <a:pt x="4" y="3"/>
                    </a:cubicBez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9" name="Freeform: Shape 288" descr="edf4409f-1b79-4691-9e12-e6967bb17565"/>
              <p:cNvSpPr/>
              <p:nvPr/>
            </p:nvSpPr>
            <p:spPr bwMode="auto">
              <a:xfrm>
                <a:off x="5110" y="3452"/>
                <a:ext cx="30" cy="64"/>
              </a:xfrm>
              <a:custGeom>
                <a:avLst/>
                <a:gdLst>
                  <a:gd name="T0" fmla="*/ 4 w 30"/>
                  <a:gd name="T1" fmla="*/ 3 h 64"/>
                  <a:gd name="T2" fmla="*/ 10 w 30"/>
                  <a:gd name="T3" fmla="*/ 0 h 64"/>
                  <a:gd name="T4" fmla="*/ 5 w 30"/>
                  <a:gd name="T5" fmla="*/ 14 h 64"/>
                  <a:gd name="T6" fmla="*/ 7 w 30"/>
                  <a:gd name="T7" fmla="*/ 26 h 64"/>
                  <a:gd name="T8" fmla="*/ 16 w 30"/>
                  <a:gd name="T9" fmla="*/ 10 h 64"/>
                  <a:gd name="T10" fmla="*/ 20 w 30"/>
                  <a:gd name="T11" fmla="*/ 4 h 64"/>
                  <a:gd name="T12" fmla="*/ 19 w 30"/>
                  <a:gd name="T13" fmla="*/ 3 h 64"/>
                  <a:gd name="T14" fmla="*/ 19 w 30"/>
                  <a:gd name="T15" fmla="*/ 3 h 64"/>
                  <a:gd name="T16" fmla="*/ 30 w 30"/>
                  <a:gd name="T17" fmla="*/ 12 h 64"/>
                  <a:gd name="T18" fmla="*/ 29 w 30"/>
                  <a:gd name="T19" fmla="*/ 57 h 64"/>
                  <a:gd name="T20" fmla="*/ 27 w 30"/>
                  <a:gd name="T21" fmla="*/ 60 h 64"/>
                  <a:gd name="T22" fmla="*/ 17 w 30"/>
                  <a:gd name="T23" fmla="*/ 63 h 64"/>
                  <a:gd name="T24" fmla="*/ 3 w 30"/>
                  <a:gd name="T25" fmla="*/ 58 h 64"/>
                  <a:gd name="T26" fmla="*/ 1 w 30"/>
                  <a:gd name="T27" fmla="*/ 54 h 64"/>
                  <a:gd name="T28" fmla="*/ 0 w 30"/>
                  <a:gd name="T29" fmla="*/ 21 h 64"/>
                  <a:gd name="T30" fmla="*/ 4 w 30"/>
                  <a:gd name="T31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" h="64">
                    <a:moveTo>
                      <a:pt x="4" y="3"/>
                    </a:moveTo>
                    <a:cubicBezTo>
                      <a:pt x="5" y="0"/>
                      <a:pt x="8" y="0"/>
                      <a:pt x="10" y="0"/>
                    </a:cubicBezTo>
                    <a:cubicBezTo>
                      <a:pt x="8" y="2"/>
                      <a:pt x="5" y="7"/>
                      <a:pt x="5" y="14"/>
                    </a:cubicBezTo>
                    <a:cubicBezTo>
                      <a:pt x="5" y="18"/>
                      <a:pt x="7" y="26"/>
                      <a:pt x="7" y="26"/>
                    </a:cubicBezTo>
                    <a:cubicBezTo>
                      <a:pt x="7" y="26"/>
                      <a:pt x="14" y="12"/>
                      <a:pt x="16" y="10"/>
                    </a:cubicBezTo>
                    <a:cubicBezTo>
                      <a:pt x="20" y="6"/>
                      <a:pt x="20" y="4"/>
                      <a:pt x="20" y="4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30" y="10"/>
                      <a:pt x="30" y="12"/>
                    </a:cubicBezTo>
                    <a:cubicBezTo>
                      <a:pt x="29" y="57"/>
                      <a:pt x="29" y="57"/>
                      <a:pt x="29" y="57"/>
                    </a:cubicBezTo>
                    <a:cubicBezTo>
                      <a:pt x="29" y="57"/>
                      <a:pt x="29" y="60"/>
                      <a:pt x="27" y="60"/>
                    </a:cubicBezTo>
                    <a:cubicBezTo>
                      <a:pt x="27" y="60"/>
                      <a:pt x="20" y="63"/>
                      <a:pt x="17" y="63"/>
                    </a:cubicBezTo>
                    <a:cubicBezTo>
                      <a:pt x="12" y="64"/>
                      <a:pt x="3" y="58"/>
                      <a:pt x="3" y="58"/>
                    </a:cubicBezTo>
                    <a:cubicBezTo>
                      <a:pt x="1" y="57"/>
                      <a:pt x="1" y="55"/>
                      <a:pt x="1" y="54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11"/>
                      <a:pt x="2" y="7"/>
                      <a:pt x="4" y="3"/>
                    </a:cubicBez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0" name="Freeform: Shape 289" descr="6f3fee99-5d89-430f-bfa8-da522fe87e8e"/>
              <p:cNvSpPr/>
              <p:nvPr/>
            </p:nvSpPr>
            <p:spPr bwMode="auto">
              <a:xfrm>
                <a:off x="5119" y="3443"/>
                <a:ext cx="10" cy="19"/>
              </a:xfrm>
              <a:custGeom>
                <a:avLst/>
                <a:gdLst>
                  <a:gd name="T0" fmla="*/ 0 w 10"/>
                  <a:gd name="T1" fmla="*/ 15 h 19"/>
                  <a:gd name="T2" fmla="*/ 10 w 10"/>
                  <a:gd name="T3" fmla="*/ 11 h 19"/>
                  <a:gd name="T4" fmla="*/ 10 w 10"/>
                  <a:gd name="T5" fmla="*/ 0 h 19"/>
                  <a:gd name="T6" fmla="*/ 0 w 10"/>
                  <a:gd name="T7" fmla="*/ 4 h 19"/>
                  <a:gd name="T8" fmla="*/ 0 w 10"/>
                  <a:gd name="T9" fmla="*/ 15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9">
                    <a:moveTo>
                      <a:pt x="0" y="15"/>
                    </a:moveTo>
                    <a:cubicBezTo>
                      <a:pt x="4" y="19"/>
                      <a:pt x="7" y="14"/>
                      <a:pt x="10" y="11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0" y="4"/>
                      <a:pt x="0" y="4"/>
                      <a:pt x="0" y="4"/>
                    </a:cubicBez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1" name="Freeform: Shape 290" descr="b0626500-df00-429a-afd6-7a0db039117a"/>
              <p:cNvSpPr/>
              <p:nvPr/>
            </p:nvSpPr>
            <p:spPr bwMode="auto">
              <a:xfrm>
                <a:off x="5122" y="3437"/>
                <a:ext cx="5" cy="8"/>
              </a:xfrm>
              <a:custGeom>
                <a:avLst/>
                <a:gdLst>
                  <a:gd name="T0" fmla="*/ 3 w 5"/>
                  <a:gd name="T1" fmla="*/ 0 h 8"/>
                  <a:gd name="T2" fmla="*/ 0 w 5"/>
                  <a:gd name="T3" fmla="*/ 3 h 8"/>
                  <a:gd name="T4" fmla="*/ 0 w 5"/>
                  <a:gd name="T5" fmla="*/ 7 h 8"/>
                  <a:gd name="T6" fmla="*/ 1 w 5"/>
                  <a:gd name="T7" fmla="*/ 8 h 8"/>
                  <a:gd name="T8" fmla="*/ 4 w 5"/>
                  <a:gd name="T9" fmla="*/ 6 h 8"/>
                  <a:gd name="T10" fmla="*/ 5 w 5"/>
                  <a:gd name="T11" fmla="*/ 4 h 8"/>
                  <a:gd name="T12" fmla="*/ 3 w 5"/>
                  <a:gd name="T1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8">
                    <a:moveTo>
                      <a:pt x="3" y="0"/>
                    </a:moveTo>
                    <a:cubicBezTo>
                      <a:pt x="1" y="0"/>
                      <a:pt x="0" y="3"/>
                      <a:pt x="0" y="3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7"/>
                      <a:pt x="1" y="8"/>
                      <a:pt x="1" y="8"/>
                    </a:cubicBezTo>
                    <a:cubicBezTo>
                      <a:pt x="3" y="8"/>
                      <a:pt x="3" y="7"/>
                      <a:pt x="4" y="6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3"/>
                      <a:pt x="5" y="0"/>
                      <a:pt x="3" y="0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2" name="Freeform: Shape 291" descr="5b947801-cd1d-464d-a042-d8865000747b"/>
              <p:cNvSpPr/>
              <p:nvPr/>
            </p:nvSpPr>
            <p:spPr bwMode="auto">
              <a:xfrm>
                <a:off x="5116" y="3478"/>
                <a:ext cx="1" cy="34"/>
              </a:xfrm>
              <a:custGeom>
                <a:avLst/>
                <a:gdLst>
                  <a:gd name="T0" fmla="*/ 0 w 1"/>
                  <a:gd name="T1" fmla="*/ 34 h 34"/>
                  <a:gd name="T2" fmla="*/ 0 w 1"/>
                  <a:gd name="T3" fmla="*/ 1 h 34"/>
                  <a:gd name="T4" fmla="*/ 1 w 1"/>
                  <a:gd name="T5" fmla="*/ 0 h 34"/>
                  <a:gd name="T6" fmla="*/ 1 w 1"/>
                  <a:gd name="T7" fmla="*/ 34 h 34"/>
                  <a:gd name="T8" fmla="*/ 0 w 1"/>
                  <a:gd name="T9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4">
                    <a:moveTo>
                      <a:pt x="0" y="34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ubicBezTo>
                      <a:pt x="1" y="34"/>
                      <a:pt x="1" y="34"/>
                      <a:pt x="1" y="34"/>
                    </a:cubicBez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3837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3" name="Freeform: Shape 292" descr="bc22aa23-1bb3-4233-9b93-b88ce2aa9c0f"/>
              <p:cNvSpPr/>
              <p:nvPr/>
            </p:nvSpPr>
            <p:spPr bwMode="auto">
              <a:xfrm>
                <a:off x="5116" y="3459"/>
                <a:ext cx="6" cy="19"/>
              </a:xfrm>
              <a:custGeom>
                <a:avLst/>
                <a:gdLst>
                  <a:gd name="T0" fmla="*/ 3 w 6"/>
                  <a:gd name="T1" fmla="*/ 6 h 19"/>
                  <a:gd name="T2" fmla="*/ 3 w 6"/>
                  <a:gd name="T3" fmla="*/ 5 h 19"/>
                  <a:gd name="T4" fmla="*/ 3 w 6"/>
                  <a:gd name="T5" fmla="*/ 3 h 19"/>
                  <a:gd name="T6" fmla="*/ 5 w 6"/>
                  <a:gd name="T7" fmla="*/ 0 h 19"/>
                  <a:gd name="T8" fmla="*/ 6 w 6"/>
                  <a:gd name="T9" fmla="*/ 0 h 19"/>
                  <a:gd name="T10" fmla="*/ 6 w 6"/>
                  <a:gd name="T11" fmla="*/ 4 h 19"/>
                  <a:gd name="T12" fmla="*/ 5 w 6"/>
                  <a:gd name="T13" fmla="*/ 5 h 19"/>
                  <a:gd name="T14" fmla="*/ 4 w 6"/>
                  <a:gd name="T15" fmla="*/ 6 h 19"/>
                  <a:gd name="T16" fmla="*/ 3 w 6"/>
                  <a:gd name="T17" fmla="*/ 16 h 19"/>
                  <a:gd name="T18" fmla="*/ 1 w 6"/>
                  <a:gd name="T19" fmla="*/ 19 h 19"/>
                  <a:gd name="T20" fmla="*/ 0 w 6"/>
                  <a:gd name="T21" fmla="*/ 15 h 19"/>
                  <a:gd name="T22" fmla="*/ 3 w 6"/>
                  <a:gd name="T23" fmla="*/ 6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19">
                    <a:moveTo>
                      <a:pt x="3" y="6"/>
                    </a:moveTo>
                    <a:cubicBezTo>
                      <a:pt x="3" y="5"/>
                      <a:pt x="3" y="5"/>
                      <a:pt x="3" y="5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4" y="5"/>
                      <a:pt x="4" y="6"/>
                      <a:pt x="4" y="6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0" y="15"/>
                      <a:pt x="0" y="15"/>
                      <a:pt x="0" y="15"/>
                    </a:cubicBezTo>
                    <a:lnTo>
                      <a:pt x="3" y="6"/>
                    </a:lnTo>
                    <a:close/>
                  </a:path>
                </a:pathLst>
              </a:custGeom>
              <a:solidFill>
                <a:srgbClr val="160B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4" name="Freeform: Shape 293" descr="0010de77-e333-4cd5-af98-39f848fb1f13"/>
              <p:cNvSpPr/>
              <p:nvPr/>
            </p:nvSpPr>
            <p:spPr bwMode="auto">
              <a:xfrm>
                <a:off x="5112" y="3453"/>
                <a:ext cx="6" cy="26"/>
              </a:xfrm>
              <a:custGeom>
                <a:avLst/>
                <a:gdLst>
                  <a:gd name="T0" fmla="*/ 6 w 6"/>
                  <a:gd name="T1" fmla="*/ 1 h 26"/>
                  <a:gd name="T2" fmla="*/ 5 w 6"/>
                  <a:gd name="T3" fmla="*/ 0 h 26"/>
                  <a:gd name="T4" fmla="*/ 4 w 6"/>
                  <a:gd name="T5" fmla="*/ 0 h 26"/>
                  <a:gd name="T6" fmla="*/ 3 w 6"/>
                  <a:gd name="T7" fmla="*/ 2 h 26"/>
                  <a:gd name="T8" fmla="*/ 0 w 6"/>
                  <a:gd name="T9" fmla="*/ 8 h 26"/>
                  <a:gd name="T10" fmla="*/ 1 w 6"/>
                  <a:gd name="T11" fmla="*/ 10 h 26"/>
                  <a:gd name="T12" fmla="*/ 2 w 6"/>
                  <a:gd name="T13" fmla="*/ 12 h 26"/>
                  <a:gd name="T14" fmla="*/ 1 w 6"/>
                  <a:gd name="T15" fmla="*/ 14 h 26"/>
                  <a:gd name="T16" fmla="*/ 0 w 6"/>
                  <a:gd name="T17" fmla="*/ 17 h 26"/>
                  <a:gd name="T18" fmla="*/ 5 w 6"/>
                  <a:gd name="T19" fmla="*/ 26 h 26"/>
                  <a:gd name="T20" fmla="*/ 4 w 6"/>
                  <a:gd name="T21" fmla="*/ 16 h 26"/>
                  <a:gd name="T22" fmla="*/ 6 w 6"/>
                  <a:gd name="T23" fmla="*/ 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26">
                    <a:moveTo>
                      <a:pt x="6" y="1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1"/>
                      <a:pt x="3" y="2"/>
                      <a:pt x="3" y="2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9"/>
                      <a:pt x="0" y="10"/>
                      <a:pt x="1" y="10"/>
                    </a:cubicBezTo>
                    <a:cubicBezTo>
                      <a:pt x="2" y="12"/>
                      <a:pt x="2" y="12"/>
                      <a:pt x="2" y="12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0" y="17"/>
                    </a:cubicBezTo>
                    <a:cubicBezTo>
                      <a:pt x="5" y="26"/>
                      <a:pt x="5" y="26"/>
                      <a:pt x="5" y="26"/>
                    </a:cubicBezTo>
                    <a:cubicBezTo>
                      <a:pt x="5" y="26"/>
                      <a:pt x="4" y="19"/>
                      <a:pt x="4" y="16"/>
                    </a:cubicBezTo>
                    <a:cubicBezTo>
                      <a:pt x="4" y="7"/>
                      <a:pt x="6" y="1"/>
                      <a:pt x="6" y="1"/>
                    </a:cubicBezTo>
                    <a:close/>
                  </a:path>
                </a:pathLst>
              </a:custGeom>
              <a:solidFill>
                <a:srgbClr val="7A79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5" name="Freeform: Shape 294" descr="7e9e9f26-3fe8-44a0-aaae-1566ab9af135"/>
              <p:cNvSpPr/>
              <p:nvPr/>
            </p:nvSpPr>
            <p:spPr bwMode="auto">
              <a:xfrm>
                <a:off x="5118" y="3452"/>
                <a:ext cx="3" cy="11"/>
              </a:xfrm>
              <a:custGeom>
                <a:avLst/>
                <a:gdLst>
                  <a:gd name="T0" fmla="*/ 3 w 3"/>
                  <a:gd name="T1" fmla="*/ 7 h 11"/>
                  <a:gd name="T2" fmla="*/ 2 w 3"/>
                  <a:gd name="T3" fmla="*/ 8 h 11"/>
                  <a:gd name="T4" fmla="*/ 1 w 3"/>
                  <a:gd name="T5" fmla="*/ 11 h 11"/>
                  <a:gd name="T6" fmla="*/ 0 w 3"/>
                  <a:gd name="T7" fmla="*/ 10 h 11"/>
                  <a:gd name="T8" fmla="*/ 0 w 3"/>
                  <a:gd name="T9" fmla="*/ 4 h 11"/>
                  <a:gd name="T10" fmla="*/ 1 w 3"/>
                  <a:gd name="T11" fmla="*/ 0 h 11"/>
                  <a:gd name="T12" fmla="*/ 1 w 3"/>
                  <a:gd name="T13" fmla="*/ 2 h 11"/>
                  <a:gd name="T14" fmla="*/ 3 w 3"/>
                  <a:gd name="T15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" h="11">
                    <a:moveTo>
                      <a:pt x="3" y="7"/>
                    </a:moveTo>
                    <a:cubicBezTo>
                      <a:pt x="3" y="7"/>
                      <a:pt x="3" y="8"/>
                      <a:pt x="2" y="8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0" y="11"/>
                      <a:pt x="0" y="11"/>
                      <a:pt x="0" y="1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1" y="2"/>
                    </a:cubicBezTo>
                    <a:cubicBezTo>
                      <a:pt x="1" y="3"/>
                      <a:pt x="1" y="5"/>
                      <a:pt x="3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6" name="Freeform: Shape 295" descr="52c3ee1f-91fc-40f8-b0a1-e54d302a1a4f"/>
              <p:cNvSpPr/>
              <p:nvPr/>
            </p:nvSpPr>
            <p:spPr bwMode="auto">
              <a:xfrm>
                <a:off x="5121" y="3452"/>
                <a:ext cx="10" cy="13"/>
              </a:xfrm>
              <a:custGeom>
                <a:avLst/>
                <a:gdLst>
                  <a:gd name="T0" fmla="*/ 8 w 10"/>
                  <a:gd name="T1" fmla="*/ 0 h 13"/>
                  <a:gd name="T2" fmla="*/ 7 w 10"/>
                  <a:gd name="T3" fmla="*/ 1 h 13"/>
                  <a:gd name="T4" fmla="*/ 0 w 10"/>
                  <a:gd name="T5" fmla="*/ 7 h 13"/>
                  <a:gd name="T6" fmla="*/ 0 w 10"/>
                  <a:gd name="T7" fmla="*/ 8 h 13"/>
                  <a:gd name="T8" fmla="*/ 1 w 10"/>
                  <a:gd name="T9" fmla="*/ 12 h 13"/>
                  <a:gd name="T10" fmla="*/ 2 w 10"/>
                  <a:gd name="T11" fmla="*/ 13 h 13"/>
                  <a:gd name="T12" fmla="*/ 7 w 10"/>
                  <a:gd name="T13" fmla="*/ 8 h 13"/>
                  <a:gd name="T14" fmla="*/ 9 w 10"/>
                  <a:gd name="T15" fmla="*/ 2 h 13"/>
                  <a:gd name="T16" fmla="*/ 8 w 10"/>
                  <a:gd name="T17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" h="13">
                    <a:moveTo>
                      <a:pt x="8" y="0"/>
                    </a:moveTo>
                    <a:cubicBezTo>
                      <a:pt x="8" y="0"/>
                      <a:pt x="8" y="0"/>
                      <a:pt x="7" y="1"/>
                    </a:cubicBezTo>
                    <a:cubicBezTo>
                      <a:pt x="6" y="5"/>
                      <a:pt x="0" y="7"/>
                      <a:pt x="0" y="7"/>
                    </a:cubicBezTo>
                    <a:cubicBezTo>
                      <a:pt x="0" y="7"/>
                      <a:pt x="0" y="7"/>
                      <a:pt x="0" y="8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1" y="13"/>
                      <a:pt x="1" y="13"/>
                      <a:pt x="2" y="13"/>
                    </a:cubicBezTo>
                    <a:cubicBezTo>
                      <a:pt x="2" y="13"/>
                      <a:pt x="6" y="9"/>
                      <a:pt x="7" y="8"/>
                    </a:cubicBezTo>
                    <a:cubicBezTo>
                      <a:pt x="9" y="5"/>
                      <a:pt x="10" y="5"/>
                      <a:pt x="9" y="2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7" name="Freeform: Shape 296" descr="a4ce9cb7-7332-4e33-a8cf-c92d5ba59ec1"/>
              <p:cNvSpPr/>
              <p:nvPr/>
            </p:nvSpPr>
            <p:spPr bwMode="auto">
              <a:xfrm>
                <a:off x="5116" y="3454"/>
                <a:ext cx="16" cy="25"/>
              </a:xfrm>
              <a:custGeom>
                <a:avLst/>
                <a:gdLst>
                  <a:gd name="T0" fmla="*/ 14 w 16"/>
                  <a:gd name="T1" fmla="*/ 0 h 25"/>
                  <a:gd name="T2" fmla="*/ 15 w 16"/>
                  <a:gd name="T3" fmla="*/ 2 h 25"/>
                  <a:gd name="T4" fmla="*/ 16 w 16"/>
                  <a:gd name="T5" fmla="*/ 2 h 25"/>
                  <a:gd name="T6" fmla="*/ 16 w 16"/>
                  <a:gd name="T7" fmla="*/ 4 h 25"/>
                  <a:gd name="T8" fmla="*/ 13 w 16"/>
                  <a:gd name="T9" fmla="*/ 10 h 25"/>
                  <a:gd name="T10" fmla="*/ 11 w 16"/>
                  <a:gd name="T11" fmla="*/ 12 h 25"/>
                  <a:gd name="T12" fmla="*/ 8 w 16"/>
                  <a:gd name="T13" fmla="*/ 13 h 25"/>
                  <a:gd name="T14" fmla="*/ 9 w 16"/>
                  <a:gd name="T15" fmla="*/ 15 h 25"/>
                  <a:gd name="T16" fmla="*/ 9 w 16"/>
                  <a:gd name="T17" fmla="*/ 17 h 25"/>
                  <a:gd name="T18" fmla="*/ 0 w 16"/>
                  <a:gd name="T19" fmla="*/ 25 h 25"/>
                  <a:gd name="T20" fmla="*/ 7 w 16"/>
                  <a:gd name="T21" fmla="*/ 11 h 25"/>
                  <a:gd name="T22" fmla="*/ 14 w 16"/>
                  <a:gd name="T23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" h="25">
                    <a:moveTo>
                      <a:pt x="14" y="0"/>
                    </a:moveTo>
                    <a:cubicBezTo>
                      <a:pt x="15" y="2"/>
                      <a:pt x="15" y="2"/>
                      <a:pt x="15" y="2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6" y="3"/>
                      <a:pt x="16" y="4"/>
                      <a:pt x="16" y="4"/>
                    </a:cubicBezTo>
                    <a:cubicBezTo>
                      <a:pt x="13" y="10"/>
                      <a:pt x="13" y="10"/>
                      <a:pt x="13" y="10"/>
                    </a:cubicBezTo>
                    <a:cubicBezTo>
                      <a:pt x="13" y="12"/>
                      <a:pt x="12" y="12"/>
                      <a:pt x="11" y="12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10" y="16"/>
                      <a:pt x="9" y="17"/>
                      <a:pt x="9" y="17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5"/>
                      <a:pt x="2" y="19"/>
                      <a:pt x="7" y="11"/>
                    </a:cubicBezTo>
                    <a:cubicBezTo>
                      <a:pt x="9" y="9"/>
                      <a:pt x="14" y="0"/>
                      <a:pt x="14" y="0"/>
                    </a:cubicBezTo>
                    <a:close/>
                  </a:path>
                </a:pathLst>
              </a:custGeom>
              <a:solidFill>
                <a:srgbClr val="7A79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8" name="Freeform: Shape 297" descr="0b742d96-470e-4a5d-9f2c-c04d3516ee41"/>
              <p:cNvSpPr/>
              <p:nvPr/>
            </p:nvSpPr>
            <p:spPr bwMode="auto">
              <a:xfrm>
                <a:off x="5112" y="3431"/>
                <a:ext cx="17" cy="26"/>
              </a:xfrm>
              <a:custGeom>
                <a:avLst/>
                <a:gdLst>
                  <a:gd name="T0" fmla="*/ 8 w 17"/>
                  <a:gd name="T1" fmla="*/ 0 h 26"/>
                  <a:gd name="T2" fmla="*/ 8 w 17"/>
                  <a:gd name="T3" fmla="*/ 0 h 26"/>
                  <a:gd name="T4" fmla="*/ 17 w 17"/>
                  <a:gd name="T5" fmla="*/ 0 h 26"/>
                  <a:gd name="T6" fmla="*/ 17 w 17"/>
                  <a:gd name="T7" fmla="*/ 16 h 26"/>
                  <a:gd name="T8" fmla="*/ 17 w 17"/>
                  <a:gd name="T9" fmla="*/ 18 h 26"/>
                  <a:gd name="T10" fmla="*/ 15 w 17"/>
                  <a:gd name="T11" fmla="*/ 21 h 26"/>
                  <a:gd name="T12" fmla="*/ 10 w 17"/>
                  <a:gd name="T13" fmla="*/ 24 h 26"/>
                  <a:gd name="T14" fmla="*/ 2 w 17"/>
                  <a:gd name="T15" fmla="*/ 21 h 26"/>
                  <a:gd name="T16" fmla="*/ 1 w 17"/>
                  <a:gd name="T17" fmla="*/ 16 h 26"/>
                  <a:gd name="T18" fmla="*/ 0 w 17"/>
                  <a:gd name="T19" fmla="*/ 7 h 26"/>
                  <a:gd name="T20" fmla="*/ 0 w 17"/>
                  <a:gd name="T21" fmla="*/ 1 h 26"/>
                  <a:gd name="T22" fmla="*/ 8 w 17"/>
                  <a:gd name="T23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" h="26">
                    <a:moveTo>
                      <a:pt x="8" y="0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17" y="17"/>
                      <a:pt x="17" y="18"/>
                      <a:pt x="17" y="18"/>
                    </a:cubicBezTo>
                    <a:cubicBezTo>
                      <a:pt x="17" y="19"/>
                      <a:pt x="16" y="20"/>
                      <a:pt x="15" y="21"/>
                    </a:cubicBezTo>
                    <a:cubicBezTo>
                      <a:pt x="15" y="21"/>
                      <a:pt x="13" y="23"/>
                      <a:pt x="10" y="24"/>
                    </a:cubicBezTo>
                    <a:cubicBezTo>
                      <a:pt x="9" y="24"/>
                      <a:pt x="3" y="26"/>
                      <a:pt x="2" y="21"/>
                    </a:cubicBezTo>
                    <a:cubicBezTo>
                      <a:pt x="1" y="19"/>
                      <a:pt x="1" y="17"/>
                      <a:pt x="1" y="16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9" name="Freeform: Shape 298" descr="17d7c8e5-d50a-40ac-b8ad-6d4efad81004"/>
              <p:cNvSpPr/>
              <p:nvPr/>
            </p:nvSpPr>
            <p:spPr bwMode="auto">
              <a:xfrm>
                <a:off x="5110" y="3421"/>
                <a:ext cx="28" cy="29"/>
              </a:xfrm>
              <a:custGeom>
                <a:avLst/>
                <a:gdLst>
                  <a:gd name="T0" fmla="*/ 2 w 28"/>
                  <a:gd name="T1" fmla="*/ 7 h 29"/>
                  <a:gd name="T2" fmla="*/ 1 w 28"/>
                  <a:gd name="T3" fmla="*/ 15 h 29"/>
                  <a:gd name="T4" fmla="*/ 2 w 28"/>
                  <a:gd name="T5" fmla="*/ 17 h 29"/>
                  <a:gd name="T6" fmla="*/ 2 w 28"/>
                  <a:gd name="T7" fmla="*/ 14 h 29"/>
                  <a:gd name="T8" fmla="*/ 5 w 28"/>
                  <a:gd name="T9" fmla="*/ 11 h 29"/>
                  <a:gd name="T10" fmla="*/ 13 w 28"/>
                  <a:gd name="T11" fmla="*/ 15 h 29"/>
                  <a:gd name="T12" fmla="*/ 14 w 28"/>
                  <a:gd name="T13" fmla="*/ 20 h 29"/>
                  <a:gd name="T14" fmla="*/ 14 w 28"/>
                  <a:gd name="T15" fmla="*/ 21 h 29"/>
                  <a:gd name="T16" fmla="*/ 15 w 28"/>
                  <a:gd name="T17" fmla="*/ 22 h 29"/>
                  <a:gd name="T18" fmla="*/ 16 w 28"/>
                  <a:gd name="T19" fmla="*/ 21 h 29"/>
                  <a:gd name="T20" fmla="*/ 19 w 28"/>
                  <a:gd name="T21" fmla="*/ 19 h 29"/>
                  <a:gd name="T22" fmla="*/ 19 w 28"/>
                  <a:gd name="T23" fmla="*/ 24 h 29"/>
                  <a:gd name="T24" fmla="*/ 19 w 28"/>
                  <a:gd name="T25" fmla="*/ 29 h 29"/>
                  <a:gd name="T26" fmla="*/ 20 w 28"/>
                  <a:gd name="T27" fmla="*/ 27 h 29"/>
                  <a:gd name="T28" fmla="*/ 23 w 28"/>
                  <a:gd name="T29" fmla="*/ 20 h 29"/>
                  <a:gd name="T30" fmla="*/ 8 w 28"/>
                  <a:gd name="T31" fmla="*/ 4 h 29"/>
                  <a:gd name="T32" fmla="*/ 2 w 28"/>
                  <a:gd name="T33" fmla="*/ 7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8" h="28">
                    <a:moveTo>
                      <a:pt x="2" y="7"/>
                    </a:moveTo>
                    <a:cubicBezTo>
                      <a:pt x="0" y="9"/>
                      <a:pt x="1" y="12"/>
                      <a:pt x="1" y="15"/>
                    </a:cubicBezTo>
                    <a:cubicBezTo>
                      <a:pt x="1" y="16"/>
                      <a:pt x="2" y="17"/>
                      <a:pt x="2" y="17"/>
                    </a:cubicBezTo>
                    <a:cubicBezTo>
                      <a:pt x="2" y="17"/>
                      <a:pt x="2" y="15"/>
                      <a:pt x="2" y="14"/>
                    </a:cubicBezTo>
                    <a:cubicBezTo>
                      <a:pt x="2" y="12"/>
                      <a:pt x="4" y="11"/>
                      <a:pt x="5" y="11"/>
                    </a:cubicBezTo>
                    <a:cubicBezTo>
                      <a:pt x="6" y="12"/>
                      <a:pt x="12" y="14"/>
                      <a:pt x="13" y="15"/>
                    </a:cubicBezTo>
                    <a:cubicBezTo>
                      <a:pt x="14" y="16"/>
                      <a:pt x="15" y="18"/>
                      <a:pt x="14" y="20"/>
                    </a:cubicBezTo>
                    <a:cubicBezTo>
                      <a:pt x="14" y="21"/>
                      <a:pt x="14" y="21"/>
                      <a:pt x="14" y="21"/>
                    </a:cubicBezTo>
                    <a:cubicBezTo>
                      <a:pt x="14" y="22"/>
                      <a:pt x="14" y="23"/>
                      <a:pt x="15" y="22"/>
                    </a:cubicBezTo>
                    <a:cubicBezTo>
                      <a:pt x="16" y="22"/>
                      <a:pt x="16" y="22"/>
                      <a:pt x="16" y="21"/>
                    </a:cubicBezTo>
                    <a:cubicBezTo>
                      <a:pt x="16" y="21"/>
                      <a:pt x="17" y="19"/>
                      <a:pt x="19" y="19"/>
                    </a:cubicBezTo>
                    <a:cubicBezTo>
                      <a:pt x="21" y="19"/>
                      <a:pt x="19" y="23"/>
                      <a:pt x="19" y="24"/>
                    </a:cubicBezTo>
                    <a:cubicBezTo>
                      <a:pt x="19" y="29"/>
                      <a:pt x="19" y="29"/>
                      <a:pt x="19" y="29"/>
                    </a:cubicBezTo>
                    <a:cubicBezTo>
                      <a:pt x="19" y="29"/>
                      <a:pt x="19" y="28"/>
                      <a:pt x="20" y="27"/>
                    </a:cubicBezTo>
                    <a:cubicBezTo>
                      <a:pt x="22" y="23"/>
                      <a:pt x="23" y="21"/>
                      <a:pt x="23" y="20"/>
                    </a:cubicBezTo>
                    <a:cubicBezTo>
                      <a:pt x="28" y="9"/>
                      <a:pt x="19" y="0"/>
                      <a:pt x="8" y="4"/>
                    </a:cubicBezTo>
                    <a:cubicBezTo>
                      <a:pt x="6" y="4"/>
                      <a:pt x="2" y="7"/>
                      <a:pt x="2" y="7"/>
                    </a:cubicBezTo>
                    <a:close/>
                  </a:path>
                </a:pathLst>
              </a:custGeom>
              <a:solidFill>
                <a:srgbClr val="6840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0" name="Freeform: Shape 299" descr="bb7ba205-a104-4674-acd0-b8d0fbc13fa7"/>
              <p:cNvSpPr/>
              <p:nvPr/>
            </p:nvSpPr>
            <p:spPr bwMode="auto">
              <a:xfrm>
                <a:off x="5126" y="3440"/>
                <a:ext cx="5" cy="8"/>
              </a:xfrm>
              <a:custGeom>
                <a:avLst/>
                <a:gdLst>
                  <a:gd name="T0" fmla="*/ 3 w 5"/>
                  <a:gd name="T1" fmla="*/ 0 h 8"/>
                  <a:gd name="T2" fmla="*/ 0 w 5"/>
                  <a:gd name="T3" fmla="*/ 2 h 8"/>
                  <a:gd name="T4" fmla="*/ 0 w 5"/>
                  <a:gd name="T5" fmla="*/ 7 h 8"/>
                  <a:gd name="T6" fmla="*/ 1 w 5"/>
                  <a:gd name="T7" fmla="*/ 8 h 8"/>
                  <a:gd name="T8" fmla="*/ 3 w 5"/>
                  <a:gd name="T9" fmla="*/ 6 h 8"/>
                  <a:gd name="T10" fmla="*/ 4 w 5"/>
                  <a:gd name="T11" fmla="*/ 4 h 8"/>
                  <a:gd name="T12" fmla="*/ 3 w 5"/>
                  <a:gd name="T1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8">
                    <a:moveTo>
                      <a:pt x="3" y="0"/>
                    </a:moveTo>
                    <a:cubicBezTo>
                      <a:pt x="0" y="0"/>
                      <a:pt x="0" y="2"/>
                      <a:pt x="0" y="2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7"/>
                      <a:pt x="0" y="8"/>
                      <a:pt x="1" y="8"/>
                    </a:cubicBezTo>
                    <a:cubicBezTo>
                      <a:pt x="2" y="8"/>
                      <a:pt x="3" y="7"/>
                      <a:pt x="3" y="6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5" y="2"/>
                      <a:pt x="5" y="0"/>
                      <a:pt x="3" y="0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1" name="Freeform: Shape 300" descr="eeb55c5a-b38e-4bfa-8377-cdf0a93881ff"/>
              <p:cNvSpPr/>
              <p:nvPr/>
            </p:nvSpPr>
            <p:spPr bwMode="auto">
              <a:xfrm>
                <a:off x="5132" y="3512"/>
                <a:ext cx="6" cy="8"/>
              </a:xfrm>
              <a:custGeom>
                <a:avLst/>
                <a:gdLst>
                  <a:gd name="T0" fmla="*/ 6 w 6"/>
                  <a:gd name="T1" fmla="*/ 2 h 8"/>
                  <a:gd name="T2" fmla="*/ 3 w 6"/>
                  <a:gd name="T3" fmla="*/ 5 h 8"/>
                  <a:gd name="T4" fmla="*/ 0 w 6"/>
                  <a:gd name="T5" fmla="*/ 8 h 8"/>
                  <a:gd name="T6" fmla="*/ 0 w 6"/>
                  <a:gd name="T7" fmla="*/ 6 h 8"/>
                  <a:gd name="T8" fmla="*/ 1 w 6"/>
                  <a:gd name="T9" fmla="*/ 3 h 8"/>
                  <a:gd name="T10" fmla="*/ 4 w 6"/>
                  <a:gd name="T11" fmla="*/ 0 h 8"/>
                  <a:gd name="T12" fmla="*/ 6 w 6"/>
                  <a:gd name="T13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8">
                    <a:moveTo>
                      <a:pt x="6" y="2"/>
                    </a:moveTo>
                    <a:cubicBezTo>
                      <a:pt x="6" y="4"/>
                      <a:pt x="4" y="5"/>
                      <a:pt x="3" y="5"/>
                    </a:cubicBezTo>
                    <a:cubicBezTo>
                      <a:pt x="2" y="5"/>
                      <a:pt x="2" y="8"/>
                      <a:pt x="0" y="8"/>
                    </a:cubicBezTo>
                    <a:cubicBezTo>
                      <a:pt x="0" y="8"/>
                      <a:pt x="0" y="7"/>
                      <a:pt x="0" y="6"/>
                    </a:cubicBezTo>
                    <a:cubicBezTo>
                      <a:pt x="0" y="6"/>
                      <a:pt x="0" y="4"/>
                      <a:pt x="1" y="3"/>
                    </a:cubicBezTo>
                    <a:cubicBezTo>
                      <a:pt x="3" y="0"/>
                      <a:pt x="3" y="0"/>
                      <a:pt x="4" y="0"/>
                    </a:cubicBezTo>
                    <a:cubicBezTo>
                      <a:pt x="6" y="0"/>
                      <a:pt x="6" y="1"/>
                      <a:pt x="6" y="2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2" name="Freeform: Shape 301" descr="f3c65dca-c46c-40c2-87bf-057d87141fb4"/>
              <p:cNvSpPr/>
              <p:nvPr/>
            </p:nvSpPr>
            <p:spPr bwMode="auto">
              <a:xfrm flipH="1">
                <a:off x="5146" y="353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3" name="Freeform: Shape 302" descr="26fafdd2-91be-441d-8834-5f49decc537a"/>
              <p:cNvSpPr/>
              <p:nvPr/>
            </p:nvSpPr>
            <p:spPr bwMode="auto">
              <a:xfrm>
                <a:off x="5146" y="3516"/>
                <a:ext cx="7" cy="17"/>
              </a:xfrm>
              <a:custGeom>
                <a:avLst/>
                <a:gdLst>
                  <a:gd name="T0" fmla="*/ 0 w 7"/>
                  <a:gd name="T1" fmla="*/ 16 h 17"/>
                  <a:gd name="T2" fmla="*/ 7 w 7"/>
                  <a:gd name="T3" fmla="*/ 0 h 17"/>
                  <a:gd name="T4" fmla="*/ 7 w 7"/>
                  <a:gd name="T5" fmla="*/ 2 h 17"/>
                  <a:gd name="T6" fmla="*/ 7 w 7"/>
                  <a:gd name="T7" fmla="*/ 3 h 17"/>
                  <a:gd name="T8" fmla="*/ 0 w 7"/>
                  <a:gd name="T9" fmla="*/ 17 h 17"/>
                  <a:gd name="T10" fmla="*/ 0 w 7"/>
                  <a:gd name="T11" fmla="*/ 1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7">
                    <a:moveTo>
                      <a:pt x="0" y="16"/>
                    </a:moveTo>
                    <a:cubicBezTo>
                      <a:pt x="6" y="8"/>
                      <a:pt x="7" y="1"/>
                      <a:pt x="7" y="0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6" y="5"/>
                      <a:pt x="5" y="11"/>
                      <a:pt x="0" y="17"/>
                    </a:cubicBez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4" name="Freeform: Shape 303" descr="4da2611a-6779-4128-be41-7377e4af4d2b"/>
              <p:cNvSpPr/>
              <p:nvPr/>
            </p:nvSpPr>
            <p:spPr bwMode="auto">
              <a:xfrm>
                <a:off x="5132" y="3542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5" name="Freeform: Shape 304" descr="5a6c4f5b-b926-44b1-a45d-69437c62e097"/>
              <p:cNvSpPr/>
              <p:nvPr/>
            </p:nvSpPr>
            <p:spPr bwMode="auto">
              <a:xfrm>
                <a:off x="5116" y="3550"/>
                <a:ext cx="8" cy="5"/>
              </a:xfrm>
              <a:custGeom>
                <a:avLst/>
                <a:gdLst>
                  <a:gd name="T0" fmla="*/ 8 w 8"/>
                  <a:gd name="T1" fmla="*/ 5 h 5"/>
                  <a:gd name="T2" fmla="*/ 1 w 8"/>
                  <a:gd name="T3" fmla="*/ 1 h 5"/>
                  <a:gd name="T4" fmla="*/ 0 w 8"/>
                  <a:gd name="T5" fmla="*/ 0 h 5"/>
                  <a:gd name="T6" fmla="*/ 8 w 8"/>
                  <a:gd name="T7" fmla="*/ 4 h 5"/>
                  <a:gd name="T8" fmla="*/ 8 w 8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5">
                    <a:moveTo>
                      <a:pt x="8" y="5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5"/>
                      <a:pt x="8" y="5"/>
                    </a:cubicBezTo>
                    <a:close/>
                  </a:path>
                </a:pathLst>
              </a:custGeom>
              <a:solidFill>
                <a:srgbClr val="7239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6" name="Freeform: Shape 305" descr="5ce10007-ae5e-4df7-9c40-fceb7078e383"/>
              <p:cNvSpPr/>
              <p:nvPr/>
            </p:nvSpPr>
            <p:spPr bwMode="auto">
              <a:xfrm>
                <a:off x="5124" y="3518"/>
                <a:ext cx="29" cy="37"/>
              </a:xfrm>
              <a:custGeom>
                <a:avLst/>
                <a:gdLst>
                  <a:gd name="T0" fmla="*/ 0 w 29"/>
                  <a:gd name="T1" fmla="*/ 15 h 37"/>
                  <a:gd name="T2" fmla="*/ 0 w 29"/>
                  <a:gd name="T3" fmla="*/ 17 h 37"/>
                  <a:gd name="T4" fmla="*/ 0 w 29"/>
                  <a:gd name="T5" fmla="*/ 17 h 37"/>
                  <a:gd name="T6" fmla="*/ 6 w 29"/>
                  <a:gd name="T7" fmla="*/ 24 h 37"/>
                  <a:gd name="T8" fmla="*/ 14 w 29"/>
                  <a:gd name="T9" fmla="*/ 22 h 37"/>
                  <a:gd name="T10" fmla="*/ 20 w 29"/>
                  <a:gd name="T11" fmla="*/ 18 h 37"/>
                  <a:gd name="T12" fmla="*/ 22 w 29"/>
                  <a:gd name="T13" fmla="*/ 15 h 37"/>
                  <a:gd name="T14" fmla="*/ 29 w 29"/>
                  <a:gd name="T15" fmla="*/ 1 h 37"/>
                  <a:gd name="T16" fmla="*/ 29 w 29"/>
                  <a:gd name="T17" fmla="*/ 0 h 37"/>
                  <a:gd name="T18" fmla="*/ 29 w 29"/>
                  <a:gd name="T19" fmla="*/ 19 h 37"/>
                  <a:gd name="T20" fmla="*/ 27 w 29"/>
                  <a:gd name="T21" fmla="*/ 22 h 37"/>
                  <a:gd name="T22" fmla="*/ 1 w 29"/>
                  <a:gd name="T23" fmla="*/ 37 h 37"/>
                  <a:gd name="T24" fmla="*/ 0 w 29"/>
                  <a:gd name="T25" fmla="*/ 36 h 37"/>
                  <a:gd name="T26" fmla="*/ 0 w 29"/>
                  <a:gd name="T27" fmla="*/ 1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" h="37">
                    <a:moveTo>
                      <a:pt x="0" y="15"/>
                    </a:moveTo>
                    <a:cubicBezTo>
                      <a:pt x="0" y="17"/>
                      <a:pt x="0" y="17"/>
                      <a:pt x="0" y="17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1" y="21"/>
                      <a:pt x="3" y="23"/>
                      <a:pt x="6" y="24"/>
                    </a:cubicBezTo>
                    <a:cubicBezTo>
                      <a:pt x="6" y="24"/>
                      <a:pt x="12" y="23"/>
                      <a:pt x="14" y="22"/>
                    </a:cubicBezTo>
                    <a:cubicBezTo>
                      <a:pt x="16" y="21"/>
                      <a:pt x="20" y="18"/>
                      <a:pt x="20" y="18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7" y="9"/>
                      <a:pt x="28" y="3"/>
                      <a:pt x="29" y="1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29" y="19"/>
                      <a:pt x="29" y="19"/>
                      <a:pt x="29" y="19"/>
                    </a:cubicBezTo>
                    <a:cubicBezTo>
                      <a:pt x="29" y="20"/>
                      <a:pt x="28" y="21"/>
                      <a:pt x="27" y="22"/>
                    </a:cubicBezTo>
                    <a:cubicBezTo>
                      <a:pt x="1" y="37"/>
                      <a:pt x="1" y="37"/>
                      <a:pt x="1" y="37"/>
                    </a:cubicBezTo>
                    <a:cubicBezTo>
                      <a:pt x="0" y="37"/>
                      <a:pt x="0" y="37"/>
                      <a:pt x="0" y="36"/>
                    </a:cubicBez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8C53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7" name="Freeform: Shape 306" descr="6a1b40dc-d79b-4692-aaf1-24a3c9ad6982"/>
              <p:cNvSpPr/>
              <p:nvPr/>
            </p:nvSpPr>
            <p:spPr bwMode="auto">
              <a:xfrm>
                <a:off x="5116" y="3529"/>
                <a:ext cx="8" cy="4"/>
              </a:xfrm>
              <a:custGeom>
                <a:avLst/>
                <a:gdLst>
                  <a:gd name="T0" fmla="*/ 8 w 8"/>
                  <a:gd name="T1" fmla="*/ 4 h 4"/>
                  <a:gd name="T2" fmla="*/ 0 w 8"/>
                  <a:gd name="T3" fmla="*/ 0 h 4"/>
                  <a:gd name="T4" fmla="*/ 0 w 8"/>
                  <a:gd name="T5" fmla="*/ 0 h 4"/>
                  <a:gd name="T6" fmla="*/ 8 w 8"/>
                  <a:gd name="T7" fmla="*/ 4 h 4"/>
                  <a:gd name="T8" fmla="*/ 8 w 8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">
                    <a:moveTo>
                      <a:pt x="8" y="4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5C36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8" name="Freeform: Shape 307" descr="74df4d61-d02a-4a29-ad7a-2675d6ab961d"/>
              <p:cNvSpPr/>
              <p:nvPr/>
            </p:nvSpPr>
            <p:spPr bwMode="auto">
              <a:xfrm>
                <a:off x="5124" y="3533"/>
                <a:ext cx="6" cy="9"/>
              </a:xfrm>
              <a:custGeom>
                <a:avLst/>
                <a:gdLst>
                  <a:gd name="T0" fmla="*/ 0 w 6"/>
                  <a:gd name="T1" fmla="*/ 0 h 9"/>
                  <a:gd name="T2" fmla="*/ 6 w 6"/>
                  <a:gd name="T3" fmla="*/ 8 h 9"/>
                  <a:gd name="T4" fmla="*/ 6 w 6"/>
                  <a:gd name="T5" fmla="*/ 8 h 9"/>
                  <a:gd name="T6" fmla="*/ 6 w 6"/>
                  <a:gd name="T7" fmla="*/ 9 h 9"/>
                  <a:gd name="T8" fmla="*/ 0 w 6"/>
                  <a:gd name="T9" fmla="*/ 2 h 9"/>
                  <a:gd name="T10" fmla="*/ 0 w 6"/>
                  <a:gd name="T11" fmla="*/ 2 h 9"/>
                  <a:gd name="T12" fmla="*/ 0 w 6"/>
                  <a:gd name="T13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9">
                    <a:moveTo>
                      <a:pt x="0" y="0"/>
                    </a:moveTo>
                    <a:cubicBezTo>
                      <a:pt x="0" y="5"/>
                      <a:pt x="3" y="7"/>
                      <a:pt x="6" y="8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6" y="9"/>
                      <a:pt x="6" y="9"/>
                      <a:pt x="6" y="9"/>
                    </a:cubicBezTo>
                    <a:cubicBezTo>
                      <a:pt x="3" y="8"/>
                      <a:pt x="1" y="6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9" name="Freeform: Shape 308" descr="c81fcc0c-9042-4925-9684-3b3b3a7c7a9a"/>
              <p:cNvSpPr/>
              <p:nvPr/>
            </p:nvSpPr>
            <p:spPr bwMode="auto">
              <a:xfrm>
                <a:off x="5124" y="3516"/>
                <a:ext cx="29" cy="25"/>
              </a:xfrm>
              <a:custGeom>
                <a:avLst/>
                <a:gdLst>
                  <a:gd name="T0" fmla="*/ 29 w 29"/>
                  <a:gd name="T1" fmla="*/ 0 h 25"/>
                  <a:gd name="T2" fmla="*/ 22 w 29"/>
                  <a:gd name="T3" fmla="*/ 16 h 25"/>
                  <a:gd name="T4" fmla="*/ 22 w 29"/>
                  <a:gd name="T5" fmla="*/ 15 h 25"/>
                  <a:gd name="T6" fmla="*/ 22 w 29"/>
                  <a:gd name="T7" fmla="*/ 15 h 25"/>
                  <a:gd name="T8" fmla="*/ 20 w 29"/>
                  <a:gd name="T9" fmla="*/ 16 h 25"/>
                  <a:gd name="T10" fmla="*/ 20 w 29"/>
                  <a:gd name="T11" fmla="*/ 17 h 25"/>
                  <a:gd name="T12" fmla="*/ 20 w 29"/>
                  <a:gd name="T13" fmla="*/ 19 h 25"/>
                  <a:gd name="T14" fmla="*/ 14 w 29"/>
                  <a:gd name="T15" fmla="*/ 23 h 25"/>
                  <a:gd name="T16" fmla="*/ 9 w 29"/>
                  <a:gd name="T17" fmla="*/ 25 h 25"/>
                  <a:gd name="T18" fmla="*/ 9 w 29"/>
                  <a:gd name="T19" fmla="*/ 23 h 25"/>
                  <a:gd name="T20" fmla="*/ 8 w 29"/>
                  <a:gd name="T21" fmla="*/ 23 h 25"/>
                  <a:gd name="T22" fmla="*/ 7 w 29"/>
                  <a:gd name="T23" fmla="*/ 24 h 25"/>
                  <a:gd name="T24" fmla="*/ 6 w 29"/>
                  <a:gd name="T25" fmla="*/ 25 h 25"/>
                  <a:gd name="T26" fmla="*/ 0 w 29"/>
                  <a:gd name="T27" fmla="*/ 17 h 25"/>
                  <a:gd name="T28" fmla="*/ 0 w 29"/>
                  <a:gd name="T29" fmla="*/ 17 h 25"/>
                  <a:gd name="T30" fmla="*/ 9 w 29"/>
                  <a:gd name="T31" fmla="*/ 12 h 25"/>
                  <a:gd name="T32" fmla="*/ 10 w 29"/>
                  <a:gd name="T33" fmla="*/ 11 h 25"/>
                  <a:gd name="T34" fmla="*/ 18 w 29"/>
                  <a:gd name="T35" fmla="*/ 6 h 25"/>
                  <a:gd name="T36" fmla="*/ 20 w 29"/>
                  <a:gd name="T37" fmla="*/ 6 h 25"/>
                  <a:gd name="T38" fmla="*/ 29 w 29"/>
                  <a:gd name="T39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" h="25">
                    <a:moveTo>
                      <a:pt x="29" y="0"/>
                    </a:moveTo>
                    <a:cubicBezTo>
                      <a:pt x="29" y="1"/>
                      <a:pt x="28" y="8"/>
                      <a:pt x="22" y="16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0" y="16"/>
                      <a:pt x="20" y="16"/>
                      <a:pt x="20" y="16"/>
                    </a:cubicBezTo>
                    <a:cubicBezTo>
                      <a:pt x="20" y="16"/>
                      <a:pt x="20" y="17"/>
                      <a:pt x="20" y="17"/>
                    </a:cubicBezTo>
                    <a:cubicBezTo>
                      <a:pt x="20" y="19"/>
                      <a:pt x="20" y="19"/>
                      <a:pt x="20" y="19"/>
                    </a:cubicBezTo>
                    <a:cubicBezTo>
                      <a:pt x="18" y="20"/>
                      <a:pt x="16" y="22"/>
                      <a:pt x="14" y="23"/>
                    </a:cubicBezTo>
                    <a:cubicBezTo>
                      <a:pt x="12" y="24"/>
                      <a:pt x="10" y="25"/>
                      <a:pt x="9" y="25"/>
                    </a:cubicBezTo>
                    <a:cubicBezTo>
                      <a:pt x="9" y="23"/>
                      <a:pt x="9" y="23"/>
                      <a:pt x="9" y="23"/>
                    </a:cubicBezTo>
                    <a:cubicBezTo>
                      <a:pt x="9" y="23"/>
                      <a:pt x="8" y="23"/>
                      <a:pt x="8" y="23"/>
                    </a:cubicBezTo>
                    <a:cubicBezTo>
                      <a:pt x="7" y="24"/>
                      <a:pt x="7" y="24"/>
                      <a:pt x="7" y="24"/>
                    </a:cubicBezTo>
                    <a:cubicBezTo>
                      <a:pt x="6" y="24"/>
                      <a:pt x="6" y="24"/>
                      <a:pt x="6" y="25"/>
                    </a:cubicBezTo>
                    <a:cubicBezTo>
                      <a:pt x="3" y="24"/>
                      <a:pt x="0" y="22"/>
                      <a:pt x="0" y="17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8" y="6"/>
                      <a:pt x="18" y="6"/>
                      <a:pt x="18" y="6"/>
                    </a:cubicBezTo>
                    <a:cubicBezTo>
                      <a:pt x="20" y="6"/>
                      <a:pt x="20" y="6"/>
                      <a:pt x="20" y="6"/>
                    </a:cubicBez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A568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0" name="Freeform: Shape 309" descr="41939b26-6edb-4995-8f1d-cc98e6f90800"/>
              <p:cNvSpPr/>
              <p:nvPr/>
            </p:nvSpPr>
            <p:spPr bwMode="auto">
              <a:xfrm>
                <a:off x="5116" y="3512"/>
                <a:ext cx="37" cy="43"/>
              </a:xfrm>
              <a:custGeom>
                <a:avLst/>
                <a:gdLst>
                  <a:gd name="T0" fmla="*/ 30 w 37"/>
                  <a:gd name="T1" fmla="*/ 0 h 43"/>
                  <a:gd name="T2" fmla="*/ 37 w 37"/>
                  <a:gd name="T3" fmla="*/ 4 h 43"/>
                  <a:gd name="T4" fmla="*/ 8 w 37"/>
                  <a:gd name="T5" fmla="*/ 21 h 43"/>
                  <a:gd name="T6" fmla="*/ 8 w 37"/>
                  <a:gd name="T7" fmla="*/ 23 h 43"/>
                  <a:gd name="T8" fmla="*/ 8 w 37"/>
                  <a:gd name="T9" fmla="*/ 42 h 43"/>
                  <a:gd name="T10" fmla="*/ 8 w 37"/>
                  <a:gd name="T11" fmla="*/ 43 h 43"/>
                  <a:gd name="T12" fmla="*/ 1 w 37"/>
                  <a:gd name="T13" fmla="*/ 39 h 43"/>
                  <a:gd name="T14" fmla="*/ 0 w 37"/>
                  <a:gd name="T15" fmla="*/ 38 h 43"/>
                  <a:gd name="T16" fmla="*/ 0 w 37"/>
                  <a:gd name="T17" fmla="*/ 17 h 43"/>
                  <a:gd name="T18" fmla="*/ 30 w 37"/>
                  <a:gd name="T1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43">
                    <a:moveTo>
                      <a:pt x="30" y="0"/>
                    </a:moveTo>
                    <a:cubicBezTo>
                      <a:pt x="37" y="4"/>
                      <a:pt x="37" y="4"/>
                      <a:pt x="37" y="4"/>
                    </a:cubicBezTo>
                    <a:cubicBezTo>
                      <a:pt x="8" y="21"/>
                      <a:pt x="8" y="21"/>
                      <a:pt x="8" y="21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8" y="42"/>
                      <a:pt x="8" y="42"/>
                      <a:pt x="8" y="42"/>
                    </a:cubicBezTo>
                    <a:cubicBezTo>
                      <a:pt x="8" y="42"/>
                      <a:pt x="8" y="43"/>
                      <a:pt x="8" y="43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1" y="38"/>
                      <a:pt x="0" y="38"/>
                      <a:pt x="0" y="38"/>
                    </a:cubicBezTo>
                    <a:cubicBezTo>
                      <a:pt x="0" y="17"/>
                      <a:pt x="0" y="17"/>
                      <a:pt x="0" y="17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6D3B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3" name="Freeform: Shape 12" descr="260aff7e-4ec3-4050-86d7-1d2c824fb48a"/>
            <p:cNvSpPr/>
            <p:nvPr/>
          </p:nvSpPr>
          <p:spPr bwMode="auto">
            <a:xfrm>
              <a:off x="8389938" y="5611813"/>
              <a:ext cx="17463" cy="11113"/>
            </a:xfrm>
            <a:custGeom>
              <a:avLst/>
              <a:gdLst>
                <a:gd name="T0" fmla="*/ 0 w 11"/>
                <a:gd name="T1" fmla="*/ 6 h 7"/>
                <a:gd name="T2" fmla="*/ 5 w 11"/>
                <a:gd name="T3" fmla="*/ 4 h 7"/>
                <a:gd name="T4" fmla="*/ 11 w 11"/>
                <a:gd name="T5" fmla="*/ 0 h 7"/>
                <a:gd name="T6" fmla="*/ 11 w 11"/>
                <a:gd name="T7" fmla="*/ 0 h 7"/>
                <a:gd name="T8" fmla="*/ 11 w 11"/>
                <a:gd name="T9" fmla="*/ 0 h 7"/>
                <a:gd name="T10" fmla="*/ 5 w 11"/>
                <a:gd name="T11" fmla="*/ 5 h 7"/>
                <a:gd name="T12" fmla="*/ 0 w 11"/>
                <a:gd name="T13" fmla="*/ 7 h 7"/>
                <a:gd name="T14" fmla="*/ 0 w 11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7">
                  <a:moveTo>
                    <a:pt x="0" y="6"/>
                  </a:moveTo>
                  <a:cubicBezTo>
                    <a:pt x="2" y="6"/>
                    <a:pt x="3" y="5"/>
                    <a:pt x="5" y="4"/>
                  </a:cubicBezTo>
                  <a:cubicBezTo>
                    <a:pt x="7" y="3"/>
                    <a:pt x="9" y="1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2"/>
                    <a:pt x="7" y="4"/>
                    <a:pt x="5" y="5"/>
                  </a:cubicBezTo>
                  <a:cubicBezTo>
                    <a:pt x="3" y="6"/>
                    <a:pt x="2" y="7"/>
                    <a:pt x="0" y="7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: Shape 13" descr="1a3458f2-0dbf-45a7-84eb-b93d0cec9190"/>
            <p:cNvSpPr/>
            <p:nvPr/>
          </p:nvSpPr>
          <p:spPr bwMode="auto">
            <a:xfrm>
              <a:off x="8385175" y="5622925"/>
              <a:ext cx="1588" cy="4763"/>
            </a:xfrm>
            <a:custGeom>
              <a:avLst/>
              <a:gdLst>
                <a:gd name="T0" fmla="*/ 1 w 1"/>
                <a:gd name="T1" fmla="*/ 1 h 3"/>
                <a:gd name="T2" fmla="*/ 1 w 1"/>
                <a:gd name="T3" fmla="*/ 2 h 3"/>
                <a:gd name="T4" fmla="*/ 1 w 1"/>
                <a:gd name="T5" fmla="*/ 3 h 3"/>
                <a:gd name="T6" fmla="*/ 0 w 1"/>
                <a:gd name="T7" fmla="*/ 2 h 3"/>
                <a:gd name="T8" fmla="*/ 0 w 1"/>
                <a:gd name="T9" fmla="*/ 2 h 3"/>
                <a:gd name="T10" fmla="*/ 0 w 1"/>
                <a:gd name="T11" fmla="*/ 0 h 3"/>
                <a:gd name="T12" fmla="*/ 1 w 1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1" y="1"/>
                  </a:moveTo>
                  <a:lnTo>
                    <a:pt x="1" y="2"/>
                  </a:lnTo>
                  <a:lnTo>
                    <a:pt x="1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: Shape 14" descr="77983a80-b8a6-4337-b8f4-1c1198ca66f9"/>
            <p:cNvSpPr/>
            <p:nvPr/>
          </p:nvSpPr>
          <p:spPr bwMode="auto">
            <a:xfrm>
              <a:off x="8385175" y="5621338"/>
              <a:ext cx="4763" cy="3175"/>
            </a:xfrm>
            <a:custGeom>
              <a:avLst/>
              <a:gdLst>
                <a:gd name="T0" fmla="*/ 1 w 3"/>
                <a:gd name="T1" fmla="*/ 2 h 2"/>
                <a:gd name="T2" fmla="*/ 0 w 3"/>
                <a:gd name="T3" fmla="*/ 1 h 2"/>
                <a:gd name="T4" fmla="*/ 3 w 3"/>
                <a:gd name="T5" fmla="*/ 0 h 2"/>
                <a:gd name="T6" fmla="*/ 3 w 3"/>
                <a:gd name="T7" fmla="*/ 0 h 2"/>
                <a:gd name="T8" fmla="*/ 1 w 3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lnTo>
                    <a:pt x="0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: Shape 15" descr="3210c5d9-13bb-4921-8e50-558cbe1ab31b"/>
            <p:cNvSpPr/>
            <p:nvPr/>
          </p:nvSpPr>
          <p:spPr bwMode="auto">
            <a:xfrm>
              <a:off x="8386763" y="5621338"/>
              <a:ext cx="3175" cy="4763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1 w 2"/>
                <a:gd name="T5" fmla="*/ 3 h 3"/>
                <a:gd name="T6" fmla="*/ 0 w 2"/>
                <a:gd name="T7" fmla="*/ 3 h 3"/>
                <a:gd name="T8" fmla="*/ 0 w 2"/>
                <a:gd name="T9" fmla="*/ 3 h 3"/>
                <a:gd name="T10" fmla="*/ 0 w 2"/>
                <a:gd name="T11" fmla="*/ 2 h 3"/>
                <a:gd name="T12" fmla="*/ 2 w 2"/>
                <a:gd name="T1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: Shape 16" descr="e142d9b7-d578-4e10-80d1-87ddbd0444f9"/>
            <p:cNvSpPr/>
            <p:nvPr/>
          </p:nvSpPr>
          <p:spPr bwMode="auto">
            <a:xfrm>
              <a:off x="8385175" y="5618163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2 w 3"/>
                <a:gd name="T9" fmla="*/ 0 h 4"/>
                <a:gd name="T10" fmla="*/ 1 w 3"/>
                <a:gd name="T11" fmla="*/ 1 h 4"/>
                <a:gd name="T12" fmla="*/ 0 w 3"/>
                <a:gd name="T13" fmla="*/ 2 h 4"/>
                <a:gd name="T14" fmla="*/ 0 w 3"/>
                <a:gd name="T15" fmla="*/ 4 h 4"/>
                <a:gd name="T16" fmla="*/ 0 w 3"/>
                <a:gd name="T17" fmla="*/ 4 h 4"/>
                <a:gd name="T18" fmla="*/ 0 w 3"/>
                <a:gd name="T19" fmla="*/ 2 h 4"/>
                <a:gd name="T20" fmla="*/ 0 w 3"/>
                <a:gd name="T21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: Shape 17" descr="b726a72d-1877-4e33-9835-a68bcd4a85f3"/>
            <p:cNvSpPr/>
            <p:nvPr/>
          </p:nvSpPr>
          <p:spPr bwMode="auto">
            <a:xfrm>
              <a:off x="8385175" y="5618163"/>
              <a:ext cx="4763" cy="6350"/>
            </a:xfrm>
            <a:custGeom>
              <a:avLst/>
              <a:gdLst>
                <a:gd name="T0" fmla="*/ 2 w 3"/>
                <a:gd name="T1" fmla="*/ 0 h 4"/>
                <a:gd name="T2" fmla="*/ 3 w 3"/>
                <a:gd name="T3" fmla="*/ 1 h 4"/>
                <a:gd name="T4" fmla="*/ 3 w 3"/>
                <a:gd name="T5" fmla="*/ 2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2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2" y="0"/>
                  </a:moveTo>
                  <a:cubicBezTo>
                    <a:pt x="3" y="0"/>
                    <a:pt x="3" y="0"/>
                    <a:pt x="3" y="1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: Shape 18" descr="2336c386-80c3-432b-9ffb-1f978fa227ef"/>
            <p:cNvSpPr/>
            <p:nvPr/>
          </p:nvSpPr>
          <p:spPr bwMode="auto">
            <a:xfrm>
              <a:off x="8407400" y="5611813"/>
              <a:ext cx="1588" cy="3175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2 h 2"/>
                <a:gd name="T8" fmla="*/ 0 w 1"/>
                <a:gd name="T9" fmla="*/ 1 h 2"/>
                <a:gd name="T10" fmla="*/ 0 w 1"/>
                <a:gd name="T11" fmla="*/ 0 h 2"/>
                <a:gd name="T12" fmla="*/ 0 w 1"/>
                <a:gd name="T13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: Shape 19" descr="af571d20-3901-4c6a-9632-01e25e884b04"/>
            <p:cNvSpPr/>
            <p:nvPr/>
          </p:nvSpPr>
          <p:spPr bwMode="auto">
            <a:xfrm>
              <a:off x="8407400" y="5608638"/>
              <a:ext cx="4763" cy="3175"/>
            </a:xfrm>
            <a:custGeom>
              <a:avLst/>
              <a:gdLst>
                <a:gd name="T0" fmla="*/ 0 w 3"/>
                <a:gd name="T1" fmla="*/ 2 h 2"/>
                <a:gd name="T2" fmla="*/ 0 w 3"/>
                <a:gd name="T3" fmla="*/ 2 h 2"/>
                <a:gd name="T4" fmla="*/ 2 w 3"/>
                <a:gd name="T5" fmla="*/ 0 h 2"/>
                <a:gd name="T6" fmla="*/ 3 w 3"/>
                <a:gd name="T7" fmla="*/ 0 h 2"/>
                <a:gd name="T8" fmla="*/ 0 w 3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0" y="2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: Shape 20" descr="51a28ac0-b747-4b31-ac49-94d341ab9f70"/>
            <p:cNvSpPr/>
            <p:nvPr/>
          </p:nvSpPr>
          <p:spPr bwMode="auto">
            <a:xfrm>
              <a:off x="8407400" y="5608638"/>
              <a:ext cx="4763" cy="6350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2 h 4"/>
                <a:gd name="T4" fmla="*/ 2 w 3"/>
                <a:gd name="T5" fmla="*/ 3 h 4"/>
                <a:gd name="T6" fmla="*/ 1 w 3"/>
                <a:gd name="T7" fmla="*/ 4 h 4"/>
                <a:gd name="T8" fmla="*/ 0 w 3"/>
                <a:gd name="T9" fmla="*/ 3 h 4"/>
                <a:gd name="T10" fmla="*/ 0 w 3"/>
                <a:gd name="T11" fmla="*/ 2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: Shape 21" descr="22c890a9-c9f0-41c4-92eb-9c5225eec71b"/>
            <p:cNvSpPr/>
            <p:nvPr/>
          </p:nvSpPr>
          <p:spPr bwMode="auto">
            <a:xfrm>
              <a:off x="8407400" y="5605463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2 w 3"/>
                <a:gd name="T9" fmla="*/ 0 h 4"/>
                <a:gd name="T10" fmla="*/ 1 w 3"/>
                <a:gd name="T11" fmla="*/ 1 h 4"/>
                <a:gd name="T12" fmla="*/ 1 w 3"/>
                <a:gd name="T13" fmla="*/ 1 h 4"/>
                <a:gd name="T14" fmla="*/ 1 w 3"/>
                <a:gd name="T15" fmla="*/ 1 h 4"/>
                <a:gd name="T16" fmla="*/ 0 w 3"/>
                <a:gd name="T17" fmla="*/ 2 h 4"/>
                <a:gd name="T18" fmla="*/ 0 w 3"/>
                <a:gd name="T19" fmla="*/ 4 h 4"/>
                <a:gd name="T20" fmla="*/ 0 w 3"/>
                <a:gd name="T21" fmla="*/ 4 h 4"/>
                <a:gd name="T22" fmla="*/ 0 w 3"/>
                <a:gd name="T23" fmla="*/ 2 h 4"/>
                <a:gd name="T24" fmla="*/ 0 w 3"/>
                <a:gd name="T2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: Shape 22" descr="9d1582b8-ff1b-4d2a-925e-3c255cea66c2"/>
            <p:cNvSpPr/>
            <p:nvPr/>
          </p:nvSpPr>
          <p:spPr bwMode="auto">
            <a:xfrm>
              <a:off x="8407400" y="5605463"/>
              <a:ext cx="4763" cy="6350"/>
            </a:xfrm>
            <a:custGeom>
              <a:avLst/>
              <a:gdLst>
                <a:gd name="T0" fmla="*/ 2 w 3"/>
                <a:gd name="T1" fmla="*/ 0 h 4"/>
                <a:gd name="T2" fmla="*/ 3 w 3"/>
                <a:gd name="T3" fmla="*/ 1 h 4"/>
                <a:gd name="T4" fmla="*/ 3 w 3"/>
                <a:gd name="T5" fmla="*/ 3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2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2" y="0"/>
                  </a:moveTo>
                  <a:cubicBezTo>
                    <a:pt x="3" y="0"/>
                    <a:pt x="3" y="0"/>
                    <a:pt x="3" y="1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: Shape 23" descr="1bd9c90e-aafd-40d2-88fa-29b5df4335a7"/>
            <p:cNvSpPr/>
            <p:nvPr/>
          </p:nvSpPr>
          <p:spPr bwMode="auto">
            <a:xfrm>
              <a:off x="8380413" y="5594350"/>
              <a:ext cx="1588" cy="1588"/>
            </a:xfrm>
            <a:custGeom>
              <a:avLst/>
              <a:gdLst>
                <a:gd name="T0" fmla="*/ 1 w 1"/>
                <a:gd name="T1" fmla="*/ 1 h 1"/>
                <a:gd name="T2" fmla="*/ 1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: Shape 24" descr="da035ed1-fe28-4918-8556-1d1416b457f8"/>
            <p:cNvSpPr/>
            <p:nvPr/>
          </p:nvSpPr>
          <p:spPr bwMode="auto">
            <a:xfrm flipH="1">
              <a:off x="8388350" y="5595938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1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: Shape 25" descr="020319ad-cbe5-48fa-b741-309fe26fa182"/>
            <p:cNvSpPr/>
            <p:nvPr/>
          </p:nvSpPr>
          <p:spPr bwMode="auto">
            <a:xfrm>
              <a:off x="8386763" y="5597525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0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: Shape 26" descr="9636b990-abf4-414b-afc8-a223e7b24c46"/>
            <p:cNvSpPr/>
            <p:nvPr/>
          </p:nvSpPr>
          <p:spPr bwMode="auto">
            <a:xfrm>
              <a:off x="8382000" y="5595938"/>
              <a:ext cx="3175" cy="3175"/>
            </a:xfrm>
            <a:custGeom>
              <a:avLst/>
              <a:gdLst>
                <a:gd name="T0" fmla="*/ 2 w 2"/>
                <a:gd name="T1" fmla="*/ 1 h 2"/>
                <a:gd name="T2" fmla="*/ 2 w 2"/>
                <a:gd name="T3" fmla="*/ 2 h 2"/>
                <a:gd name="T4" fmla="*/ 0 w 2"/>
                <a:gd name="T5" fmla="*/ 0 h 2"/>
                <a:gd name="T6" fmla="*/ 0 w 2"/>
                <a:gd name="T7" fmla="*/ 0 h 2"/>
                <a:gd name="T8" fmla="*/ 2 w 2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1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Rectangle 27" descr="c80c714f-9197-4369-b2fd-bd09158f9dbc"/>
            <p:cNvSpPr>
              <a:spLocks noChangeArrowheads="1"/>
            </p:cNvSpPr>
            <p:nvPr/>
          </p:nvSpPr>
          <p:spPr bwMode="auto">
            <a:xfrm>
              <a:off x="8385175" y="5597525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: Shape 28" descr="f91627b1-945d-459b-afce-088035735570"/>
            <p:cNvSpPr/>
            <p:nvPr/>
          </p:nvSpPr>
          <p:spPr bwMode="auto">
            <a:xfrm>
              <a:off x="8382000" y="5592763"/>
              <a:ext cx="6350" cy="4763"/>
            </a:xfrm>
            <a:custGeom>
              <a:avLst/>
              <a:gdLst>
                <a:gd name="T0" fmla="*/ 4 w 4"/>
                <a:gd name="T1" fmla="*/ 2 h 3"/>
                <a:gd name="T2" fmla="*/ 4 w 4"/>
                <a:gd name="T3" fmla="*/ 3 h 3"/>
                <a:gd name="T4" fmla="*/ 3 w 4"/>
                <a:gd name="T5" fmla="*/ 3 h 3"/>
                <a:gd name="T6" fmla="*/ 2 w 4"/>
                <a:gd name="T7" fmla="*/ 3 h 3"/>
                <a:gd name="T8" fmla="*/ 0 w 4"/>
                <a:gd name="T9" fmla="*/ 2 h 3"/>
                <a:gd name="T10" fmla="*/ 0 w 4"/>
                <a:gd name="T11" fmla="*/ 1 h 3"/>
                <a:gd name="T12" fmla="*/ 0 w 4"/>
                <a:gd name="T13" fmla="*/ 0 h 3"/>
                <a:gd name="T14" fmla="*/ 2 w 4"/>
                <a:gd name="T15" fmla="*/ 0 h 3"/>
                <a:gd name="T16" fmla="*/ 4 w 4"/>
                <a:gd name="T1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3">
                  <a:moveTo>
                    <a:pt x="4" y="2"/>
                  </a:moveTo>
                  <a:lnTo>
                    <a:pt x="4" y="3"/>
                  </a:lnTo>
                  <a:lnTo>
                    <a:pt x="3" y="3"/>
                  </a:lnTo>
                  <a:lnTo>
                    <a:pt x="2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: Shape 29" descr="0fff3aa6-ebe8-4608-b66c-8cb1a9b1b7bb"/>
            <p:cNvSpPr/>
            <p:nvPr/>
          </p:nvSpPr>
          <p:spPr bwMode="auto">
            <a:xfrm flipH="1">
              <a:off x="8396288" y="5586413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0 h 1"/>
                <a:gd name="T3" fmla="*/ 0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: Shape 30" descr="476fe1c8-79c3-40be-a692-3df4ddaa4c50"/>
            <p:cNvSpPr/>
            <p:nvPr/>
          </p:nvSpPr>
          <p:spPr bwMode="auto">
            <a:xfrm flipH="1">
              <a:off x="8404225" y="5588000"/>
              <a:ext cx="0" cy="1588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Rectangle 31" descr="e2739f8a-b4e3-4389-be3b-3d763e3d0257"/>
            <p:cNvSpPr>
              <a:spLocks noChangeArrowheads="1"/>
            </p:cNvSpPr>
            <p:nvPr/>
          </p:nvSpPr>
          <p:spPr bwMode="auto">
            <a:xfrm>
              <a:off x="8402638" y="5588000"/>
              <a:ext cx="1588" cy="1588"/>
            </a:xfrm>
            <a:prstGeom prst="rect">
              <a:avLst/>
            </a:pr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: Shape 32" descr="dc4fa2a1-179f-4196-9091-32ef1f123ecc"/>
            <p:cNvSpPr/>
            <p:nvPr/>
          </p:nvSpPr>
          <p:spPr bwMode="auto">
            <a:xfrm>
              <a:off x="8396288" y="5586413"/>
              <a:ext cx="4763" cy="3175"/>
            </a:xfrm>
            <a:custGeom>
              <a:avLst/>
              <a:gdLst>
                <a:gd name="T0" fmla="*/ 3 w 3"/>
                <a:gd name="T1" fmla="*/ 1 h 2"/>
                <a:gd name="T2" fmla="*/ 3 w 3"/>
                <a:gd name="T3" fmla="*/ 2 h 2"/>
                <a:gd name="T4" fmla="*/ 0 w 3"/>
                <a:gd name="T5" fmla="*/ 1 h 2"/>
                <a:gd name="T6" fmla="*/ 0 w 3"/>
                <a:gd name="T7" fmla="*/ 0 h 2"/>
                <a:gd name="T8" fmla="*/ 3 w 3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3" y="1"/>
                  </a:moveTo>
                  <a:lnTo>
                    <a:pt x="3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Rectangle 33" descr="8bf62e34-a22f-4874-b055-8bbd020f685f"/>
            <p:cNvSpPr>
              <a:spLocks noChangeArrowheads="1"/>
            </p:cNvSpPr>
            <p:nvPr/>
          </p:nvSpPr>
          <p:spPr bwMode="auto">
            <a:xfrm>
              <a:off x="8401050" y="5588000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: Shape 34" descr="d0cd89a2-77a4-4b7b-aa8e-87b6931b2c70"/>
            <p:cNvSpPr/>
            <p:nvPr/>
          </p:nvSpPr>
          <p:spPr bwMode="auto">
            <a:xfrm>
              <a:off x="8396288" y="5584825"/>
              <a:ext cx="7938" cy="3175"/>
            </a:xfrm>
            <a:custGeom>
              <a:avLst/>
              <a:gdLst>
                <a:gd name="T0" fmla="*/ 5 w 5"/>
                <a:gd name="T1" fmla="*/ 1 h 2"/>
                <a:gd name="T2" fmla="*/ 5 w 5"/>
                <a:gd name="T3" fmla="*/ 2 h 2"/>
                <a:gd name="T4" fmla="*/ 4 w 5"/>
                <a:gd name="T5" fmla="*/ 2 h 2"/>
                <a:gd name="T6" fmla="*/ 3 w 5"/>
                <a:gd name="T7" fmla="*/ 2 h 2"/>
                <a:gd name="T8" fmla="*/ 0 w 5"/>
                <a:gd name="T9" fmla="*/ 1 h 2"/>
                <a:gd name="T10" fmla="*/ 0 w 5"/>
                <a:gd name="T11" fmla="*/ 0 h 2"/>
                <a:gd name="T12" fmla="*/ 1 w 5"/>
                <a:gd name="T13" fmla="*/ 0 h 2"/>
                <a:gd name="T14" fmla="*/ 2 w 5"/>
                <a:gd name="T15" fmla="*/ 0 h 2"/>
                <a:gd name="T16" fmla="*/ 5 w 5"/>
                <a:gd name="T1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2">
                  <a:moveTo>
                    <a:pt x="5" y="1"/>
                  </a:move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: Shape 35" descr="529a62b7-3f90-4a36-a0a6-f8bd981ec17a"/>
            <p:cNvSpPr/>
            <p:nvPr/>
          </p:nvSpPr>
          <p:spPr bwMode="auto">
            <a:xfrm>
              <a:off x="8396288" y="5584825"/>
              <a:ext cx="3175" cy="3175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0 h 2"/>
                <a:gd name="T4" fmla="*/ 2 w 2"/>
                <a:gd name="T5" fmla="*/ 2 h 2"/>
                <a:gd name="T6" fmla="*/ 1 w 2"/>
                <a:gd name="T7" fmla="*/ 1 h 2"/>
                <a:gd name="T8" fmla="*/ 0 w 2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2" y="1"/>
                    <a:pt x="2" y="1"/>
                    <a:pt x="2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: Shape 36" descr="205e0f38-e2cd-4bf4-9773-49fb078dfed2"/>
            <p:cNvSpPr/>
            <p:nvPr/>
          </p:nvSpPr>
          <p:spPr bwMode="auto">
            <a:xfrm>
              <a:off x="8396288" y="5584825"/>
              <a:ext cx="3175" cy="3175"/>
            </a:xfrm>
            <a:custGeom>
              <a:avLst/>
              <a:gdLst>
                <a:gd name="T0" fmla="*/ 2 w 2"/>
                <a:gd name="T1" fmla="*/ 2 h 2"/>
                <a:gd name="T2" fmla="*/ 1 w 2"/>
                <a:gd name="T3" fmla="*/ 1 h 2"/>
                <a:gd name="T4" fmla="*/ 0 w 2"/>
                <a:gd name="T5" fmla="*/ 0 h 2"/>
                <a:gd name="T6" fmla="*/ 1 w 2"/>
                <a:gd name="T7" fmla="*/ 0 h 2"/>
                <a:gd name="T8" fmla="*/ 2 w 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1"/>
                    <a:pt x="2" y="1"/>
                    <a:pt x="2" y="2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: Shape 37" descr="b5f6d7f8-255f-49de-8f73-3e71653677f2"/>
            <p:cNvSpPr/>
            <p:nvPr/>
          </p:nvSpPr>
          <p:spPr bwMode="auto">
            <a:xfrm>
              <a:off x="8383588" y="5578475"/>
              <a:ext cx="15875" cy="17463"/>
            </a:xfrm>
            <a:custGeom>
              <a:avLst/>
              <a:gdLst>
                <a:gd name="T0" fmla="*/ 9 w 10"/>
                <a:gd name="T1" fmla="*/ 2 h 11"/>
                <a:gd name="T2" fmla="*/ 0 w 10"/>
                <a:gd name="T3" fmla="*/ 11 h 11"/>
                <a:gd name="T4" fmla="*/ 1 w 10"/>
                <a:gd name="T5" fmla="*/ 11 h 11"/>
                <a:gd name="T6" fmla="*/ 10 w 10"/>
                <a:gd name="T7" fmla="*/ 3 h 11"/>
                <a:gd name="T8" fmla="*/ 9 w 10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1">
                  <a:moveTo>
                    <a:pt x="9" y="2"/>
                  </a:moveTo>
                  <a:cubicBezTo>
                    <a:pt x="6" y="0"/>
                    <a:pt x="0" y="5"/>
                    <a:pt x="0" y="11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2" y="6"/>
                    <a:pt x="7" y="1"/>
                    <a:pt x="10" y="3"/>
                  </a:cubicBezTo>
                  <a:lnTo>
                    <a:pt x="9" y="2"/>
                  </a:ln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: Shape 38" descr="b0925f62-f3b0-4139-ab28-78127732ce19"/>
            <p:cNvSpPr/>
            <p:nvPr/>
          </p:nvSpPr>
          <p:spPr bwMode="auto">
            <a:xfrm>
              <a:off x="8385175" y="5581650"/>
              <a:ext cx="17463" cy="14288"/>
            </a:xfrm>
            <a:custGeom>
              <a:avLst/>
              <a:gdLst>
                <a:gd name="T0" fmla="*/ 5 w 11"/>
                <a:gd name="T1" fmla="*/ 1 h 9"/>
                <a:gd name="T2" fmla="*/ 11 w 11"/>
                <a:gd name="T3" fmla="*/ 3 h 9"/>
                <a:gd name="T4" fmla="*/ 9 w 11"/>
                <a:gd name="T5" fmla="*/ 4 h 9"/>
                <a:gd name="T6" fmla="*/ 5 w 11"/>
                <a:gd name="T7" fmla="*/ 3 h 9"/>
                <a:gd name="T8" fmla="*/ 1 w 11"/>
                <a:gd name="T9" fmla="*/ 9 h 9"/>
                <a:gd name="T10" fmla="*/ 0 w 11"/>
                <a:gd name="T11" fmla="*/ 9 h 9"/>
                <a:gd name="T12" fmla="*/ 5 w 11"/>
                <a:gd name="T13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">
                  <a:moveTo>
                    <a:pt x="5" y="1"/>
                  </a:moveTo>
                  <a:cubicBezTo>
                    <a:pt x="8" y="0"/>
                    <a:pt x="10" y="0"/>
                    <a:pt x="11" y="3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7" y="1"/>
                    <a:pt x="5" y="3"/>
                  </a:cubicBezTo>
                  <a:cubicBezTo>
                    <a:pt x="3" y="4"/>
                    <a:pt x="2" y="6"/>
                    <a:pt x="1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6"/>
                    <a:pt x="2" y="3"/>
                    <a:pt x="5" y="1"/>
                  </a:cubicBezTo>
                  <a:close/>
                </a:path>
              </a:pathLst>
            </a:custGeom>
            <a:solidFill>
              <a:srgbClr val="A568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: Shape 39" descr="ddfa5bdf-2876-4452-b858-d8e1578f4ea2"/>
            <p:cNvSpPr/>
            <p:nvPr/>
          </p:nvSpPr>
          <p:spPr bwMode="auto">
            <a:xfrm>
              <a:off x="8389938" y="5575300"/>
              <a:ext cx="14288" cy="17463"/>
            </a:xfrm>
            <a:custGeom>
              <a:avLst/>
              <a:gdLst>
                <a:gd name="T0" fmla="*/ 7 w 9"/>
                <a:gd name="T1" fmla="*/ 0 h 11"/>
                <a:gd name="T2" fmla="*/ 3 w 9"/>
                <a:gd name="T3" fmla="*/ 0 h 11"/>
                <a:gd name="T4" fmla="*/ 2 w 9"/>
                <a:gd name="T5" fmla="*/ 3 h 11"/>
                <a:gd name="T6" fmla="*/ 2 w 9"/>
                <a:gd name="T7" fmla="*/ 6 h 11"/>
                <a:gd name="T8" fmla="*/ 1 w 9"/>
                <a:gd name="T9" fmla="*/ 7 h 11"/>
                <a:gd name="T10" fmla="*/ 0 w 9"/>
                <a:gd name="T11" fmla="*/ 8 h 11"/>
                <a:gd name="T12" fmla="*/ 2 w 9"/>
                <a:gd name="T13" fmla="*/ 11 h 11"/>
                <a:gd name="T14" fmla="*/ 3 w 9"/>
                <a:gd name="T15" fmla="*/ 10 h 11"/>
                <a:gd name="T16" fmla="*/ 7 w 9"/>
                <a:gd name="T17" fmla="*/ 9 h 11"/>
                <a:gd name="T18" fmla="*/ 9 w 9"/>
                <a:gd name="T19" fmla="*/ 5 h 11"/>
                <a:gd name="T20" fmla="*/ 9 w 9"/>
                <a:gd name="T21" fmla="*/ 4 h 11"/>
                <a:gd name="T22" fmla="*/ 7 w 9"/>
                <a:gd name="T2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11">
                  <a:moveTo>
                    <a:pt x="7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7"/>
                    <a:pt x="1" y="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11"/>
                    <a:pt x="2" y="11"/>
                  </a:cubicBezTo>
                  <a:cubicBezTo>
                    <a:pt x="3" y="11"/>
                    <a:pt x="3" y="10"/>
                    <a:pt x="3" y="10"/>
                  </a:cubicBezTo>
                  <a:cubicBezTo>
                    <a:pt x="4" y="10"/>
                    <a:pt x="6" y="10"/>
                    <a:pt x="7" y="9"/>
                  </a:cubicBezTo>
                  <a:cubicBezTo>
                    <a:pt x="9" y="9"/>
                    <a:pt x="9" y="5"/>
                    <a:pt x="9" y="5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9" y="0"/>
                    <a:pt x="7" y="0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: Shape 40" descr="54e3a2c7-899e-464f-b4f8-48212a43b0f9"/>
            <p:cNvSpPr/>
            <p:nvPr/>
          </p:nvSpPr>
          <p:spPr bwMode="auto">
            <a:xfrm>
              <a:off x="8385175" y="5494338"/>
              <a:ext cx="23813" cy="85725"/>
            </a:xfrm>
            <a:custGeom>
              <a:avLst/>
              <a:gdLst>
                <a:gd name="T0" fmla="*/ 9 w 15"/>
                <a:gd name="T1" fmla="*/ 54 h 54"/>
                <a:gd name="T2" fmla="*/ 11 w 15"/>
                <a:gd name="T3" fmla="*/ 54 h 54"/>
                <a:gd name="T4" fmla="*/ 13 w 15"/>
                <a:gd name="T5" fmla="*/ 52 h 54"/>
                <a:gd name="T6" fmla="*/ 14 w 15"/>
                <a:gd name="T7" fmla="*/ 28 h 54"/>
                <a:gd name="T8" fmla="*/ 12 w 15"/>
                <a:gd name="T9" fmla="*/ 10 h 54"/>
                <a:gd name="T10" fmla="*/ 6 w 15"/>
                <a:gd name="T11" fmla="*/ 0 h 54"/>
                <a:gd name="T12" fmla="*/ 1 w 15"/>
                <a:gd name="T13" fmla="*/ 9 h 54"/>
                <a:gd name="T14" fmla="*/ 4 w 15"/>
                <a:gd name="T15" fmla="*/ 29 h 54"/>
                <a:gd name="T16" fmla="*/ 4 w 15"/>
                <a:gd name="T17" fmla="*/ 52 h 54"/>
                <a:gd name="T18" fmla="*/ 9 w 15"/>
                <a:gd name="T1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54">
                  <a:moveTo>
                    <a:pt x="9" y="54"/>
                  </a:moveTo>
                  <a:cubicBezTo>
                    <a:pt x="10" y="54"/>
                    <a:pt x="11" y="54"/>
                    <a:pt x="11" y="54"/>
                  </a:cubicBezTo>
                  <a:cubicBezTo>
                    <a:pt x="11" y="54"/>
                    <a:pt x="13" y="53"/>
                    <a:pt x="13" y="52"/>
                  </a:cubicBezTo>
                  <a:cubicBezTo>
                    <a:pt x="13" y="49"/>
                    <a:pt x="15" y="32"/>
                    <a:pt x="14" y="28"/>
                  </a:cubicBezTo>
                  <a:cubicBezTo>
                    <a:pt x="14" y="23"/>
                    <a:pt x="12" y="10"/>
                    <a:pt x="12" y="10"/>
                  </a:cubicBezTo>
                  <a:cubicBezTo>
                    <a:pt x="12" y="10"/>
                    <a:pt x="11" y="0"/>
                    <a:pt x="6" y="0"/>
                  </a:cubicBezTo>
                  <a:cubicBezTo>
                    <a:pt x="1" y="0"/>
                    <a:pt x="0" y="5"/>
                    <a:pt x="1" y="9"/>
                  </a:cubicBezTo>
                  <a:cubicBezTo>
                    <a:pt x="1" y="12"/>
                    <a:pt x="4" y="29"/>
                    <a:pt x="4" y="29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4" y="52"/>
                    <a:pt x="5" y="54"/>
                    <a:pt x="9" y="54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: Shape 41" descr="fdf85db2-4429-4424-81c0-db01c7af7995"/>
            <p:cNvSpPr/>
            <p:nvPr/>
          </p:nvSpPr>
          <p:spPr bwMode="auto">
            <a:xfrm>
              <a:off x="8259763" y="5700713"/>
              <a:ext cx="44450" cy="20638"/>
            </a:xfrm>
            <a:custGeom>
              <a:avLst/>
              <a:gdLst>
                <a:gd name="T0" fmla="*/ 14 w 28"/>
                <a:gd name="T1" fmla="*/ 0 h 13"/>
                <a:gd name="T2" fmla="*/ 17 w 28"/>
                <a:gd name="T3" fmla="*/ 2 h 13"/>
                <a:gd name="T4" fmla="*/ 22 w 28"/>
                <a:gd name="T5" fmla="*/ 2 h 13"/>
                <a:gd name="T6" fmla="*/ 27 w 28"/>
                <a:gd name="T7" fmla="*/ 5 h 13"/>
                <a:gd name="T8" fmla="*/ 28 w 28"/>
                <a:gd name="T9" fmla="*/ 7 h 13"/>
                <a:gd name="T10" fmla="*/ 25 w 28"/>
                <a:gd name="T11" fmla="*/ 9 h 13"/>
                <a:gd name="T12" fmla="*/ 20 w 28"/>
                <a:gd name="T13" fmla="*/ 10 h 13"/>
                <a:gd name="T14" fmla="*/ 14 w 28"/>
                <a:gd name="T15" fmla="*/ 10 h 13"/>
                <a:gd name="T16" fmla="*/ 10 w 28"/>
                <a:gd name="T17" fmla="*/ 10 h 13"/>
                <a:gd name="T18" fmla="*/ 9 w 28"/>
                <a:gd name="T19" fmla="*/ 12 h 13"/>
                <a:gd name="T20" fmla="*/ 5 w 28"/>
                <a:gd name="T21" fmla="*/ 13 h 13"/>
                <a:gd name="T22" fmla="*/ 0 w 28"/>
                <a:gd name="T23" fmla="*/ 10 h 13"/>
                <a:gd name="T24" fmla="*/ 0 w 28"/>
                <a:gd name="T25" fmla="*/ 1 h 13"/>
                <a:gd name="T26" fmla="*/ 14 w 28"/>
                <a:gd name="T2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13">
                  <a:moveTo>
                    <a:pt x="14" y="0"/>
                  </a:moveTo>
                  <a:cubicBezTo>
                    <a:pt x="14" y="0"/>
                    <a:pt x="15" y="1"/>
                    <a:pt x="17" y="2"/>
                  </a:cubicBezTo>
                  <a:cubicBezTo>
                    <a:pt x="18" y="2"/>
                    <a:pt x="22" y="2"/>
                    <a:pt x="22" y="2"/>
                  </a:cubicBezTo>
                  <a:cubicBezTo>
                    <a:pt x="24" y="3"/>
                    <a:pt x="27" y="3"/>
                    <a:pt x="27" y="5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27" y="8"/>
                    <a:pt x="26" y="9"/>
                    <a:pt x="25" y="9"/>
                  </a:cubicBezTo>
                  <a:cubicBezTo>
                    <a:pt x="25" y="9"/>
                    <a:pt x="22" y="10"/>
                    <a:pt x="20" y="10"/>
                  </a:cubicBezTo>
                  <a:cubicBezTo>
                    <a:pt x="17" y="11"/>
                    <a:pt x="16" y="11"/>
                    <a:pt x="14" y="10"/>
                  </a:cubicBezTo>
                  <a:cubicBezTo>
                    <a:pt x="14" y="10"/>
                    <a:pt x="11" y="10"/>
                    <a:pt x="10" y="10"/>
                  </a:cubicBezTo>
                  <a:cubicBezTo>
                    <a:pt x="9" y="10"/>
                    <a:pt x="9" y="11"/>
                    <a:pt x="9" y="12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3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: Shape 42" descr="19cffbc7-9e02-4779-8ab9-1abe54e53432"/>
            <p:cNvSpPr/>
            <p:nvPr/>
          </p:nvSpPr>
          <p:spPr bwMode="auto">
            <a:xfrm>
              <a:off x="8274050" y="5710238"/>
              <a:ext cx="28575" cy="7938"/>
            </a:xfrm>
            <a:custGeom>
              <a:avLst/>
              <a:gdLst>
                <a:gd name="T0" fmla="*/ 2 w 18"/>
                <a:gd name="T1" fmla="*/ 4 h 5"/>
                <a:gd name="T2" fmla="*/ 9 w 18"/>
                <a:gd name="T3" fmla="*/ 4 h 5"/>
                <a:gd name="T4" fmla="*/ 16 w 18"/>
                <a:gd name="T5" fmla="*/ 2 h 5"/>
                <a:gd name="T6" fmla="*/ 18 w 18"/>
                <a:gd name="T7" fmla="*/ 0 h 5"/>
                <a:gd name="T8" fmla="*/ 18 w 18"/>
                <a:gd name="T9" fmla="*/ 1 h 5"/>
                <a:gd name="T10" fmla="*/ 16 w 18"/>
                <a:gd name="T11" fmla="*/ 3 h 5"/>
                <a:gd name="T12" fmla="*/ 11 w 18"/>
                <a:gd name="T13" fmla="*/ 4 h 5"/>
                <a:gd name="T14" fmla="*/ 5 w 18"/>
                <a:gd name="T15" fmla="*/ 5 h 5"/>
                <a:gd name="T16" fmla="*/ 2 w 18"/>
                <a:gd name="T17" fmla="*/ 4 h 5"/>
                <a:gd name="T18" fmla="*/ 0 w 18"/>
                <a:gd name="T19" fmla="*/ 4 h 5"/>
                <a:gd name="T20" fmla="*/ 2 w 18"/>
                <a:gd name="T21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" h="5">
                  <a:moveTo>
                    <a:pt x="2" y="4"/>
                  </a:moveTo>
                  <a:cubicBezTo>
                    <a:pt x="3" y="4"/>
                    <a:pt x="6" y="4"/>
                    <a:pt x="9" y="4"/>
                  </a:cubicBezTo>
                  <a:cubicBezTo>
                    <a:pt x="12" y="4"/>
                    <a:pt x="16" y="2"/>
                    <a:pt x="16" y="2"/>
                  </a:cubicBezTo>
                  <a:cubicBezTo>
                    <a:pt x="17" y="2"/>
                    <a:pt x="18" y="1"/>
                    <a:pt x="18" y="0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2"/>
                    <a:pt x="17" y="3"/>
                    <a:pt x="16" y="3"/>
                  </a:cubicBezTo>
                  <a:cubicBezTo>
                    <a:pt x="16" y="3"/>
                    <a:pt x="13" y="4"/>
                    <a:pt x="11" y="4"/>
                  </a:cubicBezTo>
                  <a:cubicBezTo>
                    <a:pt x="8" y="5"/>
                    <a:pt x="7" y="5"/>
                    <a:pt x="5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4"/>
                  </a:cubicBezTo>
                  <a:cubicBezTo>
                    <a:pt x="0" y="4"/>
                    <a:pt x="1" y="4"/>
                    <a:pt x="2" y="4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: Shape 43" descr="08c60e55-4c97-4423-8a2f-2af8cf5c055f"/>
            <p:cNvSpPr/>
            <p:nvPr/>
          </p:nvSpPr>
          <p:spPr bwMode="auto">
            <a:xfrm>
              <a:off x="8259763" y="5713413"/>
              <a:ext cx="14288" cy="7938"/>
            </a:xfrm>
            <a:custGeom>
              <a:avLst/>
              <a:gdLst>
                <a:gd name="T0" fmla="*/ 6 w 9"/>
                <a:gd name="T1" fmla="*/ 3 h 5"/>
                <a:gd name="T2" fmla="*/ 9 w 9"/>
                <a:gd name="T3" fmla="*/ 2 h 5"/>
                <a:gd name="T4" fmla="*/ 9 w 9"/>
                <a:gd name="T5" fmla="*/ 4 h 5"/>
                <a:gd name="T6" fmla="*/ 5 w 9"/>
                <a:gd name="T7" fmla="*/ 5 h 5"/>
                <a:gd name="T8" fmla="*/ 0 w 9"/>
                <a:gd name="T9" fmla="*/ 2 h 5"/>
                <a:gd name="T10" fmla="*/ 0 w 9"/>
                <a:gd name="T11" fmla="*/ 0 h 5"/>
                <a:gd name="T12" fmla="*/ 6 w 9"/>
                <a:gd name="T13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3"/>
                  </a:moveTo>
                  <a:cubicBezTo>
                    <a:pt x="9" y="2"/>
                    <a:pt x="9" y="2"/>
                    <a:pt x="9" y="2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2" y="5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2" y="4"/>
                    <a:pt x="6" y="3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: Shape 44" descr="e0780816-c5b2-42a2-8b5a-7dacb0d5a99d"/>
            <p:cNvSpPr/>
            <p:nvPr/>
          </p:nvSpPr>
          <p:spPr bwMode="auto">
            <a:xfrm>
              <a:off x="8250238" y="5688013"/>
              <a:ext cx="36513" cy="23813"/>
            </a:xfrm>
            <a:custGeom>
              <a:avLst/>
              <a:gdLst>
                <a:gd name="T0" fmla="*/ 12 w 23"/>
                <a:gd name="T1" fmla="*/ 0 h 15"/>
                <a:gd name="T2" fmla="*/ 14 w 23"/>
                <a:gd name="T3" fmla="*/ 2 h 15"/>
                <a:gd name="T4" fmla="*/ 17 w 23"/>
                <a:gd name="T5" fmla="*/ 2 h 15"/>
                <a:gd name="T6" fmla="*/ 23 w 23"/>
                <a:gd name="T7" fmla="*/ 4 h 15"/>
                <a:gd name="T8" fmla="*/ 23 w 23"/>
                <a:gd name="T9" fmla="*/ 5 h 15"/>
                <a:gd name="T10" fmla="*/ 22 w 23"/>
                <a:gd name="T11" fmla="*/ 6 h 15"/>
                <a:gd name="T12" fmla="*/ 17 w 23"/>
                <a:gd name="T13" fmla="*/ 9 h 15"/>
                <a:gd name="T14" fmla="*/ 12 w 23"/>
                <a:gd name="T15" fmla="*/ 10 h 15"/>
                <a:gd name="T16" fmla="*/ 10 w 23"/>
                <a:gd name="T17" fmla="*/ 10 h 15"/>
                <a:gd name="T18" fmla="*/ 9 w 23"/>
                <a:gd name="T19" fmla="*/ 13 h 15"/>
                <a:gd name="T20" fmla="*/ 6 w 23"/>
                <a:gd name="T21" fmla="*/ 14 h 15"/>
                <a:gd name="T22" fmla="*/ 0 w 23"/>
                <a:gd name="T23" fmla="*/ 11 h 15"/>
                <a:gd name="T24" fmla="*/ 0 w 23"/>
                <a:gd name="T25" fmla="*/ 3 h 15"/>
                <a:gd name="T26" fmla="*/ 12 w 23"/>
                <a:gd name="T2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">
                  <a:moveTo>
                    <a:pt x="12" y="0"/>
                  </a:moveTo>
                  <a:cubicBezTo>
                    <a:pt x="12" y="0"/>
                    <a:pt x="12" y="2"/>
                    <a:pt x="14" y="2"/>
                  </a:cubicBezTo>
                  <a:cubicBezTo>
                    <a:pt x="16" y="2"/>
                    <a:pt x="17" y="2"/>
                    <a:pt x="17" y="2"/>
                  </a:cubicBezTo>
                  <a:cubicBezTo>
                    <a:pt x="20" y="2"/>
                    <a:pt x="22" y="2"/>
                    <a:pt x="23" y="4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3" y="6"/>
                    <a:pt x="23" y="5"/>
                    <a:pt x="22" y="6"/>
                  </a:cubicBezTo>
                  <a:cubicBezTo>
                    <a:pt x="22" y="6"/>
                    <a:pt x="19" y="8"/>
                    <a:pt x="17" y="9"/>
                  </a:cubicBezTo>
                  <a:cubicBezTo>
                    <a:pt x="14" y="10"/>
                    <a:pt x="13" y="11"/>
                    <a:pt x="12" y="10"/>
                  </a:cubicBezTo>
                  <a:cubicBezTo>
                    <a:pt x="12" y="10"/>
                    <a:pt x="11" y="10"/>
                    <a:pt x="10" y="10"/>
                  </a:cubicBezTo>
                  <a:cubicBezTo>
                    <a:pt x="9" y="10"/>
                    <a:pt x="9" y="12"/>
                    <a:pt x="9" y="13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2" y="15"/>
                    <a:pt x="0" y="12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: Shape 45" descr="4d3007b8-a41b-47df-938f-0d51d72bb1eb"/>
            <p:cNvSpPr/>
            <p:nvPr/>
          </p:nvSpPr>
          <p:spPr bwMode="auto">
            <a:xfrm>
              <a:off x="8264525" y="5694363"/>
              <a:ext cx="22225" cy="11113"/>
            </a:xfrm>
            <a:custGeom>
              <a:avLst/>
              <a:gdLst>
                <a:gd name="T0" fmla="*/ 2 w 14"/>
                <a:gd name="T1" fmla="*/ 6 h 7"/>
                <a:gd name="T2" fmla="*/ 7 w 14"/>
                <a:gd name="T3" fmla="*/ 5 h 7"/>
                <a:gd name="T4" fmla="*/ 12 w 14"/>
                <a:gd name="T5" fmla="*/ 2 h 7"/>
                <a:gd name="T6" fmla="*/ 14 w 14"/>
                <a:gd name="T7" fmla="*/ 0 h 7"/>
                <a:gd name="T8" fmla="*/ 14 w 14"/>
                <a:gd name="T9" fmla="*/ 1 h 7"/>
                <a:gd name="T10" fmla="*/ 12 w 14"/>
                <a:gd name="T11" fmla="*/ 3 h 7"/>
                <a:gd name="T12" fmla="*/ 8 w 14"/>
                <a:gd name="T13" fmla="*/ 5 h 7"/>
                <a:gd name="T14" fmla="*/ 4 w 14"/>
                <a:gd name="T15" fmla="*/ 6 h 7"/>
                <a:gd name="T16" fmla="*/ 1 w 14"/>
                <a:gd name="T17" fmla="*/ 6 h 7"/>
                <a:gd name="T18" fmla="*/ 0 w 14"/>
                <a:gd name="T19" fmla="*/ 7 h 7"/>
                <a:gd name="T20" fmla="*/ 2 w 14"/>
                <a:gd name="T21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7">
                  <a:moveTo>
                    <a:pt x="2" y="6"/>
                  </a:moveTo>
                  <a:cubicBezTo>
                    <a:pt x="3" y="6"/>
                    <a:pt x="4" y="6"/>
                    <a:pt x="7" y="5"/>
                  </a:cubicBezTo>
                  <a:cubicBezTo>
                    <a:pt x="9" y="4"/>
                    <a:pt x="12" y="2"/>
                    <a:pt x="12" y="2"/>
                  </a:cubicBezTo>
                  <a:cubicBezTo>
                    <a:pt x="13" y="1"/>
                    <a:pt x="14" y="1"/>
                    <a:pt x="14" y="0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2"/>
                    <a:pt x="13" y="2"/>
                    <a:pt x="12" y="3"/>
                  </a:cubicBezTo>
                  <a:cubicBezTo>
                    <a:pt x="12" y="3"/>
                    <a:pt x="10" y="5"/>
                    <a:pt x="8" y="5"/>
                  </a:cubicBezTo>
                  <a:cubicBezTo>
                    <a:pt x="5" y="6"/>
                    <a:pt x="5" y="6"/>
                    <a:pt x="4" y="6"/>
                  </a:cubicBezTo>
                  <a:cubicBezTo>
                    <a:pt x="4" y="6"/>
                    <a:pt x="2" y="6"/>
                    <a:pt x="1" y="6"/>
                  </a:cubicBezTo>
                  <a:cubicBezTo>
                    <a:pt x="1" y="6"/>
                    <a:pt x="0" y="7"/>
                    <a:pt x="0" y="7"/>
                  </a:cubicBezTo>
                  <a:cubicBezTo>
                    <a:pt x="0" y="7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: Shape 46" descr="b77c4e66-a967-404e-a80c-f38978c68499"/>
            <p:cNvSpPr/>
            <p:nvPr/>
          </p:nvSpPr>
          <p:spPr bwMode="auto">
            <a:xfrm>
              <a:off x="8250238" y="5703888"/>
              <a:ext cx="14288" cy="7938"/>
            </a:xfrm>
            <a:custGeom>
              <a:avLst/>
              <a:gdLst>
                <a:gd name="T0" fmla="*/ 6 w 9"/>
                <a:gd name="T1" fmla="*/ 3 h 5"/>
                <a:gd name="T2" fmla="*/ 9 w 9"/>
                <a:gd name="T3" fmla="*/ 2 h 5"/>
                <a:gd name="T4" fmla="*/ 9 w 9"/>
                <a:gd name="T5" fmla="*/ 3 h 5"/>
                <a:gd name="T6" fmla="*/ 6 w 9"/>
                <a:gd name="T7" fmla="*/ 4 h 5"/>
                <a:gd name="T8" fmla="*/ 0 w 9"/>
                <a:gd name="T9" fmla="*/ 1 h 5"/>
                <a:gd name="T10" fmla="*/ 0 w 9"/>
                <a:gd name="T11" fmla="*/ 0 h 5"/>
                <a:gd name="T12" fmla="*/ 6 w 9"/>
                <a:gd name="T13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3"/>
                  </a:moveTo>
                  <a:cubicBezTo>
                    <a:pt x="9" y="2"/>
                    <a:pt x="9" y="2"/>
                    <a:pt x="9" y="2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2" y="5"/>
                    <a:pt x="0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2" y="4"/>
                    <a:pt x="6" y="3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: Shape 47" descr="665bcac0-73ab-4f4e-8c61-5669db5043fe"/>
            <p:cNvSpPr/>
            <p:nvPr/>
          </p:nvSpPr>
          <p:spPr bwMode="auto">
            <a:xfrm>
              <a:off x="8251825" y="5614988"/>
              <a:ext cx="11113" cy="14288"/>
            </a:xfrm>
            <a:custGeom>
              <a:avLst/>
              <a:gdLst>
                <a:gd name="T0" fmla="*/ 0 w 7"/>
                <a:gd name="T1" fmla="*/ 2 h 9"/>
                <a:gd name="T2" fmla="*/ 3 w 7"/>
                <a:gd name="T3" fmla="*/ 5 h 9"/>
                <a:gd name="T4" fmla="*/ 5 w 7"/>
                <a:gd name="T5" fmla="*/ 8 h 9"/>
                <a:gd name="T6" fmla="*/ 7 w 7"/>
                <a:gd name="T7" fmla="*/ 8 h 9"/>
                <a:gd name="T8" fmla="*/ 5 w 7"/>
                <a:gd name="T9" fmla="*/ 3 h 9"/>
                <a:gd name="T10" fmla="*/ 2 w 7"/>
                <a:gd name="T11" fmla="*/ 0 h 9"/>
                <a:gd name="T12" fmla="*/ 0 w 7"/>
                <a:gd name="T13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9">
                  <a:moveTo>
                    <a:pt x="0" y="2"/>
                  </a:moveTo>
                  <a:cubicBezTo>
                    <a:pt x="0" y="4"/>
                    <a:pt x="2" y="5"/>
                    <a:pt x="3" y="5"/>
                  </a:cubicBezTo>
                  <a:cubicBezTo>
                    <a:pt x="4" y="5"/>
                    <a:pt x="4" y="7"/>
                    <a:pt x="5" y="8"/>
                  </a:cubicBezTo>
                  <a:cubicBezTo>
                    <a:pt x="6" y="9"/>
                    <a:pt x="7" y="9"/>
                    <a:pt x="7" y="8"/>
                  </a:cubicBezTo>
                  <a:cubicBezTo>
                    <a:pt x="7" y="8"/>
                    <a:pt x="6" y="4"/>
                    <a:pt x="5" y="3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0" y="0"/>
                    <a:pt x="0" y="1"/>
                    <a:pt x="0" y="2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: Shape 48" descr="95dd9626-9786-4697-b6db-4d80fca3f914"/>
            <p:cNvSpPr/>
            <p:nvPr/>
          </p:nvSpPr>
          <p:spPr bwMode="auto">
            <a:xfrm>
              <a:off x="8239125" y="5526088"/>
              <a:ext cx="23813" cy="87313"/>
            </a:xfrm>
            <a:custGeom>
              <a:avLst/>
              <a:gdLst>
                <a:gd name="T0" fmla="*/ 8 w 15"/>
                <a:gd name="T1" fmla="*/ 55 h 55"/>
                <a:gd name="T2" fmla="*/ 4 w 15"/>
                <a:gd name="T3" fmla="*/ 52 h 55"/>
                <a:gd name="T4" fmla="*/ 4 w 15"/>
                <a:gd name="T5" fmla="*/ 51 h 55"/>
                <a:gd name="T6" fmla="*/ 0 w 15"/>
                <a:gd name="T7" fmla="*/ 31 h 55"/>
                <a:gd name="T8" fmla="*/ 1 w 15"/>
                <a:gd name="T9" fmla="*/ 12 h 55"/>
                <a:gd name="T10" fmla="*/ 10 w 15"/>
                <a:gd name="T11" fmla="*/ 1 h 55"/>
                <a:gd name="T12" fmla="*/ 13 w 15"/>
                <a:gd name="T13" fmla="*/ 12 h 55"/>
                <a:gd name="T14" fmla="*/ 11 w 15"/>
                <a:gd name="T15" fmla="*/ 31 h 55"/>
                <a:gd name="T16" fmla="*/ 12 w 15"/>
                <a:gd name="T17" fmla="*/ 51 h 55"/>
                <a:gd name="T18" fmla="*/ 8 w 15"/>
                <a:gd name="T1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55">
                  <a:moveTo>
                    <a:pt x="8" y="55"/>
                  </a:moveTo>
                  <a:cubicBezTo>
                    <a:pt x="7" y="55"/>
                    <a:pt x="4" y="52"/>
                    <a:pt x="4" y="52"/>
                  </a:cubicBezTo>
                  <a:cubicBezTo>
                    <a:pt x="4" y="52"/>
                    <a:pt x="4" y="52"/>
                    <a:pt x="4" y="51"/>
                  </a:cubicBezTo>
                  <a:cubicBezTo>
                    <a:pt x="3" y="48"/>
                    <a:pt x="0" y="35"/>
                    <a:pt x="0" y="31"/>
                  </a:cubicBezTo>
                  <a:cubicBezTo>
                    <a:pt x="0" y="25"/>
                    <a:pt x="1" y="12"/>
                    <a:pt x="1" y="12"/>
                  </a:cubicBezTo>
                  <a:cubicBezTo>
                    <a:pt x="1" y="12"/>
                    <a:pt x="2" y="0"/>
                    <a:pt x="10" y="1"/>
                  </a:cubicBezTo>
                  <a:cubicBezTo>
                    <a:pt x="15" y="2"/>
                    <a:pt x="13" y="8"/>
                    <a:pt x="13" y="12"/>
                  </a:cubicBezTo>
                  <a:cubicBezTo>
                    <a:pt x="13" y="15"/>
                    <a:pt x="11" y="31"/>
                    <a:pt x="11" y="31"/>
                  </a:cubicBezTo>
                  <a:cubicBezTo>
                    <a:pt x="12" y="51"/>
                    <a:pt x="12" y="51"/>
                    <a:pt x="12" y="51"/>
                  </a:cubicBezTo>
                  <a:cubicBezTo>
                    <a:pt x="12" y="51"/>
                    <a:pt x="11" y="55"/>
                    <a:pt x="8" y="55"/>
                  </a:cubicBezTo>
                  <a:close/>
                </a:path>
              </a:pathLst>
            </a:custGeom>
            <a:solidFill>
              <a:srgbClr val="2828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: Shape 49" descr="9dced5e0-a349-4b56-a903-acd11e17ffc4"/>
            <p:cNvSpPr/>
            <p:nvPr/>
          </p:nvSpPr>
          <p:spPr bwMode="auto">
            <a:xfrm>
              <a:off x="8245475" y="5614988"/>
              <a:ext cx="12700" cy="22225"/>
            </a:xfrm>
            <a:custGeom>
              <a:avLst/>
              <a:gdLst>
                <a:gd name="T0" fmla="*/ 2 w 8"/>
                <a:gd name="T1" fmla="*/ 0 h 14"/>
                <a:gd name="T2" fmla="*/ 6 w 8"/>
                <a:gd name="T3" fmla="*/ 0 h 14"/>
                <a:gd name="T4" fmla="*/ 8 w 8"/>
                <a:gd name="T5" fmla="*/ 4 h 14"/>
                <a:gd name="T6" fmla="*/ 8 w 8"/>
                <a:gd name="T7" fmla="*/ 5 h 14"/>
                <a:gd name="T8" fmla="*/ 7 w 8"/>
                <a:gd name="T9" fmla="*/ 11 h 14"/>
                <a:gd name="T10" fmla="*/ 4 w 8"/>
                <a:gd name="T11" fmla="*/ 14 h 14"/>
                <a:gd name="T12" fmla="*/ 4 w 8"/>
                <a:gd name="T13" fmla="*/ 14 h 14"/>
                <a:gd name="T14" fmla="*/ 1 w 8"/>
                <a:gd name="T15" fmla="*/ 11 h 14"/>
                <a:gd name="T16" fmla="*/ 0 w 8"/>
                <a:gd name="T17" fmla="*/ 4 h 14"/>
                <a:gd name="T18" fmla="*/ 2 w 8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14">
                  <a:moveTo>
                    <a:pt x="2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8" y="14"/>
                    <a:pt x="4" y="14"/>
                  </a:cubicBezTo>
                  <a:cubicBezTo>
                    <a:pt x="2" y="14"/>
                    <a:pt x="4" y="14"/>
                    <a:pt x="4" y="14"/>
                  </a:cubicBezTo>
                  <a:cubicBezTo>
                    <a:pt x="1" y="14"/>
                    <a:pt x="1" y="11"/>
                    <a:pt x="1" y="1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: Shape 50" descr="44744bcc-dca2-44c5-b605-9c23f5daa8fb"/>
            <p:cNvSpPr/>
            <p:nvPr/>
          </p:nvSpPr>
          <p:spPr bwMode="auto">
            <a:xfrm>
              <a:off x="8243888" y="5607050"/>
              <a:ext cx="15875" cy="11113"/>
            </a:xfrm>
            <a:custGeom>
              <a:avLst/>
              <a:gdLst>
                <a:gd name="T0" fmla="*/ 10 w 10"/>
                <a:gd name="T1" fmla="*/ 5 h 7"/>
                <a:gd name="T2" fmla="*/ 7 w 10"/>
                <a:gd name="T3" fmla="*/ 7 h 7"/>
                <a:gd name="T4" fmla="*/ 3 w 10"/>
                <a:gd name="T5" fmla="*/ 7 h 7"/>
                <a:gd name="T6" fmla="*/ 1 w 10"/>
                <a:gd name="T7" fmla="*/ 5 h 7"/>
                <a:gd name="T8" fmla="*/ 0 w 10"/>
                <a:gd name="T9" fmla="*/ 1 h 7"/>
                <a:gd name="T10" fmla="*/ 1 w 10"/>
                <a:gd name="T11" fmla="*/ 0 h 7"/>
                <a:gd name="T12" fmla="*/ 1 w 10"/>
                <a:gd name="T13" fmla="*/ 1 h 7"/>
                <a:gd name="T14" fmla="*/ 5 w 10"/>
                <a:gd name="T15" fmla="*/ 3 h 7"/>
                <a:gd name="T16" fmla="*/ 9 w 10"/>
                <a:gd name="T17" fmla="*/ 0 h 7"/>
                <a:gd name="T18" fmla="*/ 10 w 10"/>
                <a:gd name="T19" fmla="*/ 1 h 7"/>
                <a:gd name="T20" fmla="*/ 10 w 10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" h="7">
                  <a:moveTo>
                    <a:pt x="10" y="5"/>
                  </a:moveTo>
                  <a:cubicBezTo>
                    <a:pt x="10" y="5"/>
                    <a:pt x="9" y="7"/>
                    <a:pt x="7" y="7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6"/>
                    <a:pt x="1" y="6"/>
                    <a:pt x="1" y="5"/>
                  </a:cubicBezTo>
                  <a:cubicBezTo>
                    <a:pt x="1" y="5"/>
                    <a:pt x="0" y="2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2" y="3"/>
                    <a:pt x="5" y="3"/>
                  </a:cubicBezTo>
                  <a:cubicBezTo>
                    <a:pt x="9" y="3"/>
                    <a:pt x="9" y="0"/>
                    <a:pt x="9" y="0"/>
                  </a:cubicBezTo>
                  <a:cubicBezTo>
                    <a:pt x="10" y="0"/>
                    <a:pt x="10" y="1"/>
                    <a:pt x="10" y="1"/>
                  </a:cubicBezTo>
                  <a:lnTo>
                    <a:pt x="10" y="5"/>
                  </a:lnTo>
                  <a:close/>
                </a:path>
              </a:pathLst>
            </a:custGeom>
            <a:solidFill>
              <a:srgbClr val="E4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: Shape 51" descr="8ad6cc4b-746c-4075-a4aa-1e8c275fab5a"/>
            <p:cNvSpPr/>
            <p:nvPr/>
          </p:nvSpPr>
          <p:spPr bwMode="auto">
            <a:xfrm>
              <a:off x="8259763" y="5487988"/>
              <a:ext cx="31750" cy="41275"/>
            </a:xfrm>
            <a:custGeom>
              <a:avLst/>
              <a:gdLst>
                <a:gd name="T0" fmla="*/ 13 w 20"/>
                <a:gd name="T1" fmla="*/ 1 h 26"/>
                <a:gd name="T2" fmla="*/ 20 w 20"/>
                <a:gd name="T3" fmla="*/ 1 h 26"/>
                <a:gd name="T4" fmla="*/ 17 w 20"/>
                <a:gd name="T5" fmla="*/ 20 h 26"/>
                <a:gd name="T6" fmla="*/ 12 w 20"/>
                <a:gd name="T7" fmla="*/ 26 h 26"/>
                <a:gd name="T8" fmla="*/ 4 w 20"/>
                <a:gd name="T9" fmla="*/ 23 h 26"/>
                <a:gd name="T10" fmla="*/ 1 w 20"/>
                <a:gd name="T11" fmla="*/ 13 h 26"/>
                <a:gd name="T12" fmla="*/ 0 w 20"/>
                <a:gd name="T13" fmla="*/ 0 h 26"/>
                <a:gd name="T14" fmla="*/ 13 w 20"/>
                <a:gd name="T15" fmla="*/ 1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26">
                  <a:moveTo>
                    <a:pt x="13" y="1"/>
                  </a:moveTo>
                  <a:cubicBezTo>
                    <a:pt x="20" y="1"/>
                    <a:pt x="20" y="1"/>
                    <a:pt x="20" y="1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6" y="25"/>
                    <a:pt x="14" y="26"/>
                    <a:pt x="12" y="26"/>
                  </a:cubicBezTo>
                  <a:cubicBezTo>
                    <a:pt x="9" y="25"/>
                    <a:pt x="5" y="24"/>
                    <a:pt x="4" y="23"/>
                  </a:cubicBezTo>
                  <a:cubicBezTo>
                    <a:pt x="0" y="21"/>
                    <a:pt x="1" y="13"/>
                    <a:pt x="1" y="1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3" y="1"/>
                  </a:ln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: Shape 52" descr="bbe2074a-fc11-4593-a9f3-25874511d116"/>
            <p:cNvSpPr/>
            <p:nvPr/>
          </p:nvSpPr>
          <p:spPr bwMode="auto">
            <a:xfrm>
              <a:off x="8255000" y="5510213"/>
              <a:ext cx="34925" cy="98425"/>
            </a:xfrm>
            <a:custGeom>
              <a:avLst/>
              <a:gdLst>
                <a:gd name="T0" fmla="*/ 1 w 22"/>
                <a:gd name="T1" fmla="*/ 21 h 62"/>
                <a:gd name="T2" fmla="*/ 2 w 22"/>
                <a:gd name="T3" fmla="*/ 11 h 62"/>
                <a:gd name="T4" fmla="*/ 3 w 22"/>
                <a:gd name="T5" fmla="*/ 0 h 62"/>
                <a:gd name="T6" fmla="*/ 13 w 22"/>
                <a:gd name="T7" fmla="*/ 3 h 62"/>
                <a:gd name="T8" fmla="*/ 12 w 22"/>
                <a:gd name="T9" fmla="*/ 13 h 62"/>
                <a:gd name="T10" fmla="*/ 14 w 22"/>
                <a:gd name="T11" fmla="*/ 16 h 62"/>
                <a:gd name="T12" fmla="*/ 18 w 22"/>
                <a:gd name="T13" fmla="*/ 24 h 62"/>
                <a:gd name="T14" fmla="*/ 22 w 22"/>
                <a:gd name="T15" fmla="*/ 33 h 62"/>
                <a:gd name="T16" fmla="*/ 22 w 22"/>
                <a:gd name="T17" fmla="*/ 59 h 62"/>
                <a:gd name="T18" fmla="*/ 0 w 22"/>
                <a:gd name="T19" fmla="*/ 62 h 62"/>
                <a:gd name="T20" fmla="*/ 0 w 22"/>
                <a:gd name="T21" fmla="*/ 27 h 62"/>
                <a:gd name="T22" fmla="*/ 1 w 22"/>
                <a:gd name="T23" fmla="*/ 2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" h="62">
                  <a:moveTo>
                    <a:pt x="1" y="21"/>
                  </a:moveTo>
                  <a:cubicBezTo>
                    <a:pt x="2" y="11"/>
                    <a:pt x="2" y="11"/>
                    <a:pt x="2" y="1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5"/>
                    <a:pt x="13" y="15"/>
                    <a:pt x="14" y="16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9" y="25"/>
                    <a:pt x="22" y="28"/>
                    <a:pt x="22" y="33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1" y="23"/>
                    <a:pt x="1" y="2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: Shape 53" descr="f2396d48-dfa5-4313-9d54-b718bd652907"/>
            <p:cNvSpPr/>
            <p:nvPr/>
          </p:nvSpPr>
          <p:spPr bwMode="auto">
            <a:xfrm>
              <a:off x="8251825" y="5475288"/>
              <a:ext cx="41275" cy="47625"/>
            </a:xfrm>
            <a:custGeom>
              <a:avLst/>
              <a:gdLst>
                <a:gd name="T0" fmla="*/ 23 w 26"/>
                <a:gd name="T1" fmla="*/ 7 h 30"/>
                <a:gd name="T2" fmla="*/ 25 w 26"/>
                <a:gd name="T3" fmla="*/ 13 h 30"/>
                <a:gd name="T4" fmla="*/ 22 w 26"/>
                <a:gd name="T5" fmla="*/ 16 h 30"/>
                <a:gd name="T6" fmla="*/ 20 w 26"/>
                <a:gd name="T7" fmla="*/ 22 h 30"/>
                <a:gd name="T8" fmla="*/ 19 w 26"/>
                <a:gd name="T9" fmla="*/ 23 h 30"/>
                <a:gd name="T10" fmla="*/ 19 w 26"/>
                <a:gd name="T11" fmla="*/ 20 h 30"/>
                <a:gd name="T12" fmla="*/ 15 w 26"/>
                <a:gd name="T13" fmla="*/ 23 h 30"/>
                <a:gd name="T14" fmla="*/ 14 w 26"/>
                <a:gd name="T15" fmla="*/ 26 h 30"/>
                <a:gd name="T16" fmla="*/ 8 w 26"/>
                <a:gd name="T17" fmla="*/ 29 h 30"/>
                <a:gd name="T18" fmla="*/ 4 w 26"/>
                <a:gd name="T19" fmla="*/ 27 h 30"/>
                <a:gd name="T20" fmla="*/ 2 w 26"/>
                <a:gd name="T21" fmla="*/ 19 h 30"/>
                <a:gd name="T22" fmla="*/ 16 w 26"/>
                <a:gd name="T23" fmla="*/ 4 h 30"/>
                <a:gd name="T24" fmla="*/ 23 w 26"/>
                <a:gd name="T25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" h="30">
                  <a:moveTo>
                    <a:pt x="23" y="7"/>
                  </a:moveTo>
                  <a:cubicBezTo>
                    <a:pt x="26" y="8"/>
                    <a:pt x="25" y="13"/>
                    <a:pt x="25" y="13"/>
                  </a:cubicBezTo>
                  <a:cubicBezTo>
                    <a:pt x="22" y="16"/>
                    <a:pt x="22" y="16"/>
                    <a:pt x="22" y="16"/>
                  </a:cubicBezTo>
                  <a:cubicBezTo>
                    <a:pt x="20" y="22"/>
                    <a:pt x="20" y="22"/>
                    <a:pt x="20" y="22"/>
                  </a:cubicBezTo>
                  <a:cubicBezTo>
                    <a:pt x="20" y="23"/>
                    <a:pt x="19" y="24"/>
                    <a:pt x="19" y="23"/>
                  </a:cubicBezTo>
                  <a:cubicBezTo>
                    <a:pt x="18" y="22"/>
                    <a:pt x="19" y="21"/>
                    <a:pt x="19" y="20"/>
                  </a:cubicBezTo>
                  <a:cubicBezTo>
                    <a:pt x="18" y="20"/>
                    <a:pt x="17" y="19"/>
                    <a:pt x="15" y="23"/>
                  </a:cubicBezTo>
                  <a:cubicBezTo>
                    <a:pt x="14" y="26"/>
                    <a:pt x="14" y="26"/>
                    <a:pt x="14" y="26"/>
                  </a:cubicBezTo>
                  <a:cubicBezTo>
                    <a:pt x="13" y="30"/>
                    <a:pt x="10" y="30"/>
                    <a:pt x="8" y="29"/>
                  </a:cubicBezTo>
                  <a:cubicBezTo>
                    <a:pt x="8" y="29"/>
                    <a:pt x="5" y="28"/>
                    <a:pt x="4" y="27"/>
                  </a:cubicBezTo>
                  <a:cubicBezTo>
                    <a:pt x="4" y="26"/>
                    <a:pt x="2" y="20"/>
                    <a:pt x="2" y="19"/>
                  </a:cubicBezTo>
                  <a:cubicBezTo>
                    <a:pt x="0" y="12"/>
                    <a:pt x="3" y="0"/>
                    <a:pt x="16" y="4"/>
                  </a:cubicBezTo>
                  <a:cubicBezTo>
                    <a:pt x="20" y="5"/>
                    <a:pt x="23" y="7"/>
                    <a:pt x="23" y="7"/>
                  </a:cubicBezTo>
                  <a:close/>
                </a:path>
              </a:pathLst>
            </a:custGeom>
            <a:solidFill>
              <a:srgbClr val="3A20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: Shape 54" descr="b5bcec20-2222-415f-b514-0bafb99e3f3d"/>
            <p:cNvSpPr/>
            <p:nvPr/>
          </p:nvSpPr>
          <p:spPr bwMode="auto">
            <a:xfrm>
              <a:off x="8245475" y="5607050"/>
              <a:ext cx="31750" cy="98425"/>
            </a:xfrm>
            <a:custGeom>
              <a:avLst/>
              <a:gdLst>
                <a:gd name="T0" fmla="*/ 20 w 20"/>
                <a:gd name="T1" fmla="*/ 1 h 62"/>
                <a:gd name="T2" fmla="*/ 19 w 20"/>
                <a:gd name="T3" fmla="*/ 59 h 62"/>
                <a:gd name="T4" fmla="*/ 9 w 20"/>
                <a:gd name="T5" fmla="*/ 62 h 62"/>
                <a:gd name="T6" fmla="*/ 2 w 20"/>
                <a:gd name="T7" fmla="*/ 59 h 62"/>
                <a:gd name="T8" fmla="*/ 0 w 20"/>
                <a:gd name="T9" fmla="*/ 0 h 62"/>
                <a:gd name="T10" fmla="*/ 20 w 20"/>
                <a:gd name="T11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62">
                  <a:moveTo>
                    <a:pt x="20" y="1"/>
                  </a:move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6" y="62"/>
                    <a:pt x="9" y="62"/>
                  </a:cubicBezTo>
                  <a:cubicBezTo>
                    <a:pt x="6" y="62"/>
                    <a:pt x="2" y="60"/>
                    <a:pt x="2" y="5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0" y="1"/>
                  </a:lnTo>
                  <a:close/>
                </a:path>
              </a:pathLst>
            </a:custGeom>
            <a:solidFill>
              <a:srgbClr val="2828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: Shape 55" descr="29799e7d-ca50-410f-99ce-1d35587b2ef3"/>
            <p:cNvSpPr/>
            <p:nvPr/>
          </p:nvSpPr>
          <p:spPr bwMode="auto">
            <a:xfrm>
              <a:off x="8253413" y="5618163"/>
              <a:ext cx="31750" cy="96838"/>
            </a:xfrm>
            <a:custGeom>
              <a:avLst/>
              <a:gdLst>
                <a:gd name="T0" fmla="*/ 20 w 20"/>
                <a:gd name="T1" fmla="*/ 0 h 61"/>
                <a:gd name="T2" fmla="*/ 18 w 20"/>
                <a:gd name="T3" fmla="*/ 51 h 61"/>
                <a:gd name="T4" fmla="*/ 19 w 20"/>
                <a:gd name="T5" fmla="*/ 53 h 61"/>
                <a:gd name="T6" fmla="*/ 19 w 20"/>
                <a:gd name="T7" fmla="*/ 55 h 61"/>
                <a:gd name="T8" fmla="*/ 9 w 20"/>
                <a:gd name="T9" fmla="*/ 61 h 61"/>
                <a:gd name="T10" fmla="*/ 4 w 20"/>
                <a:gd name="T11" fmla="*/ 59 h 61"/>
                <a:gd name="T12" fmla="*/ 0 w 20"/>
                <a:gd name="T13" fmla="*/ 0 h 61"/>
                <a:gd name="T14" fmla="*/ 20 w 20"/>
                <a:gd name="T15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61">
                  <a:moveTo>
                    <a:pt x="20" y="0"/>
                  </a:moveTo>
                  <a:cubicBezTo>
                    <a:pt x="18" y="51"/>
                    <a:pt x="18" y="51"/>
                    <a:pt x="18" y="51"/>
                  </a:cubicBezTo>
                  <a:cubicBezTo>
                    <a:pt x="19" y="51"/>
                    <a:pt x="19" y="52"/>
                    <a:pt x="19" y="53"/>
                  </a:cubicBezTo>
                  <a:cubicBezTo>
                    <a:pt x="20" y="53"/>
                    <a:pt x="20" y="54"/>
                    <a:pt x="19" y="55"/>
                  </a:cubicBezTo>
                  <a:cubicBezTo>
                    <a:pt x="19" y="56"/>
                    <a:pt x="16" y="61"/>
                    <a:pt x="9" y="61"/>
                  </a:cubicBezTo>
                  <a:cubicBezTo>
                    <a:pt x="6" y="61"/>
                    <a:pt x="4" y="60"/>
                    <a:pt x="4" y="5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0" y="0"/>
                  </a:ln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: Shape 56" descr="435e3f0b-724f-4359-b71c-0a1b332419e5"/>
            <p:cNvSpPr/>
            <p:nvPr/>
          </p:nvSpPr>
          <p:spPr bwMode="auto">
            <a:xfrm>
              <a:off x="8256588" y="5522913"/>
              <a:ext cx="22225" cy="15875"/>
            </a:xfrm>
            <a:custGeom>
              <a:avLst/>
              <a:gdLst>
                <a:gd name="T0" fmla="*/ 2 w 14"/>
                <a:gd name="T1" fmla="*/ 0 h 10"/>
                <a:gd name="T2" fmla="*/ 0 w 14"/>
                <a:gd name="T3" fmla="*/ 1 h 10"/>
                <a:gd name="T4" fmla="*/ 0 w 14"/>
                <a:gd name="T5" fmla="*/ 2 h 10"/>
                <a:gd name="T6" fmla="*/ 0 w 14"/>
                <a:gd name="T7" fmla="*/ 3 h 10"/>
                <a:gd name="T8" fmla="*/ 11 w 14"/>
                <a:gd name="T9" fmla="*/ 8 h 10"/>
                <a:gd name="T10" fmla="*/ 14 w 14"/>
                <a:gd name="T11" fmla="*/ 10 h 10"/>
                <a:gd name="T12" fmla="*/ 13 w 14"/>
                <a:gd name="T13" fmla="*/ 8 h 10"/>
                <a:gd name="T14" fmla="*/ 7 w 14"/>
                <a:gd name="T15" fmla="*/ 2 h 10"/>
                <a:gd name="T16" fmla="*/ 2 w 14"/>
                <a:gd name="T1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10">
                  <a:moveTo>
                    <a:pt x="2" y="0"/>
                  </a:moveTo>
                  <a:cubicBezTo>
                    <a:pt x="1" y="0"/>
                    <a:pt x="1" y="0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6" y="5"/>
                    <a:pt x="11" y="8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3" y="6"/>
                    <a:pt x="10" y="3"/>
                    <a:pt x="7" y="2"/>
                  </a:cubicBezTo>
                  <a:cubicBezTo>
                    <a:pt x="7" y="2"/>
                    <a:pt x="4" y="0"/>
                    <a:pt x="2" y="0"/>
                  </a:cubicBezTo>
                  <a:close/>
                </a:path>
              </a:pathLst>
            </a:custGeom>
            <a:solidFill>
              <a:srgbClr val="E4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: Shape 57" descr="ab8268ba-2cd2-48e1-b084-e3a5c7ce81e2"/>
            <p:cNvSpPr/>
            <p:nvPr/>
          </p:nvSpPr>
          <p:spPr bwMode="auto">
            <a:xfrm>
              <a:off x="8277225" y="5507038"/>
              <a:ext cx="4763" cy="7938"/>
            </a:xfrm>
            <a:custGeom>
              <a:avLst/>
              <a:gdLst>
                <a:gd name="T0" fmla="*/ 3 w 3"/>
                <a:gd name="T1" fmla="*/ 0 h 5"/>
                <a:gd name="T2" fmla="*/ 1 w 3"/>
                <a:gd name="T3" fmla="*/ 2 h 5"/>
                <a:gd name="T4" fmla="*/ 1 w 3"/>
                <a:gd name="T5" fmla="*/ 4 h 5"/>
                <a:gd name="T6" fmla="*/ 2 w 3"/>
                <a:gd name="T7" fmla="*/ 5 h 5"/>
                <a:gd name="T8" fmla="*/ 2 w 3"/>
                <a:gd name="T9" fmla="*/ 2 h 5"/>
                <a:gd name="T10" fmla="*/ 3 w 3"/>
                <a:gd name="T1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5">
                  <a:moveTo>
                    <a:pt x="3" y="0"/>
                  </a:moveTo>
                  <a:cubicBezTo>
                    <a:pt x="3" y="0"/>
                    <a:pt x="1" y="0"/>
                    <a:pt x="1" y="2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1" y="5"/>
                    <a:pt x="2" y="5"/>
                    <a:pt x="2" y="5"/>
                  </a:cubicBezTo>
                  <a:cubicBezTo>
                    <a:pt x="2" y="5"/>
                    <a:pt x="2" y="2"/>
                    <a:pt x="2" y="2"/>
                  </a:cubicBezTo>
                  <a:cubicBezTo>
                    <a:pt x="2" y="1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EFCF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: Shape 58" descr="6f85087d-650f-40d8-9da4-f255c3d49687"/>
            <p:cNvSpPr/>
            <p:nvPr/>
          </p:nvSpPr>
          <p:spPr bwMode="auto">
            <a:xfrm>
              <a:off x="8278813" y="5505450"/>
              <a:ext cx="4763" cy="12700"/>
            </a:xfrm>
            <a:custGeom>
              <a:avLst/>
              <a:gdLst>
                <a:gd name="T0" fmla="*/ 2 w 3"/>
                <a:gd name="T1" fmla="*/ 0 h 8"/>
                <a:gd name="T2" fmla="*/ 3 w 3"/>
                <a:gd name="T3" fmla="*/ 2 h 8"/>
                <a:gd name="T4" fmla="*/ 2 w 3"/>
                <a:gd name="T5" fmla="*/ 4 h 8"/>
                <a:gd name="T6" fmla="*/ 2 w 3"/>
                <a:gd name="T7" fmla="*/ 7 h 8"/>
                <a:gd name="T8" fmla="*/ 1 w 3"/>
                <a:gd name="T9" fmla="*/ 6 h 8"/>
                <a:gd name="T10" fmla="*/ 1 w 3"/>
                <a:gd name="T11" fmla="*/ 3 h 8"/>
                <a:gd name="T12" fmla="*/ 2 w 3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8">
                  <a:moveTo>
                    <a:pt x="2" y="0"/>
                  </a:moveTo>
                  <a:cubicBezTo>
                    <a:pt x="2" y="0"/>
                    <a:pt x="3" y="0"/>
                    <a:pt x="3" y="2"/>
                  </a:cubicBezTo>
                  <a:cubicBezTo>
                    <a:pt x="2" y="3"/>
                    <a:pt x="2" y="4"/>
                    <a:pt x="2" y="4"/>
                  </a:cubicBezTo>
                  <a:cubicBezTo>
                    <a:pt x="2" y="5"/>
                    <a:pt x="2" y="7"/>
                    <a:pt x="2" y="7"/>
                  </a:cubicBezTo>
                  <a:cubicBezTo>
                    <a:pt x="2" y="7"/>
                    <a:pt x="1" y="8"/>
                    <a:pt x="1" y="6"/>
                  </a:cubicBezTo>
                  <a:cubicBezTo>
                    <a:pt x="1" y="6"/>
                    <a:pt x="0" y="5"/>
                    <a:pt x="1" y="3"/>
                  </a:cubicBezTo>
                  <a:cubicBezTo>
                    <a:pt x="1" y="3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: Shape 59" descr="1070929c-308b-42ec-8ab1-d93e08d127ba"/>
            <p:cNvSpPr/>
            <p:nvPr/>
          </p:nvSpPr>
          <p:spPr bwMode="auto">
            <a:xfrm>
              <a:off x="8335963" y="5708650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1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1" name="Freeform: Shape 60" descr="c14961b9-35b7-4a09-9178-8569014b1a3b"/>
            <p:cNvSpPr/>
            <p:nvPr/>
          </p:nvSpPr>
          <p:spPr bwMode="auto">
            <a:xfrm>
              <a:off x="8337550" y="5680075"/>
              <a:ext cx="9525" cy="26988"/>
            </a:xfrm>
            <a:custGeom>
              <a:avLst/>
              <a:gdLst>
                <a:gd name="T0" fmla="*/ 0 w 6"/>
                <a:gd name="T1" fmla="*/ 15 h 17"/>
                <a:gd name="T2" fmla="*/ 6 w 6"/>
                <a:gd name="T3" fmla="*/ 0 h 17"/>
                <a:gd name="T4" fmla="*/ 6 w 6"/>
                <a:gd name="T5" fmla="*/ 1 h 17"/>
                <a:gd name="T6" fmla="*/ 6 w 6"/>
                <a:gd name="T7" fmla="*/ 2 h 17"/>
                <a:gd name="T8" fmla="*/ 0 w 6"/>
                <a:gd name="T9" fmla="*/ 17 h 17"/>
                <a:gd name="T10" fmla="*/ 0 w 6"/>
                <a:gd name="T11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7">
                  <a:moveTo>
                    <a:pt x="0" y="15"/>
                  </a:moveTo>
                  <a:cubicBezTo>
                    <a:pt x="5" y="8"/>
                    <a:pt x="6" y="1"/>
                    <a:pt x="6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5" y="5"/>
                    <a:pt x="4" y="11"/>
                    <a:pt x="0" y="17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: Shape 61" descr="2120c27c-6a4e-4085-b3d5-3477203d63fb"/>
            <p:cNvSpPr/>
            <p:nvPr/>
          </p:nvSpPr>
          <p:spPr bwMode="auto">
            <a:xfrm flipH="1">
              <a:off x="8315325" y="5721350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: Shape 62" descr="5c112018-071c-464c-a62e-b11789e30abc"/>
            <p:cNvSpPr/>
            <p:nvPr/>
          </p:nvSpPr>
          <p:spPr bwMode="auto">
            <a:xfrm>
              <a:off x="8288338" y="5732463"/>
              <a:ext cx="12700" cy="9525"/>
            </a:xfrm>
            <a:custGeom>
              <a:avLst/>
              <a:gdLst>
                <a:gd name="T0" fmla="*/ 8 w 8"/>
                <a:gd name="T1" fmla="*/ 6 h 6"/>
                <a:gd name="T2" fmla="*/ 1 w 8"/>
                <a:gd name="T3" fmla="*/ 2 h 6"/>
                <a:gd name="T4" fmla="*/ 0 w 8"/>
                <a:gd name="T5" fmla="*/ 0 h 6"/>
                <a:gd name="T6" fmla="*/ 8 w 8"/>
                <a:gd name="T7" fmla="*/ 5 h 6"/>
                <a:gd name="T8" fmla="*/ 8 w 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8" y="6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0" y="1"/>
                    <a:pt x="0" y="0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6"/>
                    <a:pt x="8" y="6"/>
                  </a:cubicBezTo>
                  <a:close/>
                </a:path>
              </a:pathLst>
            </a:custGeom>
            <a:solidFill>
              <a:srgbClr val="723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: Shape 63" descr="54ce5ca8-0a52-4b72-a5db-5b397dfc402c"/>
            <p:cNvSpPr/>
            <p:nvPr/>
          </p:nvSpPr>
          <p:spPr bwMode="auto">
            <a:xfrm>
              <a:off x="8301038" y="5681663"/>
              <a:ext cx="46038" cy="60325"/>
            </a:xfrm>
            <a:custGeom>
              <a:avLst/>
              <a:gdLst>
                <a:gd name="T0" fmla="*/ 0 w 29"/>
                <a:gd name="T1" fmla="*/ 16 h 38"/>
                <a:gd name="T2" fmla="*/ 0 w 29"/>
                <a:gd name="T3" fmla="*/ 17 h 38"/>
                <a:gd name="T4" fmla="*/ 0 w 29"/>
                <a:gd name="T5" fmla="*/ 18 h 38"/>
                <a:gd name="T6" fmla="*/ 6 w 29"/>
                <a:gd name="T7" fmla="*/ 25 h 38"/>
                <a:gd name="T8" fmla="*/ 14 w 29"/>
                <a:gd name="T9" fmla="*/ 23 h 38"/>
                <a:gd name="T10" fmla="*/ 20 w 29"/>
                <a:gd name="T11" fmla="*/ 18 h 38"/>
                <a:gd name="T12" fmla="*/ 23 w 29"/>
                <a:gd name="T13" fmla="*/ 16 h 38"/>
                <a:gd name="T14" fmla="*/ 29 w 29"/>
                <a:gd name="T15" fmla="*/ 1 h 38"/>
                <a:gd name="T16" fmla="*/ 29 w 29"/>
                <a:gd name="T17" fmla="*/ 0 h 38"/>
                <a:gd name="T18" fmla="*/ 29 w 29"/>
                <a:gd name="T19" fmla="*/ 20 h 38"/>
                <a:gd name="T20" fmla="*/ 27 w 29"/>
                <a:gd name="T21" fmla="*/ 23 h 38"/>
                <a:gd name="T22" fmla="*/ 1 w 29"/>
                <a:gd name="T23" fmla="*/ 38 h 38"/>
                <a:gd name="T24" fmla="*/ 0 w 29"/>
                <a:gd name="T25" fmla="*/ 37 h 38"/>
                <a:gd name="T26" fmla="*/ 0 w 29"/>
                <a:gd name="T27" fmla="*/ 1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8">
                  <a:moveTo>
                    <a:pt x="0" y="16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22"/>
                    <a:pt x="3" y="24"/>
                    <a:pt x="6" y="25"/>
                  </a:cubicBezTo>
                  <a:cubicBezTo>
                    <a:pt x="6" y="25"/>
                    <a:pt x="12" y="24"/>
                    <a:pt x="14" y="23"/>
                  </a:cubicBezTo>
                  <a:cubicBezTo>
                    <a:pt x="16" y="22"/>
                    <a:pt x="20" y="19"/>
                    <a:pt x="20" y="18"/>
                  </a:cubicBezTo>
                  <a:cubicBezTo>
                    <a:pt x="23" y="16"/>
                    <a:pt x="23" y="16"/>
                    <a:pt x="23" y="16"/>
                  </a:cubicBezTo>
                  <a:cubicBezTo>
                    <a:pt x="27" y="10"/>
                    <a:pt x="28" y="4"/>
                    <a:pt x="29" y="1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9" y="21"/>
                    <a:pt x="28" y="22"/>
                    <a:pt x="27" y="23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0" y="38"/>
                    <a:pt x="0" y="38"/>
                    <a:pt x="0" y="37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: Shape 64" descr="282dbf96-8e38-4a26-a885-2c4d3d4157d0"/>
            <p:cNvSpPr/>
            <p:nvPr/>
          </p:nvSpPr>
          <p:spPr bwMode="auto">
            <a:xfrm>
              <a:off x="8288338" y="5700713"/>
              <a:ext cx="12700" cy="6350"/>
            </a:xfrm>
            <a:custGeom>
              <a:avLst/>
              <a:gdLst>
                <a:gd name="T0" fmla="*/ 8 w 8"/>
                <a:gd name="T1" fmla="*/ 4 h 4"/>
                <a:gd name="T2" fmla="*/ 0 w 8"/>
                <a:gd name="T3" fmla="*/ 0 h 4"/>
                <a:gd name="T4" fmla="*/ 0 w 8"/>
                <a:gd name="T5" fmla="*/ 0 h 4"/>
                <a:gd name="T6" fmla="*/ 8 w 8"/>
                <a:gd name="T7" fmla="*/ 4 h 4"/>
                <a:gd name="T8" fmla="*/ 8 w 8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4">
                  <a:moveTo>
                    <a:pt x="8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8" y="4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5C36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: Shape 65" descr="48965c8d-5d45-4f5a-9f83-f4fac4509edf"/>
            <p:cNvSpPr/>
            <p:nvPr/>
          </p:nvSpPr>
          <p:spPr bwMode="auto">
            <a:xfrm>
              <a:off x="8301038" y="5707063"/>
              <a:ext cx="9525" cy="14288"/>
            </a:xfrm>
            <a:custGeom>
              <a:avLst/>
              <a:gdLst>
                <a:gd name="T0" fmla="*/ 0 w 6"/>
                <a:gd name="T1" fmla="*/ 0 h 9"/>
                <a:gd name="T2" fmla="*/ 6 w 6"/>
                <a:gd name="T3" fmla="*/ 8 h 9"/>
                <a:gd name="T4" fmla="*/ 6 w 6"/>
                <a:gd name="T5" fmla="*/ 8 h 9"/>
                <a:gd name="T6" fmla="*/ 6 w 6"/>
                <a:gd name="T7" fmla="*/ 9 h 9"/>
                <a:gd name="T8" fmla="*/ 0 w 6"/>
                <a:gd name="T9" fmla="*/ 2 h 9"/>
                <a:gd name="T10" fmla="*/ 0 w 6"/>
                <a:gd name="T11" fmla="*/ 1 h 9"/>
                <a:gd name="T12" fmla="*/ 0 w 6"/>
                <a:gd name="T13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9">
                  <a:moveTo>
                    <a:pt x="0" y="0"/>
                  </a:moveTo>
                  <a:cubicBezTo>
                    <a:pt x="0" y="4"/>
                    <a:pt x="3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3" y="8"/>
                    <a:pt x="1" y="6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: Shape 66" descr="2f0cc8e8-282a-4fea-b169-9999cf81180f"/>
            <p:cNvSpPr/>
            <p:nvPr/>
          </p:nvSpPr>
          <p:spPr bwMode="auto">
            <a:xfrm>
              <a:off x="8301038" y="5680075"/>
              <a:ext cx="46038" cy="39688"/>
            </a:xfrm>
            <a:custGeom>
              <a:avLst/>
              <a:gdLst>
                <a:gd name="T0" fmla="*/ 29 w 29"/>
                <a:gd name="T1" fmla="*/ 0 h 25"/>
                <a:gd name="T2" fmla="*/ 23 w 29"/>
                <a:gd name="T3" fmla="*/ 15 h 25"/>
                <a:gd name="T4" fmla="*/ 23 w 29"/>
                <a:gd name="T5" fmla="*/ 15 h 25"/>
                <a:gd name="T6" fmla="*/ 22 w 29"/>
                <a:gd name="T7" fmla="*/ 15 h 25"/>
                <a:gd name="T8" fmla="*/ 20 w 29"/>
                <a:gd name="T9" fmla="*/ 16 h 25"/>
                <a:gd name="T10" fmla="*/ 20 w 29"/>
                <a:gd name="T11" fmla="*/ 17 h 25"/>
                <a:gd name="T12" fmla="*/ 20 w 29"/>
                <a:gd name="T13" fmla="*/ 19 h 25"/>
                <a:gd name="T14" fmla="*/ 14 w 29"/>
                <a:gd name="T15" fmla="*/ 23 h 25"/>
                <a:gd name="T16" fmla="*/ 9 w 29"/>
                <a:gd name="T17" fmla="*/ 25 h 25"/>
                <a:gd name="T18" fmla="*/ 9 w 29"/>
                <a:gd name="T19" fmla="*/ 23 h 25"/>
                <a:gd name="T20" fmla="*/ 8 w 29"/>
                <a:gd name="T21" fmla="*/ 23 h 25"/>
                <a:gd name="T22" fmla="*/ 7 w 29"/>
                <a:gd name="T23" fmla="*/ 24 h 25"/>
                <a:gd name="T24" fmla="*/ 6 w 29"/>
                <a:gd name="T25" fmla="*/ 25 h 25"/>
                <a:gd name="T26" fmla="*/ 0 w 29"/>
                <a:gd name="T27" fmla="*/ 17 h 25"/>
                <a:gd name="T28" fmla="*/ 0 w 29"/>
                <a:gd name="T29" fmla="*/ 17 h 25"/>
                <a:gd name="T30" fmla="*/ 9 w 29"/>
                <a:gd name="T31" fmla="*/ 12 h 25"/>
                <a:gd name="T32" fmla="*/ 10 w 29"/>
                <a:gd name="T33" fmla="*/ 11 h 25"/>
                <a:gd name="T34" fmla="*/ 18 w 29"/>
                <a:gd name="T35" fmla="*/ 6 h 25"/>
                <a:gd name="T36" fmla="*/ 20 w 29"/>
                <a:gd name="T37" fmla="*/ 5 h 25"/>
                <a:gd name="T38" fmla="*/ 29 w 29"/>
                <a:gd name="T3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" h="25">
                  <a:moveTo>
                    <a:pt x="29" y="0"/>
                  </a:moveTo>
                  <a:cubicBezTo>
                    <a:pt x="29" y="1"/>
                    <a:pt x="28" y="8"/>
                    <a:pt x="23" y="15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23" y="15"/>
                    <a:pt x="22" y="15"/>
                    <a:pt x="22" y="15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7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8" y="20"/>
                    <a:pt x="16" y="22"/>
                    <a:pt x="14" y="23"/>
                  </a:cubicBezTo>
                  <a:cubicBezTo>
                    <a:pt x="12" y="24"/>
                    <a:pt x="11" y="25"/>
                    <a:pt x="9" y="25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8" y="23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6" y="24"/>
                    <a:pt x="6" y="24"/>
                    <a:pt x="6" y="25"/>
                  </a:cubicBezTo>
                  <a:cubicBezTo>
                    <a:pt x="3" y="24"/>
                    <a:pt x="0" y="21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20" y="5"/>
                    <a:pt x="20" y="5"/>
                    <a:pt x="20" y="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rgbClr val="A568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: Shape 67" descr="5fb92b89-d1c6-481f-bba5-cc89d99d807a"/>
            <p:cNvSpPr/>
            <p:nvPr/>
          </p:nvSpPr>
          <p:spPr bwMode="auto">
            <a:xfrm>
              <a:off x="8288338" y="5673725"/>
              <a:ext cx="58738" cy="68263"/>
            </a:xfrm>
            <a:custGeom>
              <a:avLst/>
              <a:gdLst>
                <a:gd name="T0" fmla="*/ 30 w 37"/>
                <a:gd name="T1" fmla="*/ 0 h 43"/>
                <a:gd name="T2" fmla="*/ 37 w 37"/>
                <a:gd name="T3" fmla="*/ 4 h 43"/>
                <a:gd name="T4" fmla="*/ 8 w 37"/>
                <a:gd name="T5" fmla="*/ 21 h 43"/>
                <a:gd name="T6" fmla="*/ 8 w 37"/>
                <a:gd name="T7" fmla="*/ 22 h 43"/>
                <a:gd name="T8" fmla="*/ 8 w 37"/>
                <a:gd name="T9" fmla="*/ 42 h 43"/>
                <a:gd name="T10" fmla="*/ 8 w 37"/>
                <a:gd name="T11" fmla="*/ 43 h 43"/>
                <a:gd name="T12" fmla="*/ 1 w 37"/>
                <a:gd name="T13" fmla="*/ 39 h 43"/>
                <a:gd name="T14" fmla="*/ 0 w 37"/>
                <a:gd name="T15" fmla="*/ 37 h 43"/>
                <a:gd name="T16" fmla="*/ 0 w 37"/>
                <a:gd name="T17" fmla="*/ 17 h 43"/>
                <a:gd name="T18" fmla="*/ 30 w 37"/>
                <a:gd name="T1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43">
                  <a:moveTo>
                    <a:pt x="30" y="0"/>
                  </a:moveTo>
                  <a:cubicBezTo>
                    <a:pt x="37" y="4"/>
                    <a:pt x="37" y="4"/>
                    <a:pt x="37" y="4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8" y="42"/>
                    <a:pt x="8" y="43"/>
                    <a:pt x="8" y="43"/>
                  </a:cubicBezTo>
                  <a:cubicBezTo>
                    <a:pt x="1" y="39"/>
                    <a:pt x="1" y="39"/>
                    <a:pt x="1" y="39"/>
                  </a:cubicBezTo>
                  <a:cubicBezTo>
                    <a:pt x="1" y="38"/>
                    <a:pt x="0" y="38"/>
                    <a:pt x="0" y="37"/>
                  </a:cubicBezTo>
                  <a:cubicBezTo>
                    <a:pt x="0" y="17"/>
                    <a:pt x="0" y="17"/>
                    <a:pt x="0" y="17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6D3B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: Shape 68" descr="161964d4-10db-421e-8099-be71b80c209f"/>
            <p:cNvSpPr/>
            <p:nvPr/>
          </p:nvSpPr>
          <p:spPr bwMode="auto">
            <a:xfrm>
              <a:off x="8315325" y="5710238"/>
              <a:ext cx="19050" cy="11113"/>
            </a:xfrm>
            <a:custGeom>
              <a:avLst/>
              <a:gdLst>
                <a:gd name="T0" fmla="*/ 0 w 12"/>
                <a:gd name="T1" fmla="*/ 6 h 7"/>
                <a:gd name="T2" fmla="*/ 5 w 12"/>
                <a:gd name="T3" fmla="*/ 4 h 7"/>
                <a:gd name="T4" fmla="*/ 11 w 12"/>
                <a:gd name="T5" fmla="*/ 0 h 7"/>
                <a:gd name="T6" fmla="*/ 12 w 12"/>
                <a:gd name="T7" fmla="*/ 0 h 7"/>
                <a:gd name="T8" fmla="*/ 11 w 12"/>
                <a:gd name="T9" fmla="*/ 0 h 7"/>
                <a:gd name="T10" fmla="*/ 5 w 12"/>
                <a:gd name="T11" fmla="*/ 5 h 7"/>
                <a:gd name="T12" fmla="*/ 0 w 12"/>
                <a:gd name="T13" fmla="*/ 7 h 7"/>
                <a:gd name="T14" fmla="*/ 0 w 12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7">
                  <a:moveTo>
                    <a:pt x="0" y="6"/>
                  </a:moveTo>
                  <a:cubicBezTo>
                    <a:pt x="2" y="5"/>
                    <a:pt x="3" y="5"/>
                    <a:pt x="5" y="4"/>
                  </a:cubicBezTo>
                  <a:cubicBezTo>
                    <a:pt x="8" y="2"/>
                    <a:pt x="9" y="1"/>
                    <a:pt x="11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2"/>
                    <a:pt x="8" y="4"/>
                    <a:pt x="5" y="5"/>
                  </a:cubicBezTo>
                  <a:cubicBezTo>
                    <a:pt x="3" y="6"/>
                    <a:pt x="2" y="7"/>
                    <a:pt x="0" y="7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: Shape 69" descr="94002011-feb1-4aaf-9935-c9395512d7f9"/>
            <p:cNvSpPr/>
            <p:nvPr/>
          </p:nvSpPr>
          <p:spPr bwMode="auto">
            <a:xfrm>
              <a:off x="8310563" y="5721350"/>
              <a:ext cx="1588" cy="3175"/>
            </a:xfrm>
            <a:custGeom>
              <a:avLst/>
              <a:gdLst>
                <a:gd name="T0" fmla="*/ 1 w 1"/>
                <a:gd name="T1" fmla="*/ 0 h 2"/>
                <a:gd name="T2" fmla="*/ 1 w 1"/>
                <a:gd name="T3" fmla="*/ 2 h 2"/>
                <a:gd name="T4" fmla="*/ 1 w 1"/>
                <a:gd name="T5" fmla="*/ 2 h 2"/>
                <a:gd name="T6" fmla="*/ 0 w 1"/>
                <a:gd name="T7" fmla="*/ 2 h 2"/>
                <a:gd name="T8" fmla="*/ 0 w 1"/>
                <a:gd name="T9" fmla="*/ 2 h 2"/>
                <a:gd name="T10" fmla="*/ 0 w 1"/>
                <a:gd name="T11" fmla="*/ 0 h 2"/>
                <a:gd name="T12" fmla="*/ 1 w 1"/>
                <a:gd name="T13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lnTo>
                    <a:pt x="1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: Shape 70" descr="e52085b1-b978-4e4d-a574-1b761985a6d3"/>
            <p:cNvSpPr/>
            <p:nvPr/>
          </p:nvSpPr>
          <p:spPr bwMode="auto">
            <a:xfrm>
              <a:off x="8310563" y="5719763"/>
              <a:ext cx="4763" cy="1588"/>
            </a:xfrm>
            <a:custGeom>
              <a:avLst/>
              <a:gdLst>
                <a:gd name="T0" fmla="*/ 1 w 3"/>
                <a:gd name="T1" fmla="*/ 1 h 1"/>
                <a:gd name="T2" fmla="*/ 0 w 3"/>
                <a:gd name="T3" fmla="*/ 1 h 1"/>
                <a:gd name="T4" fmla="*/ 3 w 3"/>
                <a:gd name="T5" fmla="*/ 0 h 1"/>
                <a:gd name="T6" fmla="*/ 3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0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: Shape 71" descr="a3a7c094-5046-4676-b3b1-2582db13a936"/>
            <p:cNvSpPr/>
            <p:nvPr/>
          </p:nvSpPr>
          <p:spPr bwMode="auto">
            <a:xfrm>
              <a:off x="8312150" y="5719763"/>
              <a:ext cx="3175" cy="4763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1 w 2"/>
                <a:gd name="T5" fmla="*/ 3 h 3"/>
                <a:gd name="T6" fmla="*/ 0 w 2"/>
                <a:gd name="T7" fmla="*/ 3 h 3"/>
                <a:gd name="T8" fmla="*/ 0 w 2"/>
                <a:gd name="T9" fmla="*/ 3 h 3"/>
                <a:gd name="T10" fmla="*/ 0 w 2"/>
                <a:gd name="T11" fmla="*/ 1 h 3"/>
                <a:gd name="T12" fmla="*/ 2 w 2"/>
                <a:gd name="T1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: Shape 72" descr="2c11446b-c78b-4c27-99c7-55d950c8307d"/>
            <p:cNvSpPr/>
            <p:nvPr/>
          </p:nvSpPr>
          <p:spPr bwMode="auto">
            <a:xfrm>
              <a:off x="8310563" y="5716588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3 w 3"/>
                <a:gd name="T9" fmla="*/ 0 h 4"/>
                <a:gd name="T10" fmla="*/ 1 w 3"/>
                <a:gd name="T11" fmla="*/ 1 h 4"/>
                <a:gd name="T12" fmla="*/ 0 w 3"/>
                <a:gd name="T13" fmla="*/ 2 h 4"/>
                <a:gd name="T14" fmla="*/ 0 w 3"/>
                <a:gd name="T15" fmla="*/ 4 h 4"/>
                <a:gd name="T16" fmla="*/ 0 w 3"/>
                <a:gd name="T17" fmla="*/ 4 h 4"/>
                <a:gd name="T18" fmla="*/ 0 w 3"/>
                <a:gd name="T19" fmla="*/ 2 h 4"/>
                <a:gd name="T20" fmla="*/ 0 w 3"/>
                <a:gd name="T21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Freeform: Shape 73" descr="fc761eb1-5f55-4594-b347-c08a483e1747"/>
            <p:cNvSpPr/>
            <p:nvPr/>
          </p:nvSpPr>
          <p:spPr bwMode="auto">
            <a:xfrm>
              <a:off x="8310563" y="5716588"/>
              <a:ext cx="4763" cy="6350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0 h 4"/>
                <a:gd name="T4" fmla="*/ 3 w 3"/>
                <a:gd name="T5" fmla="*/ 2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Freeform: Shape 74" descr="e87e2089-d761-447a-8a0b-e261174fc572"/>
            <p:cNvSpPr/>
            <p:nvPr/>
          </p:nvSpPr>
          <p:spPr bwMode="auto">
            <a:xfrm>
              <a:off x="8332788" y="5708650"/>
              <a:ext cx="1588" cy="4763"/>
            </a:xfrm>
            <a:custGeom>
              <a:avLst/>
              <a:gdLst>
                <a:gd name="T0" fmla="*/ 1 w 1"/>
                <a:gd name="T1" fmla="*/ 1 h 3"/>
                <a:gd name="T2" fmla="*/ 1 w 1"/>
                <a:gd name="T3" fmla="*/ 2 h 3"/>
                <a:gd name="T4" fmla="*/ 1 w 1"/>
                <a:gd name="T5" fmla="*/ 3 h 3"/>
                <a:gd name="T6" fmla="*/ 0 w 1"/>
                <a:gd name="T7" fmla="*/ 2 h 3"/>
                <a:gd name="T8" fmla="*/ 0 w 1"/>
                <a:gd name="T9" fmla="*/ 2 h 3"/>
                <a:gd name="T10" fmla="*/ 0 w 1"/>
                <a:gd name="T11" fmla="*/ 0 h 3"/>
                <a:gd name="T12" fmla="*/ 1 w 1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1" y="1"/>
                  </a:moveTo>
                  <a:lnTo>
                    <a:pt x="1" y="2"/>
                  </a:lnTo>
                  <a:lnTo>
                    <a:pt x="1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: Shape 75" descr="c4466590-36f2-41e8-a8ef-61a6b6dda873"/>
            <p:cNvSpPr/>
            <p:nvPr/>
          </p:nvSpPr>
          <p:spPr bwMode="auto">
            <a:xfrm>
              <a:off x="8332788" y="5707063"/>
              <a:ext cx="4763" cy="3175"/>
            </a:xfrm>
            <a:custGeom>
              <a:avLst/>
              <a:gdLst>
                <a:gd name="T0" fmla="*/ 1 w 3"/>
                <a:gd name="T1" fmla="*/ 2 h 2"/>
                <a:gd name="T2" fmla="*/ 0 w 3"/>
                <a:gd name="T3" fmla="*/ 1 h 2"/>
                <a:gd name="T4" fmla="*/ 3 w 3"/>
                <a:gd name="T5" fmla="*/ 0 h 2"/>
                <a:gd name="T6" fmla="*/ 3 w 3"/>
                <a:gd name="T7" fmla="*/ 0 h 2"/>
                <a:gd name="T8" fmla="*/ 1 w 3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lnTo>
                    <a:pt x="0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: Shape 76" descr="53bdd6c9-bbd2-4640-956b-374764ba4b12"/>
            <p:cNvSpPr/>
            <p:nvPr/>
          </p:nvSpPr>
          <p:spPr bwMode="auto">
            <a:xfrm>
              <a:off x="8334375" y="5707063"/>
              <a:ext cx="3175" cy="6350"/>
            </a:xfrm>
            <a:custGeom>
              <a:avLst/>
              <a:gdLst>
                <a:gd name="T0" fmla="*/ 2 w 2"/>
                <a:gd name="T1" fmla="*/ 0 h 4"/>
                <a:gd name="T2" fmla="*/ 2 w 2"/>
                <a:gd name="T3" fmla="*/ 2 h 4"/>
                <a:gd name="T4" fmla="*/ 1 w 2"/>
                <a:gd name="T5" fmla="*/ 3 h 4"/>
                <a:gd name="T6" fmla="*/ 0 w 2"/>
                <a:gd name="T7" fmla="*/ 3 h 4"/>
                <a:gd name="T8" fmla="*/ 0 w 2"/>
                <a:gd name="T9" fmla="*/ 3 h 4"/>
                <a:gd name="T10" fmla="*/ 0 w 2"/>
                <a:gd name="T11" fmla="*/ 2 h 4"/>
                <a:gd name="T12" fmla="*/ 2 w 2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4">
                  <a:moveTo>
                    <a:pt x="2" y="0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: Shape 77" descr="b42a60ee-6834-43cf-8fa7-fce469e90422"/>
            <p:cNvSpPr/>
            <p:nvPr/>
          </p:nvSpPr>
          <p:spPr bwMode="auto">
            <a:xfrm>
              <a:off x="8332788" y="5703888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3 w 3"/>
                <a:gd name="T9" fmla="*/ 0 h 4"/>
                <a:gd name="T10" fmla="*/ 1 w 3"/>
                <a:gd name="T11" fmla="*/ 1 h 4"/>
                <a:gd name="T12" fmla="*/ 1 w 3"/>
                <a:gd name="T13" fmla="*/ 1 h 4"/>
                <a:gd name="T14" fmla="*/ 1 w 3"/>
                <a:gd name="T15" fmla="*/ 1 h 4"/>
                <a:gd name="T16" fmla="*/ 0 w 3"/>
                <a:gd name="T17" fmla="*/ 2 h 4"/>
                <a:gd name="T18" fmla="*/ 0 w 3"/>
                <a:gd name="T19" fmla="*/ 4 h 4"/>
                <a:gd name="T20" fmla="*/ 0 w 3"/>
                <a:gd name="T21" fmla="*/ 4 h 4"/>
                <a:gd name="T22" fmla="*/ 0 w 3"/>
                <a:gd name="T23" fmla="*/ 2 h 4"/>
                <a:gd name="T24" fmla="*/ 0 w 3"/>
                <a:gd name="T2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Freeform: Shape 78" descr="3586baa5-4663-4cd9-bbd7-70c847102c22"/>
            <p:cNvSpPr/>
            <p:nvPr/>
          </p:nvSpPr>
          <p:spPr bwMode="auto">
            <a:xfrm>
              <a:off x="8332788" y="5703888"/>
              <a:ext cx="4763" cy="6350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0 h 4"/>
                <a:gd name="T4" fmla="*/ 3 w 3"/>
                <a:gd name="T5" fmla="*/ 2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Rectangle 79" descr="e9644ca2-3e27-49ae-8816-22ab3e338ea6"/>
            <p:cNvSpPr>
              <a:spLocks noChangeArrowheads="1"/>
            </p:cNvSpPr>
            <p:nvPr/>
          </p:nvSpPr>
          <p:spPr bwMode="auto">
            <a:xfrm>
              <a:off x="8305800" y="5692775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Rectangle 80" descr="154e0ba2-a49e-45a0-92fc-d58ac406487b"/>
            <p:cNvSpPr>
              <a:spLocks noChangeArrowheads="1"/>
            </p:cNvSpPr>
            <p:nvPr/>
          </p:nvSpPr>
          <p:spPr bwMode="auto">
            <a:xfrm>
              <a:off x="8313738" y="5694363"/>
              <a:ext cx="1588" cy="1588"/>
            </a:xfrm>
            <a:prstGeom prst="rect">
              <a:avLst/>
            </a:pr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: Shape 81" descr="c580a1e5-efb6-4d35-8852-580a0d33b30e"/>
            <p:cNvSpPr/>
            <p:nvPr/>
          </p:nvSpPr>
          <p:spPr bwMode="auto">
            <a:xfrm>
              <a:off x="8312150" y="5694363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1 h 1"/>
                <a:gd name="T4" fmla="*/ 0 w 1"/>
                <a:gd name="T5" fmla="*/ 1 h 1"/>
                <a:gd name="T6" fmla="*/ 0 w 1"/>
                <a:gd name="T7" fmla="*/ 1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Freeform: Shape 82" descr="be362d23-3a3a-43fb-895a-c173f116f243"/>
            <p:cNvSpPr/>
            <p:nvPr/>
          </p:nvSpPr>
          <p:spPr bwMode="auto">
            <a:xfrm>
              <a:off x="8307388" y="5692775"/>
              <a:ext cx="3175" cy="3175"/>
            </a:xfrm>
            <a:custGeom>
              <a:avLst/>
              <a:gdLst>
                <a:gd name="T0" fmla="*/ 2 w 2"/>
                <a:gd name="T1" fmla="*/ 2 h 2"/>
                <a:gd name="T2" fmla="*/ 2 w 2"/>
                <a:gd name="T3" fmla="*/ 2 h 2"/>
                <a:gd name="T4" fmla="*/ 0 w 2"/>
                <a:gd name="T5" fmla="*/ 1 h 2"/>
                <a:gd name="T6" fmla="*/ 0 w 2"/>
                <a:gd name="T7" fmla="*/ 0 h 2"/>
                <a:gd name="T8" fmla="*/ 2 w 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Rectangle 83" descr="55de5209-570a-4832-9696-28861f698b43"/>
            <p:cNvSpPr>
              <a:spLocks noChangeArrowheads="1"/>
            </p:cNvSpPr>
            <p:nvPr/>
          </p:nvSpPr>
          <p:spPr bwMode="auto">
            <a:xfrm>
              <a:off x="8310563" y="5695950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: Shape 84" descr="61c8f9de-afa9-404b-94df-29475ee7339a"/>
            <p:cNvSpPr/>
            <p:nvPr/>
          </p:nvSpPr>
          <p:spPr bwMode="auto">
            <a:xfrm>
              <a:off x="8307388" y="5691188"/>
              <a:ext cx="6350" cy="4763"/>
            </a:xfrm>
            <a:custGeom>
              <a:avLst/>
              <a:gdLst>
                <a:gd name="T0" fmla="*/ 4 w 4"/>
                <a:gd name="T1" fmla="*/ 2 h 3"/>
                <a:gd name="T2" fmla="*/ 4 w 4"/>
                <a:gd name="T3" fmla="*/ 2 h 3"/>
                <a:gd name="T4" fmla="*/ 3 w 4"/>
                <a:gd name="T5" fmla="*/ 3 h 3"/>
                <a:gd name="T6" fmla="*/ 2 w 4"/>
                <a:gd name="T7" fmla="*/ 3 h 3"/>
                <a:gd name="T8" fmla="*/ 0 w 4"/>
                <a:gd name="T9" fmla="*/ 1 h 3"/>
                <a:gd name="T10" fmla="*/ 0 w 4"/>
                <a:gd name="T11" fmla="*/ 1 h 3"/>
                <a:gd name="T12" fmla="*/ 1 w 4"/>
                <a:gd name="T13" fmla="*/ 0 h 3"/>
                <a:gd name="T14" fmla="*/ 2 w 4"/>
                <a:gd name="T15" fmla="*/ 0 h 3"/>
                <a:gd name="T16" fmla="*/ 4 w 4"/>
                <a:gd name="T1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3">
                  <a:moveTo>
                    <a:pt x="4" y="2"/>
                  </a:moveTo>
                  <a:lnTo>
                    <a:pt x="4" y="2"/>
                  </a:lnTo>
                  <a:lnTo>
                    <a:pt x="3" y="3"/>
                  </a:lnTo>
                  <a:lnTo>
                    <a:pt x="2" y="3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2" y="0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: Shape 85" descr="08396ed9-5966-4518-8484-775998836f53"/>
            <p:cNvSpPr/>
            <p:nvPr/>
          </p:nvSpPr>
          <p:spPr bwMode="auto">
            <a:xfrm flipH="1">
              <a:off x="8321675" y="5683250"/>
              <a:ext cx="0" cy="1588"/>
            </a:xfrm>
            <a:custGeom>
              <a:avLst/>
              <a:gdLst>
                <a:gd name="T0" fmla="*/ 1 h 1"/>
                <a:gd name="T1" fmla="*/ 1 h 1"/>
                <a:gd name="T2" fmla="*/ 1 h 1"/>
                <a:gd name="T3" fmla="*/ 0 h 1"/>
                <a:gd name="T4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Freeform: Shape 86" descr="eb3f67fa-a109-4d65-9249-2d42c6e5fb94"/>
            <p:cNvSpPr/>
            <p:nvPr/>
          </p:nvSpPr>
          <p:spPr bwMode="auto">
            <a:xfrm flipH="1">
              <a:off x="8329613" y="5684838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1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: Shape 87" descr="5053da72-cfb5-497c-b515-50b2373ae47c"/>
            <p:cNvSpPr/>
            <p:nvPr/>
          </p:nvSpPr>
          <p:spPr bwMode="auto">
            <a:xfrm>
              <a:off x="8328025" y="5686425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0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9" name="Freeform: Shape 88" descr="eb300e28-3bf7-4b59-b35d-4c93cbb79020"/>
            <p:cNvSpPr/>
            <p:nvPr/>
          </p:nvSpPr>
          <p:spPr bwMode="auto">
            <a:xfrm>
              <a:off x="8321675" y="5684838"/>
              <a:ext cx="4763" cy="3175"/>
            </a:xfrm>
            <a:custGeom>
              <a:avLst/>
              <a:gdLst>
                <a:gd name="T0" fmla="*/ 3 w 3"/>
                <a:gd name="T1" fmla="*/ 1 h 2"/>
                <a:gd name="T2" fmla="*/ 3 w 3"/>
                <a:gd name="T3" fmla="*/ 2 h 2"/>
                <a:gd name="T4" fmla="*/ 0 w 3"/>
                <a:gd name="T5" fmla="*/ 0 h 2"/>
                <a:gd name="T6" fmla="*/ 0 w 3"/>
                <a:gd name="T7" fmla="*/ 0 h 2"/>
                <a:gd name="T8" fmla="*/ 3 w 3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3" y="1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0" name="Rectangle 89" descr="14b5c2dc-9265-4812-adaa-3a4517e526a5"/>
            <p:cNvSpPr>
              <a:spLocks noChangeArrowheads="1"/>
            </p:cNvSpPr>
            <p:nvPr/>
          </p:nvSpPr>
          <p:spPr bwMode="auto">
            <a:xfrm>
              <a:off x="8326438" y="5686425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: Shape 90" descr="1f47f787-75ae-409e-9ef6-233f931bc45f"/>
            <p:cNvSpPr/>
            <p:nvPr/>
          </p:nvSpPr>
          <p:spPr bwMode="auto">
            <a:xfrm>
              <a:off x="8321675" y="5683250"/>
              <a:ext cx="7938" cy="3175"/>
            </a:xfrm>
            <a:custGeom>
              <a:avLst/>
              <a:gdLst>
                <a:gd name="T0" fmla="*/ 5 w 5"/>
                <a:gd name="T1" fmla="*/ 1 h 2"/>
                <a:gd name="T2" fmla="*/ 5 w 5"/>
                <a:gd name="T3" fmla="*/ 2 h 2"/>
                <a:gd name="T4" fmla="*/ 4 w 5"/>
                <a:gd name="T5" fmla="*/ 2 h 2"/>
                <a:gd name="T6" fmla="*/ 3 w 5"/>
                <a:gd name="T7" fmla="*/ 2 h 2"/>
                <a:gd name="T8" fmla="*/ 0 w 5"/>
                <a:gd name="T9" fmla="*/ 1 h 2"/>
                <a:gd name="T10" fmla="*/ 0 w 5"/>
                <a:gd name="T11" fmla="*/ 0 h 2"/>
                <a:gd name="T12" fmla="*/ 1 w 5"/>
                <a:gd name="T13" fmla="*/ 0 h 2"/>
                <a:gd name="T14" fmla="*/ 2 w 5"/>
                <a:gd name="T15" fmla="*/ 0 h 2"/>
                <a:gd name="T16" fmla="*/ 5 w 5"/>
                <a:gd name="T1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2">
                  <a:moveTo>
                    <a:pt x="5" y="1"/>
                  </a:move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Freeform: Shape 91" descr="ce4cb0c0-7899-49da-b7cf-5d41192c1c4a"/>
            <p:cNvSpPr/>
            <p:nvPr/>
          </p:nvSpPr>
          <p:spPr bwMode="auto">
            <a:xfrm>
              <a:off x="8321675" y="5681663"/>
              <a:ext cx="3175" cy="4763"/>
            </a:xfrm>
            <a:custGeom>
              <a:avLst/>
              <a:gdLst>
                <a:gd name="T0" fmla="*/ 0 w 2"/>
                <a:gd name="T1" fmla="*/ 0 h 3"/>
                <a:gd name="T2" fmla="*/ 1 w 2"/>
                <a:gd name="T3" fmla="*/ 1 h 3"/>
                <a:gd name="T4" fmla="*/ 2 w 2"/>
                <a:gd name="T5" fmla="*/ 3 h 3"/>
                <a:gd name="T6" fmla="*/ 1 w 2"/>
                <a:gd name="T7" fmla="*/ 2 h 3"/>
                <a:gd name="T8" fmla="*/ 0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2"/>
                    <a:pt x="2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0" y="0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3" name="Freeform: Shape 92" descr="6199dc00-273a-4ec4-9aaf-e11e62b5524d"/>
            <p:cNvSpPr/>
            <p:nvPr/>
          </p:nvSpPr>
          <p:spPr bwMode="auto">
            <a:xfrm>
              <a:off x="8321675" y="5681663"/>
              <a:ext cx="3175" cy="4763"/>
            </a:xfrm>
            <a:custGeom>
              <a:avLst/>
              <a:gdLst>
                <a:gd name="T0" fmla="*/ 2 w 2"/>
                <a:gd name="T1" fmla="*/ 3 h 3"/>
                <a:gd name="T2" fmla="*/ 1 w 2"/>
                <a:gd name="T3" fmla="*/ 2 h 3"/>
                <a:gd name="T4" fmla="*/ 0 w 2"/>
                <a:gd name="T5" fmla="*/ 0 h 3"/>
                <a:gd name="T6" fmla="*/ 1 w 2"/>
                <a:gd name="T7" fmla="*/ 1 h 3"/>
                <a:gd name="T8" fmla="*/ 2 w 2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3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2"/>
                    <a:pt x="2" y="3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4" name="Freeform: Shape 93" descr="7f7357e3-b350-4736-b635-669f9bcc38e8"/>
            <p:cNvSpPr/>
            <p:nvPr/>
          </p:nvSpPr>
          <p:spPr bwMode="auto">
            <a:xfrm>
              <a:off x="8308975" y="5676900"/>
              <a:ext cx="15875" cy="17463"/>
            </a:xfrm>
            <a:custGeom>
              <a:avLst/>
              <a:gdLst>
                <a:gd name="T0" fmla="*/ 9 w 10"/>
                <a:gd name="T1" fmla="*/ 2 h 11"/>
                <a:gd name="T2" fmla="*/ 0 w 10"/>
                <a:gd name="T3" fmla="*/ 11 h 11"/>
                <a:gd name="T4" fmla="*/ 1 w 10"/>
                <a:gd name="T5" fmla="*/ 11 h 11"/>
                <a:gd name="T6" fmla="*/ 10 w 10"/>
                <a:gd name="T7" fmla="*/ 2 h 11"/>
                <a:gd name="T8" fmla="*/ 9 w 10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1">
                  <a:moveTo>
                    <a:pt x="9" y="2"/>
                  </a:moveTo>
                  <a:cubicBezTo>
                    <a:pt x="6" y="0"/>
                    <a:pt x="0" y="5"/>
                    <a:pt x="0" y="11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2" y="6"/>
                    <a:pt x="7" y="1"/>
                    <a:pt x="10" y="2"/>
                  </a:cubicBezTo>
                  <a:lnTo>
                    <a:pt x="9" y="2"/>
                  </a:ln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5" name="Freeform: Shape 94" descr="1cbcbd7d-c30a-4990-90da-e65d2bf501d3"/>
            <p:cNvSpPr/>
            <p:nvPr/>
          </p:nvSpPr>
          <p:spPr bwMode="auto">
            <a:xfrm>
              <a:off x="8310563" y="5678488"/>
              <a:ext cx="17463" cy="15875"/>
            </a:xfrm>
            <a:custGeom>
              <a:avLst/>
              <a:gdLst>
                <a:gd name="T0" fmla="*/ 5 w 11"/>
                <a:gd name="T1" fmla="*/ 2 h 10"/>
                <a:gd name="T2" fmla="*/ 11 w 11"/>
                <a:gd name="T3" fmla="*/ 4 h 10"/>
                <a:gd name="T4" fmla="*/ 9 w 11"/>
                <a:gd name="T5" fmla="*/ 5 h 10"/>
                <a:gd name="T6" fmla="*/ 5 w 11"/>
                <a:gd name="T7" fmla="*/ 3 h 10"/>
                <a:gd name="T8" fmla="*/ 1 w 11"/>
                <a:gd name="T9" fmla="*/ 9 h 10"/>
                <a:gd name="T10" fmla="*/ 0 w 11"/>
                <a:gd name="T11" fmla="*/ 10 h 10"/>
                <a:gd name="T12" fmla="*/ 5 w 11"/>
                <a:gd name="T13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">
                  <a:moveTo>
                    <a:pt x="5" y="2"/>
                  </a:moveTo>
                  <a:cubicBezTo>
                    <a:pt x="8" y="0"/>
                    <a:pt x="10" y="1"/>
                    <a:pt x="11" y="4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3"/>
                    <a:pt x="7" y="2"/>
                    <a:pt x="5" y="3"/>
                  </a:cubicBezTo>
                  <a:cubicBezTo>
                    <a:pt x="3" y="4"/>
                    <a:pt x="2" y="7"/>
                    <a:pt x="1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7"/>
                    <a:pt x="3" y="3"/>
                    <a:pt x="5" y="2"/>
                  </a:cubicBezTo>
                  <a:close/>
                </a:path>
              </a:pathLst>
            </a:custGeom>
            <a:solidFill>
              <a:srgbClr val="A568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6" name="Freeform: Shape 95" descr="cd6622a6-0aec-47b2-9fe0-e750aa04160c"/>
            <p:cNvSpPr/>
            <p:nvPr/>
          </p:nvSpPr>
          <p:spPr bwMode="auto">
            <a:xfrm>
              <a:off x="8248650" y="5613400"/>
              <a:ext cx="36513" cy="17463"/>
            </a:xfrm>
            <a:custGeom>
              <a:avLst/>
              <a:gdLst>
                <a:gd name="T0" fmla="*/ 22 w 23"/>
                <a:gd name="T1" fmla="*/ 8 h 11"/>
                <a:gd name="T2" fmla="*/ 10 w 23"/>
                <a:gd name="T3" fmla="*/ 9 h 11"/>
                <a:gd name="T4" fmla="*/ 0 w 23"/>
                <a:gd name="T5" fmla="*/ 3 h 11"/>
                <a:gd name="T6" fmla="*/ 0 w 23"/>
                <a:gd name="T7" fmla="*/ 0 h 11"/>
                <a:gd name="T8" fmla="*/ 21 w 23"/>
                <a:gd name="T9" fmla="*/ 3 h 11"/>
                <a:gd name="T10" fmla="*/ 22 w 23"/>
                <a:gd name="T11" fmla="*/ 8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11">
                  <a:moveTo>
                    <a:pt x="22" y="8"/>
                  </a:moveTo>
                  <a:cubicBezTo>
                    <a:pt x="22" y="8"/>
                    <a:pt x="15" y="11"/>
                    <a:pt x="10" y="9"/>
                  </a:cubicBezTo>
                  <a:cubicBezTo>
                    <a:pt x="5" y="7"/>
                    <a:pt x="0" y="3"/>
                    <a:pt x="0" y="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9" y="4"/>
                    <a:pt x="21" y="3"/>
                  </a:cubicBezTo>
                  <a:cubicBezTo>
                    <a:pt x="23" y="2"/>
                    <a:pt x="22" y="8"/>
                    <a:pt x="22" y="8"/>
                  </a:cubicBezTo>
                  <a:close/>
                </a:path>
              </a:pathLst>
            </a:custGeom>
            <a:solidFill>
              <a:srgbClr val="2828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" name="Freeform: Shape 96" descr="f6c0ca50-c8df-410a-8004-fb558cec905a"/>
            <p:cNvSpPr/>
            <p:nvPr/>
          </p:nvSpPr>
          <p:spPr bwMode="auto">
            <a:xfrm>
              <a:off x="8243888" y="5526088"/>
              <a:ext cx="47625" cy="101600"/>
            </a:xfrm>
            <a:custGeom>
              <a:avLst/>
              <a:gdLst>
                <a:gd name="T0" fmla="*/ 26 w 30"/>
                <a:gd name="T1" fmla="*/ 12 h 64"/>
                <a:gd name="T2" fmla="*/ 30 w 30"/>
                <a:gd name="T3" fmla="*/ 23 h 64"/>
                <a:gd name="T4" fmla="*/ 29 w 30"/>
                <a:gd name="T5" fmla="*/ 57 h 64"/>
                <a:gd name="T6" fmla="*/ 23 w 30"/>
                <a:gd name="T7" fmla="*/ 63 h 64"/>
                <a:gd name="T8" fmla="*/ 13 w 30"/>
                <a:gd name="T9" fmla="*/ 63 h 64"/>
                <a:gd name="T10" fmla="*/ 1 w 30"/>
                <a:gd name="T11" fmla="*/ 55 h 64"/>
                <a:gd name="T12" fmla="*/ 0 w 30"/>
                <a:gd name="T13" fmla="*/ 18 h 64"/>
                <a:gd name="T14" fmla="*/ 2 w 30"/>
                <a:gd name="T15" fmla="*/ 5 h 64"/>
                <a:gd name="T16" fmla="*/ 8 w 30"/>
                <a:gd name="T17" fmla="*/ 1 h 64"/>
                <a:gd name="T18" fmla="*/ 20 w 30"/>
                <a:gd name="T19" fmla="*/ 6 h 64"/>
                <a:gd name="T20" fmla="*/ 26 w 30"/>
                <a:gd name="T21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64">
                  <a:moveTo>
                    <a:pt x="26" y="12"/>
                  </a:moveTo>
                  <a:cubicBezTo>
                    <a:pt x="29" y="14"/>
                    <a:pt x="30" y="16"/>
                    <a:pt x="30" y="23"/>
                  </a:cubicBezTo>
                  <a:cubicBezTo>
                    <a:pt x="29" y="57"/>
                    <a:pt x="29" y="57"/>
                    <a:pt x="29" y="57"/>
                  </a:cubicBezTo>
                  <a:cubicBezTo>
                    <a:pt x="29" y="58"/>
                    <a:pt x="29" y="62"/>
                    <a:pt x="23" y="63"/>
                  </a:cubicBezTo>
                  <a:cubicBezTo>
                    <a:pt x="20" y="63"/>
                    <a:pt x="17" y="64"/>
                    <a:pt x="13" y="63"/>
                  </a:cubicBezTo>
                  <a:cubicBezTo>
                    <a:pt x="11" y="62"/>
                    <a:pt x="1" y="57"/>
                    <a:pt x="1" y="55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13"/>
                    <a:pt x="1" y="8"/>
                    <a:pt x="2" y="5"/>
                  </a:cubicBezTo>
                  <a:cubicBezTo>
                    <a:pt x="3" y="0"/>
                    <a:pt x="8" y="1"/>
                    <a:pt x="8" y="1"/>
                  </a:cubicBezTo>
                  <a:cubicBezTo>
                    <a:pt x="8" y="1"/>
                    <a:pt x="16" y="3"/>
                    <a:pt x="20" y="6"/>
                  </a:cubicBezTo>
                  <a:cubicBezTo>
                    <a:pt x="22" y="8"/>
                    <a:pt x="22" y="8"/>
                    <a:pt x="26" y="12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" name="Freeform: Shape 97" descr="01b3fa1d-b305-4bc1-bf20-9e5b98e84fc5"/>
            <p:cNvSpPr/>
            <p:nvPr/>
          </p:nvSpPr>
          <p:spPr bwMode="auto">
            <a:xfrm>
              <a:off x="8321675" y="5541963"/>
              <a:ext cx="17463" cy="23813"/>
            </a:xfrm>
            <a:custGeom>
              <a:avLst/>
              <a:gdLst>
                <a:gd name="T0" fmla="*/ 9 w 11"/>
                <a:gd name="T1" fmla="*/ 1 h 15"/>
                <a:gd name="T2" fmla="*/ 6 w 11"/>
                <a:gd name="T3" fmla="*/ 0 h 15"/>
                <a:gd name="T4" fmla="*/ 3 w 11"/>
                <a:gd name="T5" fmla="*/ 3 h 15"/>
                <a:gd name="T6" fmla="*/ 3 w 11"/>
                <a:gd name="T7" fmla="*/ 4 h 15"/>
                <a:gd name="T8" fmla="*/ 1 w 11"/>
                <a:gd name="T9" fmla="*/ 8 h 15"/>
                <a:gd name="T10" fmla="*/ 2 w 11"/>
                <a:gd name="T11" fmla="*/ 13 h 15"/>
                <a:gd name="T12" fmla="*/ 3 w 11"/>
                <a:gd name="T13" fmla="*/ 13 h 15"/>
                <a:gd name="T14" fmla="*/ 6 w 11"/>
                <a:gd name="T15" fmla="*/ 12 h 15"/>
                <a:gd name="T16" fmla="*/ 10 w 11"/>
                <a:gd name="T17" fmla="*/ 5 h 15"/>
                <a:gd name="T18" fmla="*/ 9 w 11"/>
                <a:gd name="T19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15">
                  <a:moveTo>
                    <a:pt x="9" y="1"/>
                  </a:moveTo>
                  <a:cubicBezTo>
                    <a:pt x="9" y="1"/>
                    <a:pt x="8" y="0"/>
                    <a:pt x="6" y="0"/>
                  </a:cubicBezTo>
                  <a:cubicBezTo>
                    <a:pt x="5" y="0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0" y="12"/>
                    <a:pt x="2" y="13"/>
                  </a:cubicBezTo>
                  <a:cubicBezTo>
                    <a:pt x="4" y="14"/>
                    <a:pt x="3" y="13"/>
                    <a:pt x="3" y="13"/>
                  </a:cubicBezTo>
                  <a:cubicBezTo>
                    <a:pt x="5" y="15"/>
                    <a:pt x="6" y="12"/>
                    <a:pt x="6" y="1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1" y="4"/>
                    <a:pt x="11" y="2"/>
                    <a:pt x="9" y="1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9" name="Freeform: Shape 98" descr="61a1972a-f7fa-446f-8079-46dbe3394ba3"/>
            <p:cNvSpPr/>
            <p:nvPr/>
          </p:nvSpPr>
          <p:spPr bwMode="auto">
            <a:xfrm>
              <a:off x="8323263" y="5548313"/>
              <a:ext cx="19050" cy="19050"/>
            </a:xfrm>
            <a:custGeom>
              <a:avLst/>
              <a:gdLst>
                <a:gd name="T0" fmla="*/ 0 w 12"/>
                <a:gd name="T1" fmla="*/ 8 h 12"/>
                <a:gd name="T2" fmla="*/ 0 w 12"/>
                <a:gd name="T3" fmla="*/ 9 h 12"/>
                <a:gd name="T4" fmla="*/ 4 w 12"/>
                <a:gd name="T5" fmla="*/ 12 h 12"/>
                <a:gd name="T6" fmla="*/ 8 w 12"/>
                <a:gd name="T7" fmla="*/ 10 h 12"/>
                <a:gd name="T8" fmla="*/ 12 w 12"/>
                <a:gd name="T9" fmla="*/ 5 h 12"/>
                <a:gd name="T10" fmla="*/ 10 w 12"/>
                <a:gd name="T11" fmla="*/ 0 h 12"/>
                <a:gd name="T12" fmla="*/ 6 w 12"/>
                <a:gd name="T13" fmla="*/ 4 h 12"/>
                <a:gd name="T14" fmla="*/ 3 w 12"/>
                <a:gd name="T15" fmla="*/ 5 h 12"/>
                <a:gd name="T16" fmla="*/ 0 w 12"/>
                <a:gd name="T17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12"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12" y="8"/>
                    <a:pt x="12" y="5"/>
                  </a:cubicBezTo>
                  <a:cubicBezTo>
                    <a:pt x="12" y="1"/>
                    <a:pt x="10" y="0"/>
                    <a:pt x="10" y="0"/>
                  </a:cubicBezTo>
                  <a:cubicBezTo>
                    <a:pt x="10" y="0"/>
                    <a:pt x="7" y="3"/>
                    <a:pt x="6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1" y="6"/>
                    <a:pt x="0" y="7"/>
                    <a:pt x="0" y="8"/>
                  </a:cubicBezTo>
                  <a:close/>
                </a:path>
              </a:pathLst>
            </a:custGeom>
            <a:solidFill>
              <a:srgbClr val="E8C7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0" name="Freeform: Shape 99" descr="e1c798d1-7dfb-4799-8912-00f07099a5f6"/>
            <p:cNvSpPr/>
            <p:nvPr/>
          </p:nvSpPr>
          <p:spPr bwMode="auto">
            <a:xfrm>
              <a:off x="8329613" y="5545138"/>
              <a:ext cx="9525" cy="17463"/>
            </a:xfrm>
            <a:custGeom>
              <a:avLst/>
              <a:gdLst>
                <a:gd name="T0" fmla="*/ 6 w 6"/>
                <a:gd name="T1" fmla="*/ 2 h 11"/>
                <a:gd name="T2" fmla="*/ 3 w 6"/>
                <a:gd name="T3" fmla="*/ 5 h 11"/>
                <a:gd name="T4" fmla="*/ 2 w 6"/>
                <a:gd name="T5" fmla="*/ 9 h 11"/>
                <a:gd name="T6" fmla="*/ 0 w 6"/>
                <a:gd name="T7" fmla="*/ 9 h 11"/>
                <a:gd name="T8" fmla="*/ 0 w 6"/>
                <a:gd name="T9" fmla="*/ 5 h 11"/>
                <a:gd name="T10" fmla="*/ 3 w 6"/>
                <a:gd name="T11" fmla="*/ 0 h 11"/>
                <a:gd name="T12" fmla="*/ 6 w 6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11">
                  <a:moveTo>
                    <a:pt x="6" y="2"/>
                  </a:moveTo>
                  <a:cubicBezTo>
                    <a:pt x="6" y="4"/>
                    <a:pt x="4" y="5"/>
                    <a:pt x="3" y="5"/>
                  </a:cubicBezTo>
                  <a:cubicBezTo>
                    <a:pt x="2" y="6"/>
                    <a:pt x="2" y="8"/>
                    <a:pt x="2" y="9"/>
                  </a:cubicBezTo>
                  <a:cubicBezTo>
                    <a:pt x="1" y="11"/>
                    <a:pt x="1" y="10"/>
                    <a:pt x="0" y="9"/>
                  </a:cubicBezTo>
                  <a:cubicBezTo>
                    <a:pt x="0" y="9"/>
                    <a:pt x="0" y="6"/>
                    <a:pt x="0" y="5"/>
                  </a:cubicBezTo>
                  <a:cubicBezTo>
                    <a:pt x="0" y="1"/>
                    <a:pt x="2" y="1"/>
                    <a:pt x="3" y="0"/>
                  </a:cubicBezTo>
                  <a:cubicBezTo>
                    <a:pt x="5" y="0"/>
                    <a:pt x="6" y="1"/>
                    <a:pt x="6" y="2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1" name="Freeform: Shape 100" descr="72b28cb8-3bff-443a-a809-ab2d8f7c092a"/>
            <p:cNvSpPr/>
            <p:nvPr/>
          </p:nvSpPr>
          <p:spPr bwMode="auto">
            <a:xfrm>
              <a:off x="8321675" y="5548313"/>
              <a:ext cx="12700" cy="14288"/>
            </a:xfrm>
            <a:custGeom>
              <a:avLst/>
              <a:gdLst>
                <a:gd name="T0" fmla="*/ 4 w 8"/>
                <a:gd name="T1" fmla="*/ 8 h 9"/>
                <a:gd name="T2" fmla="*/ 5 w 8"/>
                <a:gd name="T3" fmla="*/ 4 h 9"/>
                <a:gd name="T4" fmla="*/ 8 w 8"/>
                <a:gd name="T5" fmla="*/ 2 h 9"/>
                <a:gd name="T6" fmla="*/ 7 w 8"/>
                <a:gd name="T7" fmla="*/ 0 h 9"/>
                <a:gd name="T8" fmla="*/ 3 w 8"/>
                <a:gd name="T9" fmla="*/ 3 h 9"/>
                <a:gd name="T10" fmla="*/ 1 w 8"/>
                <a:gd name="T11" fmla="*/ 8 h 9"/>
                <a:gd name="T12" fmla="*/ 4 w 8"/>
                <a:gd name="T13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9">
                  <a:moveTo>
                    <a:pt x="4" y="8"/>
                  </a:moveTo>
                  <a:cubicBezTo>
                    <a:pt x="5" y="8"/>
                    <a:pt x="5" y="6"/>
                    <a:pt x="5" y="4"/>
                  </a:cubicBezTo>
                  <a:cubicBezTo>
                    <a:pt x="4" y="4"/>
                    <a:pt x="7" y="3"/>
                    <a:pt x="8" y="2"/>
                  </a:cubicBezTo>
                  <a:cubicBezTo>
                    <a:pt x="8" y="0"/>
                    <a:pt x="7" y="0"/>
                    <a:pt x="7" y="0"/>
                  </a:cubicBezTo>
                  <a:cubicBezTo>
                    <a:pt x="7" y="0"/>
                    <a:pt x="3" y="2"/>
                    <a:pt x="3" y="3"/>
                  </a:cubicBezTo>
                  <a:cubicBezTo>
                    <a:pt x="0" y="5"/>
                    <a:pt x="0" y="6"/>
                    <a:pt x="1" y="8"/>
                  </a:cubicBezTo>
                  <a:cubicBezTo>
                    <a:pt x="1" y="9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E8C7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" name="Freeform: Shape 101" descr="87fa67e3-e2b7-46b2-93ee-0974df364f75"/>
            <p:cNvSpPr/>
            <p:nvPr/>
          </p:nvSpPr>
          <p:spPr bwMode="auto">
            <a:xfrm>
              <a:off x="8275638" y="5541963"/>
              <a:ext cx="57150" cy="50800"/>
            </a:xfrm>
            <a:custGeom>
              <a:avLst/>
              <a:gdLst>
                <a:gd name="T0" fmla="*/ 10 w 36"/>
                <a:gd name="T1" fmla="*/ 5 h 32"/>
                <a:gd name="T2" fmla="*/ 0 w 36"/>
                <a:gd name="T3" fmla="*/ 7 h 32"/>
                <a:gd name="T4" fmla="*/ 2 w 36"/>
                <a:gd name="T5" fmla="*/ 15 h 32"/>
                <a:gd name="T6" fmla="*/ 17 w 36"/>
                <a:gd name="T7" fmla="*/ 31 h 32"/>
                <a:gd name="T8" fmla="*/ 35 w 36"/>
                <a:gd name="T9" fmla="*/ 16 h 32"/>
                <a:gd name="T10" fmla="*/ 28 w 36"/>
                <a:gd name="T11" fmla="*/ 13 h 32"/>
                <a:gd name="T12" fmla="*/ 19 w 36"/>
                <a:gd name="T13" fmla="*/ 21 h 32"/>
                <a:gd name="T14" fmla="*/ 10 w 36"/>
                <a:gd name="T15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" h="32">
                  <a:moveTo>
                    <a:pt x="10" y="5"/>
                  </a:moveTo>
                  <a:cubicBezTo>
                    <a:pt x="7" y="2"/>
                    <a:pt x="1" y="0"/>
                    <a:pt x="0" y="7"/>
                  </a:cubicBezTo>
                  <a:cubicBezTo>
                    <a:pt x="0" y="9"/>
                    <a:pt x="0" y="12"/>
                    <a:pt x="2" y="15"/>
                  </a:cubicBezTo>
                  <a:cubicBezTo>
                    <a:pt x="6" y="22"/>
                    <a:pt x="13" y="30"/>
                    <a:pt x="17" y="31"/>
                  </a:cubicBezTo>
                  <a:cubicBezTo>
                    <a:pt x="21" y="32"/>
                    <a:pt x="36" y="19"/>
                    <a:pt x="35" y="16"/>
                  </a:cubicBezTo>
                  <a:cubicBezTo>
                    <a:pt x="35" y="14"/>
                    <a:pt x="31" y="10"/>
                    <a:pt x="28" y="13"/>
                  </a:cubicBezTo>
                  <a:cubicBezTo>
                    <a:pt x="26" y="15"/>
                    <a:pt x="20" y="21"/>
                    <a:pt x="19" y="21"/>
                  </a:cubicBezTo>
                  <a:cubicBezTo>
                    <a:pt x="18" y="21"/>
                    <a:pt x="12" y="10"/>
                    <a:pt x="10" y="5"/>
                  </a:cubicBezTo>
                  <a:close/>
                </a:path>
              </a:pathLst>
            </a:custGeom>
            <a:solidFill>
              <a:srgbClr val="5654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" name="Freeform: Shape 102" descr="743b81cd-5d30-4350-bc75-24e28c37a1c2"/>
            <p:cNvSpPr/>
            <p:nvPr/>
          </p:nvSpPr>
          <p:spPr bwMode="auto">
            <a:xfrm>
              <a:off x="8358188" y="5665788"/>
              <a:ext cx="31750" cy="12700"/>
            </a:xfrm>
            <a:custGeom>
              <a:avLst/>
              <a:gdLst>
                <a:gd name="T0" fmla="*/ 0 w 20"/>
                <a:gd name="T1" fmla="*/ 4 h 8"/>
                <a:gd name="T2" fmla="*/ 4 w 20"/>
                <a:gd name="T3" fmla="*/ 6 h 8"/>
                <a:gd name="T4" fmla="*/ 12 w 20"/>
                <a:gd name="T5" fmla="*/ 5 h 8"/>
                <a:gd name="T6" fmla="*/ 17 w 20"/>
                <a:gd name="T7" fmla="*/ 1 h 8"/>
                <a:gd name="T8" fmla="*/ 20 w 20"/>
                <a:gd name="T9" fmla="*/ 1 h 8"/>
                <a:gd name="T10" fmla="*/ 20 w 20"/>
                <a:gd name="T11" fmla="*/ 1 h 8"/>
                <a:gd name="T12" fmla="*/ 19 w 20"/>
                <a:gd name="T13" fmla="*/ 1 h 8"/>
                <a:gd name="T14" fmla="*/ 17 w 20"/>
                <a:gd name="T15" fmla="*/ 2 h 8"/>
                <a:gd name="T16" fmla="*/ 12 w 20"/>
                <a:gd name="T17" fmla="*/ 5 h 8"/>
                <a:gd name="T18" fmla="*/ 4 w 20"/>
                <a:gd name="T19" fmla="*/ 7 h 8"/>
                <a:gd name="T20" fmla="*/ 0 w 20"/>
                <a:gd name="T21" fmla="*/ 5 h 8"/>
                <a:gd name="T22" fmla="*/ 0 w 20"/>
                <a:gd name="T23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" h="8">
                  <a:moveTo>
                    <a:pt x="0" y="4"/>
                  </a:moveTo>
                  <a:cubicBezTo>
                    <a:pt x="1" y="5"/>
                    <a:pt x="3" y="6"/>
                    <a:pt x="4" y="6"/>
                  </a:cubicBezTo>
                  <a:cubicBezTo>
                    <a:pt x="9" y="7"/>
                    <a:pt x="12" y="5"/>
                    <a:pt x="12" y="5"/>
                  </a:cubicBezTo>
                  <a:cubicBezTo>
                    <a:pt x="13" y="4"/>
                    <a:pt x="17" y="1"/>
                    <a:pt x="17" y="1"/>
                  </a:cubicBezTo>
                  <a:cubicBezTo>
                    <a:pt x="17" y="1"/>
                    <a:pt x="19" y="0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17" y="2"/>
                    <a:pt x="17" y="2"/>
                  </a:cubicBezTo>
                  <a:cubicBezTo>
                    <a:pt x="17" y="2"/>
                    <a:pt x="13" y="5"/>
                    <a:pt x="12" y="5"/>
                  </a:cubicBezTo>
                  <a:cubicBezTo>
                    <a:pt x="12" y="5"/>
                    <a:pt x="8" y="8"/>
                    <a:pt x="4" y="7"/>
                  </a:cubicBezTo>
                  <a:cubicBezTo>
                    <a:pt x="3" y="7"/>
                    <a:pt x="1" y="6"/>
                    <a:pt x="0" y="5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" name="Freeform: Shape 103" descr="1d3c0d4e-e94b-434b-9d22-cd471f79e5ef"/>
            <p:cNvSpPr/>
            <p:nvPr/>
          </p:nvSpPr>
          <p:spPr bwMode="auto">
            <a:xfrm>
              <a:off x="8389938" y="5662613"/>
              <a:ext cx="4763" cy="6350"/>
            </a:xfrm>
            <a:custGeom>
              <a:avLst/>
              <a:gdLst>
                <a:gd name="T0" fmla="*/ 0 w 3"/>
                <a:gd name="T1" fmla="*/ 3 h 4"/>
                <a:gd name="T2" fmla="*/ 2 w 3"/>
                <a:gd name="T3" fmla="*/ 2 h 4"/>
                <a:gd name="T4" fmla="*/ 3 w 3"/>
                <a:gd name="T5" fmla="*/ 0 h 4"/>
                <a:gd name="T6" fmla="*/ 3 w 3"/>
                <a:gd name="T7" fmla="*/ 2 h 4"/>
                <a:gd name="T8" fmla="*/ 2 w 3"/>
                <a:gd name="T9" fmla="*/ 3 h 4"/>
                <a:gd name="T10" fmla="*/ 0 w 3"/>
                <a:gd name="T11" fmla="*/ 4 h 4"/>
                <a:gd name="T12" fmla="*/ 0 w 3"/>
                <a:gd name="T13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0" y="3"/>
                  </a:moveTo>
                  <a:cubicBezTo>
                    <a:pt x="0" y="3"/>
                    <a:pt x="1" y="2"/>
                    <a:pt x="2" y="2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2" y="3"/>
                  </a:cubicBezTo>
                  <a:cubicBezTo>
                    <a:pt x="2" y="3"/>
                    <a:pt x="0" y="4"/>
                    <a:pt x="0" y="4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5" name="Freeform: Shape 104" descr="89b06b8a-5517-4e5a-9d00-2bb61fa932c7"/>
            <p:cNvSpPr/>
            <p:nvPr/>
          </p:nvSpPr>
          <p:spPr bwMode="auto">
            <a:xfrm>
              <a:off x="7434263" y="5554663"/>
              <a:ext cx="684213" cy="407988"/>
            </a:xfrm>
            <a:custGeom>
              <a:avLst/>
              <a:gdLst>
                <a:gd name="T0" fmla="*/ 431 w 431"/>
                <a:gd name="T1" fmla="*/ 249 h 257"/>
                <a:gd name="T2" fmla="*/ 431 w 431"/>
                <a:gd name="T3" fmla="*/ 257 h 257"/>
                <a:gd name="T4" fmla="*/ 0 w 431"/>
                <a:gd name="T5" fmla="*/ 7 h 257"/>
                <a:gd name="T6" fmla="*/ 0 w 431"/>
                <a:gd name="T7" fmla="*/ 0 h 257"/>
                <a:gd name="T8" fmla="*/ 431 w 431"/>
                <a:gd name="T9" fmla="*/ 249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1" h="257">
                  <a:moveTo>
                    <a:pt x="431" y="249"/>
                  </a:moveTo>
                  <a:lnTo>
                    <a:pt x="431" y="257"/>
                  </a:lnTo>
                  <a:lnTo>
                    <a:pt x="0" y="7"/>
                  </a:lnTo>
                  <a:lnTo>
                    <a:pt x="0" y="0"/>
                  </a:lnTo>
                  <a:lnTo>
                    <a:pt x="431" y="249"/>
                  </a:lnTo>
                  <a:close/>
                </a:path>
              </a:pathLst>
            </a:custGeom>
            <a:solidFill>
              <a:srgbClr val="9CD8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6" name="Freeform: Shape 105" descr="92f77a25-5d96-4781-9037-1f2f2052a3b7"/>
            <p:cNvSpPr/>
            <p:nvPr/>
          </p:nvSpPr>
          <p:spPr bwMode="auto">
            <a:xfrm>
              <a:off x="8112125" y="5810250"/>
              <a:ext cx="241300" cy="152400"/>
            </a:xfrm>
            <a:custGeom>
              <a:avLst/>
              <a:gdLst>
                <a:gd name="T0" fmla="*/ 0 w 152"/>
                <a:gd name="T1" fmla="*/ 88 h 96"/>
                <a:gd name="T2" fmla="*/ 152 w 152"/>
                <a:gd name="T3" fmla="*/ 0 h 96"/>
                <a:gd name="T4" fmla="*/ 152 w 152"/>
                <a:gd name="T5" fmla="*/ 8 h 96"/>
                <a:gd name="T6" fmla="*/ 4 w 152"/>
                <a:gd name="T7" fmla="*/ 96 h 96"/>
                <a:gd name="T8" fmla="*/ 0 w 152"/>
                <a:gd name="T9" fmla="*/ 8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96">
                  <a:moveTo>
                    <a:pt x="0" y="88"/>
                  </a:moveTo>
                  <a:lnTo>
                    <a:pt x="152" y="0"/>
                  </a:lnTo>
                  <a:lnTo>
                    <a:pt x="152" y="8"/>
                  </a:lnTo>
                  <a:lnTo>
                    <a:pt x="4" y="96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ACE5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7" name="Freeform: Shape 106" descr="af484faf-55c4-42f0-b5f8-cb6dfdb26713"/>
            <p:cNvSpPr/>
            <p:nvPr/>
          </p:nvSpPr>
          <p:spPr bwMode="auto">
            <a:xfrm>
              <a:off x="7437438" y="5418138"/>
              <a:ext cx="914400" cy="531813"/>
            </a:xfrm>
            <a:custGeom>
              <a:avLst/>
              <a:gdLst>
                <a:gd name="T0" fmla="*/ 576 w 576"/>
                <a:gd name="T1" fmla="*/ 247 h 335"/>
                <a:gd name="T2" fmla="*/ 149 w 576"/>
                <a:gd name="T3" fmla="*/ 0 h 335"/>
                <a:gd name="T4" fmla="*/ 0 w 576"/>
                <a:gd name="T5" fmla="*/ 87 h 335"/>
                <a:gd name="T6" fmla="*/ 427 w 576"/>
                <a:gd name="T7" fmla="*/ 335 h 335"/>
                <a:gd name="T8" fmla="*/ 576 w 576"/>
                <a:gd name="T9" fmla="*/ 247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" h="335">
                  <a:moveTo>
                    <a:pt x="576" y="247"/>
                  </a:moveTo>
                  <a:lnTo>
                    <a:pt x="149" y="0"/>
                  </a:lnTo>
                  <a:lnTo>
                    <a:pt x="0" y="87"/>
                  </a:lnTo>
                  <a:lnTo>
                    <a:pt x="427" y="335"/>
                  </a:lnTo>
                  <a:lnTo>
                    <a:pt x="576" y="247"/>
                  </a:lnTo>
                  <a:close/>
                </a:path>
              </a:pathLst>
            </a:custGeom>
            <a:solidFill>
              <a:srgbClr val="FFFB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8" name="Freeform: Shape 107" descr="0022b32f-c4a6-4ddd-b3eb-53c8e8f1a37c"/>
            <p:cNvSpPr/>
            <p:nvPr/>
          </p:nvSpPr>
          <p:spPr bwMode="auto">
            <a:xfrm>
              <a:off x="7639050" y="5461000"/>
              <a:ext cx="493713" cy="296863"/>
            </a:xfrm>
            <a:custGeom>
              <a:avLst/>
              <a:gdLst>
                <a:gd name="T0" fmla="*/ 305 w 311"/>
                <a:gd name="T1" fmla="*/ 171 h 187"/>
                <a:gd name="T2" fmla="*/ 14 w 311"/>
                <a:gd name="T3" fmla="*/ 1 h 187"/>
                <a:gd name="T4" fmla="*/ 5 w 311"/>
                <a:gd name="T5" fmla="*/ 1 h 187"/>
                <a:gd name="T6" fmla="*/ 5 w 311"/>
                <a:gd name="T7" fmla="*/ 16 h 187"/>
                <a:gd name="T8" fmla="*/ 297 w 311"/>
                <a:gd name="T9" fmla="*/ 185 h 187"/>
                <a:gd name="T10" fmla="*/ 306 w 311"/>
                <a:gd name="T11" fmla="*/ 185 h 187"/>
                <a:gd name="T12" fmla="*/ 305 w 311"/>
                <a:gd name="T13" fmla="*/ 171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1" h="187">
                  <a:moveTo>
                    <a:pt x="305" y="171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1" y="0"/>
                    <a:pt x="8" y="0"/>
                    <a:pt x="5" y="1"/>
                  </a:cubicBezTo>
                  <a:cubicBezTo>
                    <a:pt x="0" y="4"/>
                    <a:pt x="0" y="12"/>
                    <a:pt x="5" y="16"/>
                  </a:cubicBezTo>
                  <a:cubicBezTo>
                    <a:pt x="297" y="185"/>
                    <a:pt x="297" y="185"/>
                    <a:pt x="297" y="185"/>
                  </a:cubicBezTo>
                  <a:cubicBezTo>
                    <a:pt x="300" y="187"/>
                    <a:pt x="303" y="187"/>
                    <a:pt x="306" y="185"/>
                  </a:cubicBezTo>
                  <a:cubicBezTo>
                    <a:pt x="311" y="182"/>
                    <a:pt x="311" y="174"/>
                    <a:pt x="305" y="171"/>
                  </a:cubicBezTo>
                  <a:close/>
                </a:path>
              </a:pathLst>
            </a:custGeom>
            <a:solidFill>
              <a:srgbClr val="FFED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9" name="Freeform: Shape 108" descr="84fa1fc5-dbc4-4d15-827e-049df393ad1a"/>
            <p:cNvSpPr/>
            <p:nvPr/>
          </p:nvSpPr>
          <p:spPr bwMode="auto">
            <a:xfrm>
              <a:off x="7580313" y="5494338"/>
              <a:ext cx="266700" cy="163513"/>
            </a:xfrm>
            <a:custGeom>
              <a:avLst/>
              <a:gdLst>
                <a:gd name="T0" fmla="*/ 162 w 168"/>
                <a:gd name="T1" fmla="*/ 87 h 103"/>
                <a:gd name="T2" fmla="*/ 14 w 168"/>
                <a:gd name="T3" fmla="*/ 1 h 103"/>
                <a:gd name="T4" fmla="*/ 6 w 168"/>
                <a:gd name="T5" fmla="*/ 2 h 103"/>
                <a:gd name="T6" fmla="*/ 6 w 168"/>
                <a:gd name="T7" fmla="*/ 16 h 103"/>
                <a:gd name="T8" fmla="*/ 154 w 168"/>
                <a:gd name="T9" fmla="*/ 102 h 103"/>
                <a:gd name="T10" fmla="*/ 162 w 168"/>
                <a:gd name="T11" fmla="*/ 102 h 103"/>
                <a:gd name="T12" fmla="*/ 162 w 168"/>
                <a:gd name="T13" fmla="*/ 87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8" h="103">
                  <a:moveTo>
                    <a:pt x="162" y="87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2" y="0"/>
                    <a:pt x="9" y="0"/>
                    <a:pt x="6" y="2"/>
                  </a:cubicBezTo>
                  <a:cubicBezTo>
                    <a:pt x="0" y="5"/>
                    <a:pt x="1" y="13"/>
                    <a:pt x="6" y="16"/>
                  </a:cubicBezTo>
                  <a:cubicBezTo>
                    <a:pt x="154" y="102"/>
                    <a:pt x="154" y="102"/>
                    <a:pt x="154" y="102"/>
                  </a:cubicBezTo>
                  <a:cubicBezTo>
                    <a:pt x="157" y="103"/>
                    <a:pt x="160" y="103"/>
                    <a:pt x="162" y="102"/>
                  </a:cubicBezTo>
                  <a:cubicBezTo>
                    <a:pt x="168" y="98"/>
                    <a:pt x="168" y="90"/>
                    <a:pt x="162" y="87"/>
                  </a:cubicBezTo>
                  <a:close/>
                </a:path>
              </a:pathLst>
            </a:custGeom>
            <a:solidFill>
              <a:srgbClr val="FFED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0" name="Freeform: Shape 109" descr="70d796a9-50ad-49ec-8511-360874c5af18"/>
            <p:cNvSpPr/>
            <p:nvPr/>
          </p:nvSpPr>
          <p:spPr bwMode="auto">
            <a:xfrm>
              <a:off x="7516813" y="5530850"/>
              <a:ext cx="419100" cy="252413"/>
            </a:xfrm>
            <a:custGeom>
              <a:avLst/>
              <a:gdLst>
                <a:gd name="T0" fmla="*/ 258 w 264"/>
                <a:gd name="T1" fmla="*/ 143 h 159"/>
                <a:gd name="T2" fmla="*/ 14 w 264"/>
                <a:gd name="T3" fmla="*/ 1 h 159"/>
                <a:gd name="T4" fmla="*/ 6 w 264"/>
                <a:gd name="T5" fmla="*/ 2 h 159"/>
                <a:gd name="T6" fmla="*/ 6 w 264"/>
                <a:gd name="T7" fmla="*/ 16 h 159"/>
                <a:gd name="T8" fmla="*/ 250 w 264"/>
                <a:gd name="T9" fmla="*/ 158 h 159"/>
                <a:gd name="T10" fmla="*/ 258 w 264"/>
                <a:gd name="T11" fmla="*/ 158 h 159"/>
                <a:gd name="T12" fmla="*/ 258 w 264"/>
                <a:gd name="T13" fmla="*/ 143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4" h="159">
                  <a:moveTo>
                    <a:pt x="258" y="143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2" y="0"/>
                    <a:pt x="8" y="0"/>
                    <a:pt x="6" y="2"/>
                  </a:cubicBezTo>
                  <a:cubicBezTo>
                    <a:pt x="0" y="5"/>
                    <a:pt x="0" y="13"/>
                    <a:pt x="6" y="16"/>
                  </a:cubicBezTo>
                  <a:cubicBezTo>
                    <a:pt x="250" y="158"/>
                    <a:pt x="250" y="158"/>
                    <a:pt x="250" y="158"/>
                  </a:cubicBezTo>
                  <a:cubicBezTo>
                    <a:pt x="252" y="159"/>
                    <a:pt x="256" y="159"/>
                    <a:pt x="258" y="158"/>
                  </a:cubicBezTo>
                  <a:cubicBezTo>
                    <a:pt x="264" y="154"/>
                    <a:pt x="264" y="146"/>
                    <a:pt x="258" y="143"/>
                  </a:cubicBezTo>
                  <a:close/>
                </a:path>
              </a:pathLst>
            </a:custGeom>
            <a:solidFill>
              <a:srgbClr val="FFED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" name="Title 1" descr="12d6a760-a759-4f67-b852-b4f351ba2f6e"/>
          <p:cNvSpPr>
            <a:spLocks noGrp="1"/>
          </p:cNvSpPr>
          <p:nvPr>
            <p:ph type="title" hasCustomPrompt="1"/>
          </p:nvPr>
        </p:nvSpPr>
        <p:spPr>
          <a:xfrm>
            <a:off x="654050" y="2441601"/>
            <a:ext cx="5435600" cy="987399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altLang="zh-CN"/>
              <a:t>Click to add title</a:t>
            </a:r>
            <a:endParaRPr lang="en-US"/>
          </a:p>
        </p:txBody>
      </p:sp>
      <p:sp>
        <p:nvSpPr>
          <p:cNvPr id="3" name="Text Placeholder 2" descr="a54c6ad2-0687-4168-8591-1d78cc682eb6"/>
          <p:cNvSpPr>
            <a:spLocks noGrp="1"/>
          </p:cNvSpPr>
          <p:nvPr>
            <p:ph type="body" idx="1" hasCustomPrompt="1"/>
          </p:nvPr>
        </p:nvSpPr>
        <p:spPr>
          <a:xfrm>
            <a:off x="660400" y="3429000"/>
            <a:ext cx="5435600" cy="270510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add text</a:t>
            </a:r>
            <a:endParaRPr lang="zh-CN" altLang="en-US"/>
          </a:p>
        </p:txBody>
      </p:sp>
      <p:sp>
        <p:nvSpPr>
          <p:cNvPr id="4" name="Date Placeholder 3" descr="f7206e0a-fbf4-421f-8122-1cde9697f60c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 descr="0d613e6a-de97-493a-b9e5-733c9281f8dd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descr="b3fa7ea9-a394-4195-b744-5393638082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altLang="zh-CN"/>
              <a:t>Click to add title</a:t>
            </a:r>
            <a:endParaRPr lang="en-US"/>
          </a:p>
        </p:txBody>
      </p:sp>
      <p:sp>
        <p:nvSpPr>
          <p:cNvPr id="3" name="Date Placeholder 2" descr="0f43876d-4fb5-4a7b-9388-ec4a9edfc8e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 descr="80d572d6-eec4-49eb-9f10-c004440c9fde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 descr="ddccd9a4-d5d6-4e6b-8c1e-20825ceecf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descr="90acdea7-33a4-4f8a-ba0e-b87d89032a9e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25592-9C3F-48AB-9A3F-F2A64B129A6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 descr="0b335c7c-a94a-415b-973e-10b6b363f26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 descr="6552e0e2-63f3-4fff-9e40-5628be2b336c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losing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 descr="6a3749af-ba32-4c8e-b050-ce0c44679440"/>
          <p:cNvGrpSpPr/>
          <p:nvPr/>
        </p:nvGrpSpPr>
        <p:grpSpPr>
          <a:xfrm flipH="1">
            <a:off x="0" y="1588"/>
            <a:ext cx="5300663" cy="6854825"/>
            <a:chOff x="6337300" y="1588"/>
            <a:chExt cx="5300663" cy="6854825"/>
          </a:xfrm>
        </p:grpSpPr>
        <p:grpSp>
          <p:nvGrpSpPr>
            <p:cNvPr id="6" name="Group 5" descr="7d1b3684-1ab8-4e9f-95ee-96d04de018f0"/>
            <p:cNvGrpSpPr/>
            <p:nvPr/>
          </p:nvGrpSpPr>
          <p:grpSpPr>
            <a:xfrm>
              <a:off x="6337300" y="1588"/>
              <a:ext cx="5300663" cy="6854825"/>
              <a:chOff x="3840" y="1"/>
              <a:chExt cx="3339" cy="4318"/>
            </a:xfrm>
          </p:grpSpPr>
          <p:sp>
            <p:nvSpPr>
              <p:cNvPr id="909" name="Freeform: Shape 908" descr="d34bb8a0-9e0e-4ac0-8b82-3f5620ea6778"/>
              <p:cNvSpPr/>
              <p:nvPr/>
            </p:nvSpPr>
            <p:spPr bwMode="auto">
              <a:xfrm>
                <a:off x="3840" y="5"/>
                <a:ext cx="3339" cy="4314"/>
              </a:xfrm>
              <a:custGeom>
                <a:avLst/>
                <a:gdLst>
                  <a:gd name="T0" fmla="*/ 3338 w 3338"/>
                  <a:gd name="T1" fmla="*/ 21 h 4320"/>
                  <a:gd name="T2" fmla="*/ 3302 w 3338"/>
                  <a:gd name="T3" fmla="*/ 0 h 4320"/>
                  <a:gd name="T4" fmla="*/ 1436 w 3338"/>
                  <a:gd name="T5" fmla="*/ 0 h 4320"/>
                  <a:gd name="T6" fmla="*/ 244 w 3338"/>
                  <a:gd name="T7" fmla="*/ 684 h 4320"/>
                  <a:gd name="T8" fmla="*/ 0 w 3338"/>
                  <a:gd name="T9" fmla="*/ 1105 h 4320"/>
                  <a:gd name="T10" fmla="*/ 0 w 3338"/>
                  <a:gd name="T11" fmla="*/ 3260 h 4320"/>
                  <a:gd name="T12" fmla="*/ 244 w 3338"/>
                  <a:gd name="T13" fmla="*/ 3682 h 4320"/>
                  <a:gd name="T14" fmla="*/ 1356 w 3338"/>
                  <a:gd name="T15" fmla="*/ 4320 h 4320"/>
                  <a:gd name="T16" fmla="*/ 3338 w 3338"/>
                  <a:gd name="T17" fmla="*/ 4320 h 4320"/>
                  <a:gd name="T18" fmla="*/ 3338 w 3338"/>
                  <a:gd name="T19" fmla="*/ 21 h 4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38" h="4320">
                    <a:moveTo>
                      <a:pt x="3338" y="21"/>
                    </a:moveTo>
                    <a:cubicBezTo>
                      <a:pt x="3302" y="0"/>
                      <a:pt x="3302" y="0"/>
                      <a:pt x="3302" y="0"/>
                    </a:cubicBezTo>
                    <a:cubicBezTo>
                      <a:pt x="1436" y="0"/>
                      <a:pt x="1436" y="0"/>
                      <a:pt x="1436" y="0"/>
                    </a:cubicBezTo>
                    <a:cubicBezTo>
                      <a:pt x="244" y="684"/>
                      <a:pt x="244" y="684"/>
                      <a:pt x="244" y="684"/>
                    </a:cubicBezTo>
                    <a:cubicBezTo>
                      <a:pt x="93" y="770"/>
                      <a:pt x="0" y="931"/>
                      <a:pt x="0" y="1105"/>
                    </a:cubicBezTo>
                    <a:cubicBezTo>
                      <a:pt x="0" y="3260"/>
                      <a:pt x="0" y="3260"/>
                      <a:pt x="0" y="3260"/>
                    </a:cubicBezTo>
                    <a:cubicBezTo>
                      <a:pt x="0" y="3434"/>
                      <a:pt x="93" y="3595"/>
                      <a:pt x="244" y="3682"/>
                    </a:cubicBezTo>
                    <a:cubicBezTo>
                      <a:pt x="1356" y="4320"/>
                      <a:pt x="1356" y="4320"/>
                      <a:pt x="1356" y="4320"/>
                    </a:cubicBezTo>
                    <a:cubicBezTo>
                      <a:pt x="3338" y="4320"/>
                      <a:pt x="3338" y="4320"/>
                      <a:pt x="3338" y="4320"/>
                    </a:cubicBezTo>
                    <a:cubicBezTo>
                      <a:pt x="3338" y="21"/>
                      <a:pt x="3338" y="21"/>
                      <a:pt x="3338" y="21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0" name="Freeform: Shape 909" descr="fc5b958f-d1e6-446c-b8f4-b11879659fcb"/>
              <p:cNvSpPr/>
              <p:nvPr/>
            </p:nvSpPr>
            <p:spPr bwMode="auto">
              <a:xfrm>
                <a:off x="3844" y="1"/>
                <a:ext cx="2366" cy="3505"/>
              </a:xfrm>
              <a:custGeom>
                <a:avLst/>
                <a:gdLst>
                  <a:gd name="T0" fmla="*/ 1436 w 2365"/>
                  <a:gd name="T1" fmla="*/ 0 h 3510"/>
                  <a:gd name="T2" fmla="*/ 220 w 2365"/>
                  <a:gd name="T3" fmla="*/ 698 h 3510"/>
                  <a:gd name="T4" fmla="*/ 0 w 2365"/>
                  <a:gd name="T5" fmla="*/ 1078 h 3510"/>
                  <a:gd name="T6" fmla="*/ 0 w 2365"/>
                  <a:gd name="T7" fmla="*/ 3288 h 3510"/>
                  <a:gd name="T8" fmla="*/ 60 w 2365"/>
                  <a:gd name="T9" fmla="*/ 3510 h 3510"/>
                  <a:gd name="T10" fmla="*/ 2365 w 2365"/>
                  <a:gd name="T11" fmla="*/ 2177 h 3510"/>
                  <a:gd name="T12" fmla="*/ 2365 w 2365"/>
                  <a:gd name="T13" fmla="*/ 0 h 3510"/>
                  <a:gd name="T14" fmla="*/ 1436 w 2365"/>
                  <a:gd name="T15" fmla="*/ 0 h 3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65" h="3509">
                    <a:moveTo>
                      <a:pt x="1436" y="0"/>
                    </a:moveTo>
                    <a:cubicBezTo>
                      <a:pt x="220" y="698"/>
                      <a:pt x="220" y="698"/>
                      <a:pt x="220" y="698"/>
                    </a:cubicBezTo>
                    <a:cubicBezTo>
                      <a:pt x="84" y="776"/>
                      <a:pt x="0" y="921"/>
                      <a:pt x="0" y="1078"/>
                    </a:cubicBezTo>
                    <a:cubicBezTo>
                      <a:pt x="0" y="3288"/>
                      <a:pt x="0" y="3288"/>
                      <a:pt x="0" y="3288"/>
                    </a:cubicBezTo>
                    <a:cubicBezTo>
                      <a:pt x="0" y="3368"/>
                      <a:pt x="21" y="3444"/>
                      <a:pt x="60" y="3510"/>
                    </a:cubicBezTo>
                    <a:cubicBezTo>
                      <a:pt x="2365" y="2177"/>
                      <a:pt x="2365" y="2177"/>
                      <a:pt x="2365" y="2177"/>
                    </a:cubicBezTo>
                    <a:cubicBezTo>
                      <a:pt x="2365" y="0"/>
                      <a:pt x="2365" y="0"/>
                      <a:pt x="2365" y="0"/>
                    </a:cubicBezTo>
                    <a:cubicBezTo>
                      <a:pt x="1436" y="0"/>
                      <a:pt x="1436" y="0"/>
                      <a:pt x="1436" y="0"/>
                    </a:cubicBezTo>
                  </a:path>
                </a:pathLst>
              </a:custGeom>
              <a:solidFill>
                <a:schemeClr val="accent3"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1" name="Freeform: Shape 910" descr="b2cbd0de-4eae-4b9c-ad42-4490b542781c"/>
              <p:cNvSpPr/>
              <p:nvPr/>
            </p:nvSpPr>
            <p:spPr bwMode="auto">
              <a:xfrm>
                <a:off x="6210" y="1"/>
                <a:ext cx="966" cy="2728"/>
              </a:xfrm>
              <a:custGeom>
                <a:avLst/>
                <a:gdLst>
                  <a:gd name="T0" fmla="*/ 0 w 973"/>
                  <a:gd name="T1" fmla="*/ 2174 h 2728"/>
                  <a:gd name="T2" fmla="*/ 973 w 973"/>
                  <a:gd name="T3" fmla="*/ 2728 h 2728"/>
                  <a:gd name="T4" fmla="*/ 973 w 973"/>
                  <a:gd name="T5" fmla="*/ 0 h 2728"/>
                  <a:gd name="T6" fmla="*/ 0 w 973"/>
                  <a:gd name="T7" fmla="*/ 0 h 2728"/>
                  <a:gd name="T8" fmla="*/ 0 w 973"/>
                  <a:gd name="T9" fmla="*/ 2174 h 2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3" h="2728">
                    <a:moveTo>
                      <a:pt x="0" y="2174"/>
                    </a:moveTo>
                    <a:lnTo>
                      <a:pt x="973" y="2728"/>
                    </a:lnTo>
                    <a:lnTo>
                      <a:pt x="973" y="0"/>
                    </a:lnTo>
                    <a:lnTo>
                      <a:pt x="0" y="0"/>
                    </a:lnTo>
                    <a:lnTo>
                      <a:pt x="0" y="2174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  <a:alpha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2" name="Freeform: Shape 911" descr="189b9f11-4c44-47f7-8fa0-0ba796c98edb"/>
              <p:cNvSpPr/>
              <p:nvPr/>
            </p:nvSpPr>
            <p:spPr bwMode="auto">
              <a:xfrm>
                <a:off x="4862" y="2381"/>
                <a:ext cx="2267" cy="1379"/>
              </a:xfrm>
              <a:custGeom>
                <a:avLst/>
                <a:gdLst>
                  <a:gd name="T0" fmla="*/ 66 w 2266"/>
                  <a:gd name="T1" fmla="*/ 723 h 1381"/>
                  <a:gd name="T2" fmla="*/ 1171 w 2266"/>
                  <a:gd name="T3" fmla="*/ 1364 h 1381"/>
                  <a:gd name="T4" fmla="*/ 1268 w 2266"/>
                  <a:gd name="T5" fmla="*/ 1364 h 1381"/>
                  <a:gd name="T6" fmla="*/ 2200 w 2266"/>
                  <a:gd name="T7" fmla="*/ 828 h 1381"/>
                  <a:gd name="T8" fmla="*/ 2200 w 2266"/>
                  <a:gd name="T9" fmla="*/ 658 h 1381"/>
                  <a:gd name="T10" fmla="*/ 1095 w 2266"/>
                  <a:gd name="T11" fmla="*/ 18 h 1381"/>
                  <a:gd name="T12" fmla="*/ 998 w 2266"/>
                  <a:gd name="T13" fmla="*/ 17 h 1381"/>
                  <a:gd name="T14" fmla="*/ 66 w 2266"/>
                  <a:gd name="T15" fmla="*/ 554 h 1381"/>
                  <a:gd name="T16" fmla="*/ 66 w 2266"/>
                  <a:gd name="T17" fmla="*/ 723 h 13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66" h="1381">
                    <a:moveTo>
                      <a:pt x="66" y="723"/>
                    </a:moveTo>
                    <a:cubicBezTo>
                      <a:pt x="1171" y="1364"/>
                      <a:pt x="1171" y="1364"/>
                      <a:pt x="1171" y="1364"/>
                    </a:cubicBezTo>
                    <a:cubicBezTo>
                      <a:pt x="1201" y="1381"/>
                      <a:pt x="1238" y="1381"/>
                      <a:pt x="1268" y="1364"/>
                    </a:cubicBezTo>
                    <a:cubicBezTo>
                      <a:pt x="2200" y="828"/>
                      <a:pt x="2200" y="828"/>
                      <a:pt x="2200" y="828"/>
                    </a:cubicBezTo>
                    <a:cubicBezTo>
                      <a:pt x="2265" y="790"/>
                      <a:pt x="2266" y="696"/>
                      <a:pt x="2200" y="658"/>
                    </a:cubicBezTo>
                    <a:cubicBezTo>
                      <a:pt x="1095" y="18"/>
                      <a:pt x="1095" y="18"/>
                      <a:pt x="1095" y="18"/>
                    </a:cubicBezTo>
                    <a:cubicBezTo>
                      <a:pt x="1065" y="0"/>
                      <a:pt x="1028" y="0"/>
                      <a:pt x="998" y="17"/>
                    </a:cubicBezTo>
                    <a:cubicBezTo>
                      <a:pt x="66" y="554"/>
                      <a:pt x="66" y="554"/>
                      <a:pt x="66" y="554"/>
                    </a:cubicBezTo>
                    <a:cubicBezTo>
                      <a:pt x="1" y="591"/>
                      <a:pt x="0" y="685"/>
                      <a:pt x="66" y="723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3" name="Freeform: Shape 912" descr="e39e5cdc-318e-432a-a341-b9581670d6c0"/>
              <p:cNvSpPr/>
              <p:nvPr/>
            </p:nvSpPr>
            <p:spPr bwMode="auto">
              <a:xfrm>
                <a:off x="5844" y="1489"/>
                <a:ext cx="1153" cy="1675"/>
              </a:xfrm>
              <a:custGeom>
                <a:avLst/>
                <a:gdLst>
                  <a:gd name="T0" fmla="*/ 4 w 1153"/>
                  <a:gd name="T1" fmla="*/ 0 h 1675"/>
                  <a:gd name="T2" fmla="*/ 0 w 1153"/>
                  <a:gd name="T3" fmla="*/ 1011 h 1675"/>
                  <a:gd name="T4" fmla="*/ 1149 w 1153"/>
                  <a:gd name="T5" fmla="*/ 1675 h 1675"/>
                  <a:gd name="T6" fmla="*/ 1153 w 1153"/>
                  <a:gd name="T7" fmla="*/ 663 h 1675"/>
                  <a:gd name="T8" fmla="*/ 4 w 1153"/>
                  <a:gd name="T9" fmla="*/ 0 h 16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3" h="1674">
                    <a:moveTo>
                      <a:pt x="4" y="0"/>
                    </a:moveTo>
                    <a:lnTo>
                      <a:pt x="0" y="1011"/>
                    </a:lnTo>
                    <a:lnTo>
                      <a:pt x="1149" y="1675"/>
                    </a:lnTo>
                    <a:lnTo>
                      <a:pt x="1153" y="66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2A3C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4" name="Freeform: Shape 913" descr="ced8aa10-7402-4217-9555-750770b77b53"/>
              <p:cNvSpPr/>
              <p:nvPr/>
            </p:nvSpPr>
            <p:spPr bwMode="auto">
              <a:xfrm>
                <a:off x="6993" y="2129"/>
                <a:ext cx="42" cy="1035"/>
              </a:xfrm>
              <a:custGeom>
                <a:avLst/>
                <a:gdLst>
                  <a:gd name="T0" fmla="*/ 0 w 42"/>
                  <a:gd name="T1" fmla="*/ 1035 h 1035"/>
                  <a:gd name="T2" fmla="*/ 39 w 42"/>
                  <a:gd name="T3" fmla="*/ 1012 h 1035"/>
                  <a:gd name="T4" fmla="*/ 42 w 42"/>
                  <a:gd name="T5" fmla="*/ 0 h 1035"/>
                  <a:gd name="T6" fmla="*/ 4 w 42"/>
                  <a:gd name="T7" fmla="*/ 23 h 1035"/>
                  <a:gd name="T8" fmla="*/ 0 w 42"/>
                  <a:gd name="T9" fmla="*/ 1035 h 10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1035">
                    <a:moveTo>
                      <a:pt x="0" y="1035"/>
                    </a:moveTo>
                    <a:lnTo>
                      <a:pt x="39" y="1012"/>
                    </a:lnTo>
                    <a:lnTo>
                      <a:pt x="42" y="0"/>
                    </a:lnTo>
                    <a:lnTo>
                      <a:pt x="4" y="23"/>
                    </a:lnTo>
                    <a:lnTo>
                      <a:pt x="0" y="1035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5" name="Freeform: Shape 914" descr="aa81e210-cf93-448e-8c6a-e650123b4b4b"/>
              <p:cNvSpPr/>
              <p:nvPr/>
            </p:nvSpPr>
            <p:spPr bwMode="auto">
              <a:xfrm>
                <a:off x="5848" y="1466"/>
                <a:ext cx="1187" cy="686"/>
              </a:xfrm>
              <a:custGeom>
                <a:avLst/>
                <a:gdLst>
                  <a:gd name="T0" fmla="*/ 1149 w 1187"/>
                  <a:gd name="T1" fmla="*/ 686 h 686"/>
                  <a:gd name="T2" fmla="*/ 1187 w 1187"/>
                  <a:gd name="T3" fmla="*/ 663 h 686"/>
                  <a:gd name="T4" fmla="*/ 38 w 1187"/>
                  <a:gd name="T5" fmla="*/ 0 h 686"/>
                  <a:gd name="T6" fmla="*/ 0 w 1187"/>
                  <a:gd name="T7" fmla="*/ 23 h 686"/>
                  <a:gd name="T8" fmla="*/ 1149 w 1187"/>
                  <a:gd name="T9" fmla="*/ 686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87" h="686">
                    <a:moveTo>
                      <a:pt x="1149" y="686"/>
                    </a:moveTo>
                    <a:lnTo>
                      <a:pt x="1187" y="663"/>
                    </a:lnTo>
                    <a:lnTo>
                      <a:pt x="38" y="0"/>
                    </a:lnTo>
                    <a:lnTo>
                      <a:pt x="0" y="23"/>
                    </a:lnTo>
                    <a:lnTo>
                      <a:pt x="1149" y="686"/>
                    </a:lnTo>
                    <a:close/>
                  </a:path>
                </a:pathLst>
              </a:custGeom>
              <a:solidFill>
                <a:srgbClr val="EEFF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6" name="Freeform: Shape 915" descr="2f346e0c-a618-4c84-8224-80dc47e93449"/>
              <p:cNvSpPr/>
              <p:nvPr/>
            </p:nvSpPr>
            <p:spPr bwMode="auto">
              <a:xfrm>
                <a:off x="4963" y="2454"/>
                <a:ext cx="2031" cy="1167"/>
              </a:xfrm>
              <a:custGeom>
                <a:avLst/>
                <a:gdLst>
                  <a:gd name="T0" fmla="*/ 0 w 2031"/>
                  <a:gd name="T1" fmla="*/ 500 h 1167"/>
                  <a:gd name="T2" fmla="*/ 1152 w 2031"/>
                  <a:gd name="T3" fmla="*/ 1167 h 1167"/>
                  <a:gd name="T4" fmla="*/ 2031 w 2031"/>
                  <a:gd name="T5" fmla="*/ 667 h 1167"/>
                  <a:gd name="T6" fmla="*/ 881 w 2031"/>
                  <a:gd name="T7" fmla="*/ 0 h 1167"/>
                  <a:gd name="T8" fmla="*/ 0 w 2031"/>
                  <a:gd name="T9" fmla="*/ 500 h 1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30" h="1167">
                    <a:moveTo>
                      <a:pt x="0" y="500"/>
                    </a:moveTo>
                    <a:lnTo>
                      <a:pt x="1152" y="1167"/>
                    </a:lnTo>
                    <a:lnTo>
                      <a:pt x="2031" y="667"/>
                    </a:lnTo>
                    <a:lnTo>
                      <a:pt x="881" y="0"/>
                    </a:lnTo>
                    <a:lnTo>
                      <a:pt x="0" y="500"/>
                    </a:lnTo>
                    <a:close/>
                  </a:path>
                </a:pathLst>
              </a:custGeom>
              <a:solidFill>
                <a:srgbClr val="EEF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7" name="Freeform: Shape 916" descr="08b02b98-d91f-41bf-92ef-9f2f467a29da"/>
              <p:cNvSpPr/>
              <p:nvPr/>
            </p:nvSpPr>
            <p:spPr bwMode="auto">
              <a:xfrm>
                <a:off x="4963" y="2454"/>
                <a:ext cx="2031" cy="1167"/>
              </a:xfrm>
              <a:custGeom>
                <a:avLst/>
                <a:gdLst>
                  <a:gd name="T0" fmla="*/ 0 w 2031"/>
                  <a:gd name="T1" fmla="*/ 500 h 1167"/>
                  <a:gd name="T2" fmla="*/ 1152 w 2031"/>
                  <a:gd name="T3" fmla="*/ 1167 h 1167"/>
                  <a:gd name="T4" fmla="*/ 2031 w 2031"/>
                  <a:gd name="T5" fmla="*/ 667 h 1167"/>
                  <a:gd name="T6" fmla="*/ 881 w 2031"/>
                  <a:gd name="T7" fmla="*/ 0 h 1167"/>
                  <a:gd name="T8" fmla="*/ 0 w 2031"/>
                  <a:gd name="T9" fmla="*/ 500 h 1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30" h="1167">
                    <a:moveTo>
                      <a:pt x="0" y="500"/>
                    </a:moveTo>
                    <a:lnTo>
                      <a:pt x="1152" y="1167"/>
                    </a:lnTo>
                    <a:lnTo>
                      <a:pt x="2031" y="667"/>
                    </a:lnTo>
                    <a:lnTo>
                      <a:pt x="881" y="0"/>
                    </a:lnTo>
                    <a:lnTo>
                      <a:pt x="0" y="50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8" name="Freeform: Shape 917" descr="d6a7f421-c97d-4895-b184-2e844256511d"/>
              <p:cNvSpPr/>
              <p:nvPr/>
            </p:nvSpPr>
            <p:spPr bwMode="auto">
              <a:xfrm>
                <a:off x="4963" y="2954"/>
                <a:ext cx="1150" cy="710"/>
              </a:xfrm>
              <a:custGeom>
                <a:avLst/>
                <a:gdLst>
                  <a:gd name="T0" fmla="*/ 0 w 1150"/>
                  <a:gd name="T1" fmla="*/ 0 h 710"/>
                  <a:gd name="T2" fmla="*/ 0 w 1150"/>
                  <a:gd name="T3" fmla="*/ 44 h 710"/>
                  <a:gd name="T4" fmla="*/ 1150 w 1150"/>
                  <a:gd name="T5" fmla="*/ 710 h 710"/>
                  <a:gd name="T6" fmla="*/ 1150 w 1150"/>
                  <a:gd name="T7" fmla="*/ 666 h 710"/>
                  <a:gd name="T8" fmla="*/ 0 w 1150"/>
                  <a:gd name="T9" fmla="*/ 0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0" h="710">
                    <a:moveTo>
                      <a:pt x="0" y="0"/>
                    </a:moveTo>
                    <a:lnTo>
                      <a:pt x="0" y="44"/>
                    </a:lnTo>
                    <a:lnTo>
                      <a:pt x="1150" y="710"/>
                    </a:lnTo>
                    <a:lnTo>
                      <a:pt x="1150" y="6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CD8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9" name="Freeform: Shape 918" descr="3c9466fb-3f15-4c3f-86d1-0a347145e664"/>
              <p:cNvSpPr/>
              <p:nvPr/>
            </p:nvSpPr>
            <p:spPr bwMode="auto">
              <a:xfrm>
                <a:off x="6113" y="3120"/>
                <a:ext cx="880" cy="544"/>
              </a:xfrm>
              <a:custGeom>
                <a:avLst/>
                <a:gdLst>
                  <a:gd name="T0" fmla="*/ 0 w 880"/>
                  <a:gd name="T1" fmla="*/ 500 h 544"/>
                  <a:gd name="T2" fmla="*/ 0 w 880"/>
                  <a:gd name="T3" fmla="*/ 544 h 544"/>
                  <a:gd name="T4" fmla="*/ 880 w 880"/>
                  <a:gd name="T5" fmla="*/ 44 h 544"/>
                  <a:gd name="T6" fmla="*/ 880 w 880"/>
                  <a:gd name="T7" fmla="*/ 0 h 544"/>
                  <a:gd name="T8" fmla="*/ 0 w 880"/>
                  <a:gd name="T9" fmla="*/ 500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80" h="544">
                    <a:moveTo>
                      <a:pt x="0" y="500"/>
                    </a:moveTo>
                    <a:lnTo>
                      <a:pt x="0" y="544"/>
                    </a:lnTo>
                    <a:lnTo>
                      <a:pt x="880" y="44"/>
                    </a:lnTo>
                    <a:lnTo>
                      <a:pt x="880" y="0"/>
                    </a:lnTo>
                    <a:lnTo>
                      <a:pt x="0" y="500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0" name="Freeform: Shape 919" descr="5f78f7f0-d137-496c-99bd-8e93dc93b689"/>
              <p:cNvSpPr/>
              <p:nvPr/>
            </p:nvSpPr>
            <p:spPr bwMode="auto">
              <a:xfrm>
                <a:off x="5877" y="1561"/>
                <a:ext cx="1068" cy="1462"/>
              </a:xfrm>
              <a:custGeom>
                <a:avLst/>
                <a:gdLst>
                  <a:gd name="T0" fmla="*/ 2 w 1068"/>
                  <a:gd name="T1" fmla="*/ 22 h 1464"/>
                  <a:gd name="T2" fmla="*/ 0 w 1068"/>
                  <a:gd name="T3" fmla="*/ 843 h 1464"/>
                  <a:gd name="T4" fmla="*/ 9 w 1068"/>
                  <a:gd name="T5" fmla="*/ 858 h 1464"/>
                  <a:gd name="T6" fmla="*/ 1039 w 1068"/>
                  <a:gd name="T7" fmla="*/ 1457 h 1464"/>
                  <a:gd name="T8" fmla="*/ 1066 w 1068"/>
                  <a:gd name="T9" fmla="*/ 1442 h 1464"/>
                  <a:gd name="T10" fmla="*/ 1068 w 1068"/>
                  <a:gd name="T11" fmla="*/ 621 h 1464"/>
                  <a:gd name="T12" fmla="*/ 1060 w 1068"/>
                  <a:gd name="T13" fmla="*/ 605 h 1464"/>
                  <a:gd name="T14" fmla="*/ 29 w 1068"/>
                  <a:gd name="T15" fmla="*/ 6 h 1464"/>
                  <a:gd name="T16" fmla="*/ 2 w 1068"/>
                  <a:gd name="T17" fmla="*/ 22 h 1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68" h="1464">
                    <a:moveTo>
                      <a:pt x="2" y="22"/>
                    </a:moveTo>
                    <a:cubicBezTo>
                      <a:pt x="0" y="843"/>
                      <a:pt x="0" y="843"/>
                      <a:pt x="0" y="843"/>
                    </a:cubicBezTo>
                    <a:cubicBezTo>
                      <a:pt x="0" y="849"/>
                      <a:pt x="3" y="855"/>
                      <a:pt x="9" y="858"/>
                    </a:cubicBezTo>
                    <a:cubicBezTo>
                      <a:pt x="1039" y="1457"/>
                      <a:pt x="1039" y="1457"/>
                      <a:pt x="1039" y="1457"/>
                    </a:cubicBezTo>
                    <a:cubicBezTo>
                      <a:pt x="1051" y="1464"/>
                      <a:pt x="1066" y="1456"/>
                      <a:pt x="1066" y="1442"/>
                    </a:cubicBezTo>
                    <a:cubicBezTo>
                      <a:pt x="1068" y="621"/>
                      <a:pt x="1068" y="621"/>
                      <a:pt x="1068" y="621"/>
                    </a:cubicBezTo>
                    <a:cubicBezTo>
                      <a:pt x="1068" y="614"/>
                      <a:pt x="1065" y="609"/>
                      <a:pt x="1060" y="605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17" y="0"/>
                      <a:pt x="2" y="8"/>
                      <a:pt x="2" y="22"/>
                    </a:cubicBezTo>
                    <a:close/>
                  </a:path>
                </a:pathLst>
              </a:custGeom>
              <a:solidFill>
                <a:srgbClr val="7EC5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1" name="Freeform: Shape 920" descr="cb4fc82f-7449-4271-bedd-e4618928997c"/>
              <p:cNvSpPr/>
              <p:nvPr/>
            </p:nvSpPr>
            <p:spPr bwMode="auto">
              <a:xfrm>
                <a:off x="5922" y="1624"/>
                <a:ext cx="973" cy="1329"/>
              </a:xfrm>
              <a:custGeom>
                <a:avLst/>
                <a:gdLst>
                  <a:gd name="T0" fmla="*/ 2 w 973"/>
                  <a:gd name="T1" fmla="*/ 23 h 1331"/>
                  <a:gd name="T2" fmla="*/ 0 w 973"/>
                  <a:gd name="T3" fmla="*/ 765 h 1331"/>
                  <a:gd name="T4" fmla="*/ 9 w 973"/>
                  <a:gd name="T5" fmla="*/ 781 h 1331"/>
                  <a:gd name="T6" fmla="*/ 943 w 973"/>
                  <a:gd name="T7" fmla="*/ 1324 h 1331"/>
                  <a:gd name="T8" fmla="*/ 971 w 973"/>
                  <a:gd name="T9" fmla="*/ 1308 h 1331"/>
                  <a:gd name="T10" fmla="*/ 973 w 973"/>
                  <a:gd name="T11" fmla="*/ 566 h 1331"/>
                  <a:gd name="T12" fmla="*/ 964 w 973"/>
                  <a:gd name="T13" fmla="*/ 550 h 1331"/>
                  <a:gd name="T14" fmla="*/ 30 w 973"/>
                  <a:gd name="T15" fmla="*/ 7 h 1331"/>
                  <a:gd name="T16" fmla="*/ 2 w 973"/>
                  <a:gd name="T17" fmla="*/ 23 h 1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73" h="1331">
                    <a:moveTo>
                      <a:pt x="2" y="23"/>
                    </a:moveTo>
                    <a:cubicBezTo>
                      <a:pt x="0" y="765"/>
                      <a:pt x="0" y="765"/>
                      <a:pt x="0" y="765"/>
                    </a:cubicBezTo>
                    <a:cubicBezTo>
                      <a:pt x="0" y="772"/>
                      <a:pt x="4" y="778"/>
                      <a:pt x="9" y="781"/>
                    </a:cubicBezTo>
                    <a:cubicBezTo>
                      <a:pt x="943" y="1324"/>
                      <a:pt x="943" y="1324"/>
                      <a:pt x="943" y="1324"/>
                    </a:cubicBezTo>
                    <a:cubicBezTo>
                      <a:pt x="955" y="1331"/>
                      <a:pt x="971" y="1322"/>
                      <a:pt x="971" y="1308"/>
                    </a:cubicBezTo>
                    <a:cubicBezTo>
                      <a:pt x="973" y="566"/>
                      <a:pt x="973" y="566"/>
                      <a:pt x="973" y="566"/>
                    </a:cubicBezTo>
                    <a:cubicBezTo>
                      <a:pt x="973" y="559"/>
                      <a:pt x="970" y="553"/>
                      <a:pt x="964" y="550"/>
                    </a:cubicBezTo>
                    <a:cubicBezTo>
                      <a:pt x="30" y="7"/>
                      <a:pt x="30" y="7"/>
                      <a:pt x="30" y="7"/>
                    </a:cubicBezTo>
                    <a:cubicBezTo>
                      <a:pt x="18" y="0"/>
                      <a:pt x="3" y="9"/>
                      <a:pt x="2" y="23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2" name="Freeform: Shape 921" descr="f0c91062-69aa-4578-a113-13304c402637"/>
              <p:cNvSpPr/>
              <p:nvPr/>
            </p:nvSpPr>
            <p:spPr bwMode="auto">
              <a:xfrm>
                <a:off x="5473" y="3100"/>
                <a:ext cx="360" cy="221"/>
              </a:xfrm>
              <a:custGeom>
                <a:avLst/>
                <a:gdLst>
                  <a:gd name="T0" fmla="*/ 14 w 359"/>
                  <a:gd name="T1" fmla="*/ 112 h 222"/>
                  <a:gd name="T2" fmla="*/ 195 w 359"/>
                  <a:gd name="T3" fmla="*/ 218 h 222"/>
                  <a:gd name="T4" fmla="*/ 216 w 359"/>
                  <a:gd name="T5" fmla="*/ 218 h 222"/>
                  <a:gd name="T6" fmla="*/ 345 w 359"/>
                  <a:gd name="T7" fmla="*/ 144 h 222"/>
                  <a:gd name="T8" fmla="*/ 345 w 359"/>
                  <a:gd name="T9" fmla="*/ 109 h 222"/>
                  <a:gd name="T10" fmla="*/ 163 w 359"/>
                  <a:gd name="T11" fmla="*/ 4 h 222"/>
                  <a:gd name="T12" fmla="*/ 143 w 359"/>
                  <a:gd name="T13" fmla="*/ 3 h 222"/>
                  <a:gd name="T14" fmla="*/ 14 w 359"/>
                  <a:gd name="T15" fmla="*/ 77 h 222"/>
                  <a:gd name="T16" fmla="*/ 14 w 359"/>
                  <a:gd name="T17" fmla="*/ 11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9" h="221">
                    <a:moveTo>
                      <a:pt x="14" y="112"/>
                    </a:moveTo>
                    <a:cubicBezTo>
                      <a:pt x="195" y="218"/>
                      <a:pt x="195" y="218"/>
                      <a:pt x="195" y="218"/>
                    </a:cubicBezTo>
                    <a:cubicBezTo>
                      <a:pt x="202" y="222"/>
                      <a:pt x="209" y="222"/>
                      <a:pt x="216" y="218"/>
                    </a:cubicBezTo>
                    <a:cubicBezTo>
                      <a:pt x="345" y="144"/>
                      <a:pt x="345" y="144"/>
                      <a:pt x="345" y="144"/>
                    </a:cubicBezTo>
                    <a:cubicBezTo>
                      <a:pt x="359" y="137"/>
                      <a:pt x="359" y="117"/>
                      <a:pt x="345" y="109"/>
                    </a:cubicBezTo>
                    <a:cubicBezTo>
                      <a:pt x="163" y="4"/>
                      <a:pt x="163" y="4"/>
                      <a:pt x="163" y="4"/>
                    </a:cubicBezTo>
                    <a:cubicBezTo>
                      <a:pt x="157" y="0"/>
                      <a:pt x="149" y="0"/>
                      <a:pt x="143" y="3"/>
                    </a:cubicBezTo>
                    <a:cubicBezTo>
                      <a:pt x="14" y="77"/>
                      <a:pt x="14" y="77"/>
                      <a:pt x="14" y="77"/>
                    </a:cubicBezTo>
                    <a:cubicBezTo>
                      <a:pt x="0" y="85"/>
                      <a:pt x="0" y="105"/>
                      <a:pt x="14" y="112"/>
                    </a:cubicBezTo>
                    <a:close/>
                  </a:path>
                </a:pathLst>
              </a:custGeom>
              <a:solidFill>
                <a:srgbClr val="D7E5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3" name="Freeform: Shape 922" descr="b1c1cca3-1a6d-438e-8aaa-7cd7d48d2cae"/>
              <p:cNvSpPr/>
              <p:nvPr/>
            </p:nvSpPr>
            <p:spPr bwMode="auto">
              <a:xfrm>
                <a:off x="5326" y="2530"/>
                <a:ext cx="1474" cy="879"/>
              </a:xfrm>
              <a:custGeom>
                <a:avLst/>
                <a:gdLst>
                  <a:gd name="T0" fmla="*/ 26 w 1473"/>
                  <a:gd name="T1" fmla="*/ 361 h 880"/>
                  <a:gd name="T2" fmla="*/ 903 w 1473"/>
                  <a:gd name="T3" fmla="*/ 873 h 880"/>
                  <a:gd name="T4" fmla="*/ 942 w 1473"/>
                  <a:gd name="T5" fmla="*/ 874 h 880"/>
                  <a:gd name="T6" fmla="*/ 1447 w 1473"/>
                  <a:gd name="T7" fmla="*/ 586 h 880"/>
                  <a:gd name="T8" fmla="*/ 1447 w 1473"/>
                  <a:gd name="T9" fmla="*/ 519 h 880"/>
                  <a:gd name="T10" fmla="*/ 570 w 1473"/>
                  <a:gd name="T11" fmla="*/ 7 h 880"/>
                  <a:gd name="T12" fmla="*/ 531 w 1473"/>
                  <a:gd name="T13" fmla="*/ 7 h 880"/>
                  <a:gd name="T14" fmla="*/ 26 w 1473"/>
                  <a:gd name="T15" fmla="*/ 295 h 880"/>
                  <a:gd name="T16" fmla="*/ 26 w 1473"/>
                  <a:gd name="T17" fmla="*/ 361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73" h="880">
                    <a:moveTo>
                      <a:pt x="26" y="361"/>
                    </a:moveTo>
                    <a:cubicBezTo>
                      <a:pt x="903" y="873"/>
                      <a:pt x="903" y="873"/>
                      <a:pt x="903" y="873"/>
                    </a:cubicBezTo>
                    <a:cubicBezTo>
                      <a:pt x="915" y="880"/>
                      <a:pt x="930" y="880"/>
                      <a:pt x="942" y="874"/>
                    </a:cubicBezTo>
                    <a:cubicBezTo>
                      <a:pt x="1447" y="586"/>
                      <a:pt x="1447" y="586"/>
                      <a:pt x="1447" y="586"/>
                    </a:cubicBezTo>
                    <a:cubicBezTo>
                      <a:pt x="1473" y="571"/>
                      <a:pt x="1473" y="534"/>
                      <a:pt x="1447" y="519"/>
                    </a:cubicBezTo>
                    <a:cubicBezTo>
                      <a:pt x="570" y="7"/>
                      <a:pt x="570" y="7"/>
                      <a:pt x="570" y="7"/>
                    </a:cubicBezTo>
                    <a:cubicBezTo>
                      <a:pt x="558" y="0"/>
                      <a:pt x="543" y="0"/>
                      <a:pt x="531" y="7"/>
                    </a:cubicBezTo>
                    <a:cubicBezTo>
                      <a:pt x="26" y="295"/>
                      <a:pt x="26" y="295"/>
                      <a:pt x="26" y="295"/>
                    </a:cubicBezTo>
                    <a:cubicBezTo>
                      <a:pt x="0" y="309"/>
                      <a:pt x="0" y="346"/>
                      <a:pt x="26" y="361"/>
                    </a:cubicBezTo>
                    <a:close/>
                  </a:path>
                </a:pathLst>
              </a:custGeom>
              <a:solidFill>
                <a:srgbClr val="D7E5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4" name="Freeform: Shape 923" descr="6e72ad90-c7f8-4986-9ad9-8d1bc5b5b6a1"/>
              <p:cNvSpPr/>
              <p:nvPr/>
            </p:nvSpPr>
            <p:spPr bwMode="auto">
              <a:xfrm>
                <a:off x="5815" y="2547"/>
                <a:ext cx="122" cy="71"/>
              </a:xfrm>
              <a:custGeom>
                <a:avLst/>
                <a:gdLst>
                  <a:gd name="T0" fmla="*/ 122 w 122"/>
                  <a:gd name="T1" fmla="*/ 46 h 71"/>
                  <a:gd name="T2" fmla="*/ 79 w 122"/>
                  <a:gd name="T3" fmla="*/ 71 h 71"/>
                  <a:gd name="T4" fmla="*/ 0 w 122"/>
                  <a:gd name="T5" fmla="*/ 26 h 71"/>
                  <a:gd name="T6" fmla="*/ 44 w 122"/>
                  <a:gd name="T7" fmla="*/ 0 h 71"/>
                  <a:gd name="T8" fmla="*/ 122 w 122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6"/>
                    </a:moveTo>
                    <a:lnTo>
                      <a:pt x="79" y="71"/>
                    </a:lnTo>
                    <a:lnTo>
                      <a:pt x="0" y="26"/>
                    </a:lnTo>
                    <a:lnTo>
                      <a:pt x="44" y="0"/>
                    </a:lnTo>
                    <a:lnTo>
                      <a:pt x="122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5" name="Freeform: Shape 924" descr="05e07b94-e06a-495a-ae21-728586f6be37"/>
              <p:cNvSpPr/>
              <p:nvPr/>
            </p:nvSpPr>
            <p:spPr bwMode="auto">
              <a:xfrm>
                <a:off x="5893" y="2593"/>
                <a:ext cx="44" cy="34"/>
              </a:xfrm>
              <a:custGeom>
                <a:avLst/>
                <a:gdLst>
                  <a:gd name="T0" fmla="*/ 44 w 44"/>
                  <a:gd name="T1" fmla="*/ 0 h 34"/>
                  <a:gd name="T2" fmla="*/ 44 w 44"/>
                  <a:gd name="T3" fmla="*/ 9 h 34"/>
                  <a:gd name="T4" fmla="*/ 0 w 44"/>
                  <a:gd name="T5" fmla="*/ 34 h 34"/>
                  <a:gd name="T6" fmla="*/ 1 w 44"/>
                  <a:gd name="T7" fmla="*/ 25 h 34"/>
                  <a:gd name="T8" fmla="*/ 44 w 4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4">
                    <a:moveTo>
                      <a:pt x="44" y="0"/>
                    </a:moveTo>
                    <a:lnTo>
                      <a:pt x="44" y="9"/>
                    </a:lnTo>
                    <a:lnTo>
                      <a:pt x="0" y="34"/>
                    </a:lnTo>
                    <a:lnTo>
                      <a:pt x="1" y="25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6" name="Freeform: Shape 925" descr="6f5ab0b0-4b5b-4f87-b641-c6f92bcab7ae"/>
              <p:cNvSpPr/>
              <p:nvPr/>
            </p:nvSpPr>
            <p:spPr bwMode="auto">
              <a:xfrm>
                <a:off x="5815" y="2573"/>
                <a:ext cx="79" cy="54"/>
              </a:xfrm>
              <a:custGeom>
                <a:avLst/>
                <a:gdLst>
                  <a:gd name="T0" fmla="*/ 79 w 79"/>
                  <a:gd name="T1" fmla="*/ 45 h 54"/>
                  <a:gd name="T2" fmla="*/ 78 w 79"/>
                  <a:gd name="T3" fmla="*/ 54 h 54"/>
                  <a:gd name="T4" fmla="*/ 0 w 79"/>
                  <a:gd name="T5" fmla="*/ 9 h 54"/>
                  <a:gd name="T6" fmla="*/ 0 w 79"/>
                  <a:gd name="T7" fmla="*/ 0 h 54"/>
                  <a:gd name="T8" fmla="*/ 79 w 79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54">
                    <a:moveTo>
                      <a:pt x="79" y="45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9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7" name="Freeform: Shape 926" descr="ee9bb097-1c4c-463a-93a5-8c7e7b842b4d"/>
              <p:cNvSpPr/>
              <p:nvPr/>
            </p:nvSpPr>
            <p:spPr bwMode="auto">
              <a:xfrm>
                <a:off x="5910" y="2603"/>
                <a:ext cx="122" cy="71"/>
              </a:xfrm>
              <a:custGeom>
                <a:avLst/>
                <a:gdLst>
                  <a:gd name="T0" fmla="*/ 122 w 122"/>
                  <a:gd name="T1" fmla="*/ 46 h 71"/>
                  <a:gd name="T2" fmla="*/ 79 w 122"/>
                  <a:gd name="T3" fmla="*/ 71 h 71"/>
                  <a:gd name="T4" fmla="*/ 0 w 122"/>
                  <a:gd name="T5" fmla="*/ 26 h 71"/>
                  <a:gd name="T6" fmla="*/ 44 w 122"/>
                  <a:gd name="T7" fmla="*/ 0 h 71"/>
                  <a:gd name="T8" fmla="*/ 122 w 122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6"/>
                    </a:moveTo>
                    <a:lnTo>
                      <a:pt x="79" y="71"/>
                    </a:lnTo>
                    <a:lnTo>
                      <a:pt x="0" y="26"/>
                    </a:lnTo>
                    <a:lnTo>
                      <a:pt x="44" y="0"/>
                    </a:lnTo>
                    <a:lnTo>
                      <a:pt x="122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8" name="Freeform: Shape 927" descr="c0bb3355-e1d6-4e42-b075-286f60b4d57d"/>
              <p:cNvSpPr/>
              <p:nvPr/>
            </p:nvSpPr>
            <p:spPr bwMode="auto">
              <a:xfrm>
                <a:off x="5989" y="2649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8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9" name="Freeform: Shape 928" descr="2d57fafa-baec-41c4-89cf-06e927a0322d"/>
              <p:cNvSpPr/>
              <p:nvPr/>
            </p:nvSpPr>
            <p:spPr bwMode="auto">
              <a:xfrm>
                <a:off x="5910" y="2629"/>
                <a:ext cx="79" cy="54"/>
              </a:xfrm>
              <a:custGeom>
                <a:avLst/>
                <a:gdLst>
                  <a:gd name="T0" fmla="*/ 79 w 79"/>
                  <a:gd name="T1" fmla="*/ 45 h 54"/>
                  <a:gd name="T2" fmla="*/ 79 w 79"/>
                  <a:gd name="T3" fmla="*/ 54 h 54"/>
                  <a:gd name="T4" fmla="*/ 0 w 79"/>
                  <a:gd name="T5" fmla="*/ 9 h 54"/>
                  <a:gd name="T6" fmla="*/ 0 w 79"/>
                  <a:gd name="T7" fmla="*/ 0 h 54"/>
                  <a:gd name="T8" fmla="*/ 79 w 79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54">
                    <a:moveTo>
                      <a:pt x="79" y="45"/>
                    </a:moveTo>
                    <a:lnTo>
                      <a:pt x="79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9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0" name="Freeform: Shape 929" descr="684940d6-9a6b-41a8-ab40-92a6fab63c0c"/>
              <p:cNvSpPr/>
              <p:nvPr/>
            </p:nvSpPr>
            <p:spPr bwMode="auto">
              <a:xfrm>
                <a:off x="6011" y="2662"/>
                <a:ext cx="121" cy="70"/>
              </a:xfrm>
              <a:custGeom>
                <a:avLst/>
                <a:gdLst>
                  <a:gd name="T0" fmla="*/ 121 w 121"/>
                  <a:gd name="T1" fmla="*/ 45 h 70"/>
                  <a:gd name="T2" fmla="*/ 78 w 121"/>
                  <a:gd name="T3" fmla="*/ 70 h 70"/>
                  <a:gd name="T4" fmla="*/ 0 w 121"/>
                  <a:gd name="T5" fmla="*/ 25 h 70"/>
                  <a:gd name="T6" fmla="*/ 43 w 121"/>
                  <a:gd name="T7" fmla="*/ 0 h 70"/>
                  <a:gd name="T8" fmla="*/ 121 w 121"/>
                  <a:gd name="T9" fmla="*/ 4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1" y="45"/>
                    </a:moveTo>
                    <a:lnTo>
                      <a:pt x="78" y="70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1" name="Freeform: Shape 930" descr="ff435e73-ba25-4ab9-99f7-826efef6320e"/>
              <p:cNvSpPr/>
              <p:nvPr/>
            </p:nvSpPr>
            <p:spPr bwMode="auto">
              <a:xfrm>
                <a:off x="6089" y="2707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9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9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2" name="Freeform: Shape 931" descr="54b746a4-58e3-4750-80a1-171d53382067"/>
              <p:cNvSpPr/>
              <p:nvPr/>
            </p:nvSpPr>
            <p:spPr bwMode="auto">
              <a:xfrm>
                <a:off x="6011" y="2687"/>
                <a:ext cx="78" cy="54"/>
              </a:xfrm>
              <a:custGeom>
                <a:avLst/>
                <a:gdLst>
                  <a:gd name="T0" fmla="*/ 78 w 78"/>
                  <a:gd name="T1" fmla="*/ 45 h 54"/>
                  <a:gd name="T2" fmla="*/ 78 w 78"/>
                  <a:gd name="T3" fmla="*/ 54 h 54"/>
                  <a:gd name="T4" fmla="*/ 0 w 78"/>
                  <a:gd name="T5" fmla="*/ 9 h 54"/>
                  <a:gd name="T6" fmla="*/ 0 w 78"/>
                  <a:gd name="T7" fmla="*/ 0 h 54"/>
                  <a:gd name="T8" fmla="*/ 78 w 78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4">
                    <a:moveTo>
                      <a:pt x="78" y="45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3" name="Freeform: Shape 932" descr="11f0039a-8017-4f70-89ee-86d68eac3b0e"/>
              <p:cNvSpPr/>
              <p:nvPr/>
            </p:nvSpPr>
            <p:spPr bwMode="auto">
              <a:xfrm>
                <a:off x="6115" y="2722"/>
                <a:ext cx="121" cy="71"/>
              </a:xfrm>
              <a:custGeom>
                <a:avLst/>
                <a:gdLst>
                  <a:gd name="T0" fmla="*/ 121 w 121"/>
                  <a:gd name="T1" fmla="*/ 46 h 71"/>
                  <a:gd name="T2" fmla="*/ 78 w 121"/>
                  <a:gd name="T3" fmla="*/ 71 h 71"/>
                  <a:gd name="T4" fmla="*/ 0 w 121"/>
                  <a:gd name="T5" fmla="*/ 25 h 71"/>
                  <a:gd name="T6" fmla="*/ 43 w 121"/>
                  <a:gd name="T7" fmla="*/ 0 h 71"/>
                  <a:gd name="T8" fmla="*/ 121 w 121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1">
                    <a:moveTo>
                      <a:pt x="121" y="46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4" name="Freeform: Shape 933" descr="dbaa12a5-4cc1-4f17-8509-800a623c711e"/>
              <p:cNvSpPr/>
              <p:nvPr/>
            </p:nvSpPr>
            <p:spPr bwMode="auto">
              <a:xfrm>
                <a:off x="6193" y="2768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8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5" name="Freeform: Shape 934" descr="17662993-b0e7-401d-90cd-a3a9a972dcc8"/>
              <p:cNvSpPr/>
              <p:nvPr/>
            </p:nvSpPr>
            <p:spPr bwMode="auto">
              <a:xfrm>
                <a:off x="6115" y="2747"/>
                <a:ext cx="78" cy="55"/>
              </a:xfrm>
              <a:custGeom>
                <a:avLst/>
                <a:gdLst>
                  <a:gd name="T0" fmla="*/ 78 w 78"/>
                  <a:gd name="T1" fmla="*/ 46 h 55"/>
                  <a:gd name="T2" fmla="*/ 78 w 78"/>
                  <a:gd name="T3" fmla="*/ 55 h 55"/>
                  <a:gd name="T4" fmla="*/ 0 w 78"/>
                  <a:gd name="T5" fmla="*/ 9 h 55"/>
                  <a:gd name="T6" fmla="*/ 0 w 78"/>
                  <a:gd name="T7" fmla="*/ 0 h 55"/>
                  <a:gd name="T8" fmla="*/ 78 w 78"/>
                  <a:gd name="T9" fmla="*/ 46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5">
                    <a:moveTo>
                      <a:pt x="78" y="46"/>
                    </a:moveTo>
                    <a:lnTo>
                      <a:pt x="78" y="55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6" name="Freeform: Shape 935" descr="5cacf3c5-fe68-46ee-8620-81dd45b1656a"/>
              <p:cNvSpPr/>
              <p:nvPr/>
            </p:nvSpPr>
            <p:spPr bwMode="auto">
              <a:xfrm>
                <a:off x="6217" y="2782"/>
                <a:ext cx="122" cy="71"/>
              </a:xfrm>
              <a:custGeom>
                <a:avLst/>
                <a:gdLst>
                  <a:gd name="T0" fmla="*/ 122 w 122"/>
                  <a:gd name="T1" fmla="*/ 45 h 71"/>
                  <a:gd name="T2" fmla="*/ 79 w 122"/>
                  <a:gd name="T3" fmla="*/ 71 h 71"/>
                  <a:gd name="T4" fmla="*/ 0 w 122"/>
                  <a:gd name="T5" fmla="*/ 25 h 71"/>
                  <a:gd name="T6" fmla="*/ 44 w 122"/>
                  <a:gd name="T7" fmla="*/ 0 h 71"/>
                  <a:gd name="T8" fmla="*/ 122 w 122"/>
                  <a:gd name="T9" fmla="*/ 45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5"/>
                    </a:moveTo>
                    <a:lnTo>
                      <a:pt x="79" y="71"/>
                    </a:lnTo>
                    <a:lnTo>
                      <a:pt x="0" y="25"/>
                    </a:lnTo>
                    <a:lnTo>
                      <a:pt x="44" y="0"/>
                    </a:lnTo>
                    <a:lnTo>
                      <a:pt x="122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7" name="Freeform: Shape 936" descr="70578930-8f87-4c7c-af22-148661231052"/>
              <p:cNvSpPr/>
              <p:nvPr/>
            </p:nvSpPr>
            <p:spPr bwMode="auto">
              <a:xfrm>
                <a:off x="6296" y="2827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9 h 34"/>
                  <a:gd name="T4" fmla="*/ 0 w 43"/>
                  <a:gd name="T5" fmla="*/ 34 h 34"/>
                  <a:gd name="T6" fmla="*/ 0 w 43"/>
                  <a:gd name="T7" fmla="*/ 26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9"/>
                    </a:lnTo>
                    <a:lnTo>
                      <a:pt x="0" y="34"/>
                    </a:lnTo>
                    <a:lnTo>
                      <a:pt x="0" y="26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8" name="Freeform: Shape 937" descr="70c4d45b-9562-4a0c-8929-ee4234d49dd8"/>
              <p:cNvSpPr/>
              <p:nvPr/>
            </p:nvSpPr>
            <p:spPr bwMode="auto">
              <a:xfrm>
                <a:off x="6217" y="2807"/>
                <a:ext cx="79" cy="54"/>
              </a:xfrm>
              <a:custGeom>
                <a:avLst/>
                <a:gdLst>
                  <a:gd name="T0" fmla="*/ 79 w 79"/>
                  <a:gd name="T1" fmla="*/ 46 h 54"/>
                  <a:gd name="T2" fmla="*/ 79 w 79"/>
                  <a:gd name="T3" fmla="*/ 54 h 54"/>
                  <a:gd name="T4" fmla="*/ 0 w 79"/>
                  <a:gd name="T5" fmla="*/ 9 h 54"/>
                  <a:gd name="T6" fmla="*/ 0 w 79"/>
                  <a:gd name="T7" fmla="*/ 0 h 54"/>
                  <a:gd name="T8" fmla="*/ 79 w 79"/>
                  <a:gd name="T9" fmla="*/ 4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54">
                    <a:moveTo>
                      <a:pt x="79" y="46"/>
                    </a:moveTo>
                    <a:lnTo>
                      <a:pt x="79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9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9" name="Freeform: Shape 938" descr="2f272cbb-76af-4654-9510-13e70b522df6"/>
              <p:cNvSpPr/>
              <p:nvPr/>
            </p:nvSpPr>
            <p:spPr bwMode="auto">
              <a:xfrm>
                <a:off x="6328" y="2846"/>
                <a:ext cx="121" cy="71"/>
              </a:xfrm>
              <a:custGeom>
                <a:avLst/>
                <a:gdLst>
                  <a:gd name="T0" fmla="*/ 121 w 121"/>
                  <a:gd name="T1" fmla="*/ 45 h 71"/>
                  <a:gd name="T2" fmla="*/ 78 w 121"/>
                  <a:gd name="T3" fmla="*/ 71 h 71"/>
                  <a:gd name="T4" fmla="*/ 0 w 121"/>
                  <a:gd name="T5" fmla="*/ 25 h 71"/>
                  <a:gd name="T6" fmla="*/ 43 w 121"/>
                  <a:gd name="T7" fmla="*/ 0 h 71"/>
                  <a:gd name="T8" fmla="*/ 121 w 121"/>
                  <a:gd name="T9" fmla="*/ 45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1">
                    <a:moveTo>
                      <a:pt x="121" y="45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0" name="Freeform: Shape 939" descr="4418c486-8a65-4344-854d-10695e599144"/>
              <p:cNvSpPr/>
              <p:nvPr/>
            </p:nvSpPr>
            <p:spPr bwMode="auto">
              <a:xfrm>
                <a:off x="6406" y="2891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9 h 34"/>
                  <a:gd name="T4" fmla="*/ 0 w 43"/>
                  <a:gd name="T5" fmla="*/ 34 h 34"/>
                  <a:gd name="T6" fmla="*/ 0 w 43"/>
                  <a:gd name="T7" fmla="*/ 26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9"/>
                    </a:lnTo>
                    <a:lnTo>
                      <a:pt x="0" y="34"/>
                    </a:lnTo>
                    <a:lnTo>
                      <a:pt x="0" y="26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1" name="Freeform: Shape 940" descr="d2d81096-12d4-42e8-a5ae-b5d34dc77b33"/>
              <p:cNvSpPr/>
              <p:nvPr/>
            </p:nvSpPr>
            <p:spPr bwMode="auto">
              <a:xfrm>
                <a:off x="6328" y="2871"/>
                <a:ext cx="78" cy="54"/>
              </a:xfrm>
              <a:custGeom>
                <a:avLst/>
                <a:gdLst>
                  <a:gd name="T0" fmla="*/ 78 w 78"/>
                  <a:gd name="T1" fmla="*/ 46 h 54"/>
                  <a:gd name="T2" fmla="*/ 78 w 78"/>
                  <a:gd name="T3" fmla="*/ 54 h 54"/>
                  <a:gd name="T4" fmla="*/ 0 w 78"/>
                  <a:gd name="T5" fmla="*/ 9 h 54"/>
                  <a:gd name="T6" fmla="*/ 0 w 78"/>
                  <a:gd name="T7" fmla="*/ 0 h 54"/>
                  <a:gd name="T8" fmla="*/ 78 w 78"/>
                  <a:gd name="T9" fmla="*/ 46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4">
                    <a:moveTo>
                      <a:pt x="78" y="46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2" name="Freeform: Shape 941" descr="4175945a-388e-4bb5-b25e-a99942ed05cd"/>
              <p:cNvSpPr/>
              <p:nvPr/>
            </p:nvSpPr>
            <p:spPr bwMode="auto">
              <a:xfrm>
                <a:off x="6429" y="2905"/>
                <a:ext cx="122" cy="71"/>
              </a:xfrm>
              <a:custGeom>
                <a:avLst/>
                <a:gdLst>
                  <a:gd name="T0" fmla="*/ 122 w 122"/>
                  <a:gd name="T1" fmla="*/ 46 h 71"/>
                  <a:gd name="T2" fmla="*/ 78 w 122"/>
                  <a:gd name="T3" fmla="*/ 71 h 71"/>
                  <a:gd name="T4" fmla="*/ 0 w 122"/>
                  <a:gd name="T5" fmla="*/ 25 h 71"/>
                  <a:gd name="T6" fmla="*/ 44 w 122"/>
                  <a:gd name="T7" fmla="*/ 0 h 71"/>
                  <a:gd name="T8" fmla="*/ 122 w 122"/>
                  <a:gd name="T9" fmla="*/ 46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1">
                    <a:moveTo>
                      <a:pt x="122" y="46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4" y="0"/>
                    </a:lnTo>
                    <a:lnTo>
                      <a:pt x="122" y="46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3" name="Freeform: Shape 942" descr="f32cc60e-5d86-4420-9a8b-24fb875948d2"/>
              <p:cNvSpPr/>
              <p:nvPr/>
            </p:nvSpPr>
            <p:spPr bwMode="auto">
              <a:xfrm>
                <a:off x="6507" y="2951"/>
                <a:ext cx="44" cy="34"/>
              </a:xfrm>
              <a:custGeom>
                <a:avLst/>
                <a:gdLst>
                  <a:gd name="T0" fmla="*/ 44 w 44"/>
                  <a:gd name="T1" fmla="*/ 0 h 34"/>
                  <a:gd name="T2" fmla="*/ 44 w 44"/>
                  <a:gd name="T3" fmla="*/ 8 h 34"/>
                  <a:gd name="T4" fmla="*/ 0 w 44"/>
                  <a:gd name="T5" fmla="*/ 34 h 34"/>
                  <a:gd name="T6" fmla="*/ 0 w 44"/>
                  <a:gd name="T7" fmla="*/ 25 h 34"/>
                  <a:gd name="T8" fmla="*/ 44 w 4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4">
                    <a:moveTo>
                      <a:pt x="44" y="0"/>
                    </a:moveTo>
                    <a:lnTo>
                      <a:pt x="44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4" name="Freeform: Shape 943" descr="502797a0-e9e8-49d8-a7cf-811483950b06"/>
              <p:cNvSpPr/>
              <p:nvPr/>
            </p:nvSpPr>
            <p:spPr bwMode="auto">
              <a:xfrm>
                <a:off x="6429" y="2930"/>
                <a:ext cx="78" cy="55"/>
              </a:xfrm>
              <a:custGeom>
                <a:avLst/>
                <a:gdLst>
                  <a:gd name="T0" fmla="*/ 78 w 78"/>
                  <a:gd name="T1" fmla="*/ 46 h 55"/>
                  <a:gd name="T2" fmla="*/ 78 w 78"/>
                  <a:gd name="T3" fmla="*/ 55 h 55"/>
                  <a:gd name="T4" fmla="*/ 0 w 78"/>
                  <a:gd name="T5" fmla="*/ 9 h 55"/>
                  <a:gd name="T6" fmla="*/ 0 w 78"/>
                  <a:gd name="T7" fmla="*/ 0 h 55"/>
                  <a:gd name="T8" fmla="*/ 78 w 78"/>
                  <a:gd name="T9" fmla="*/ 46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5">
                    <a:moveTo>
                      <a:pt x="78" y="46"/>
                    </a:moveTo>
                    <a:lnTo>
                      <a:pt x="78" y="55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5" name="Freeform: Shape 944" descr="c46e3ac5-2807-4d09-b1a2-ff51eebfcad0"/>
              <p:cNvSpPr/>
              <p:nvPr/>
            </p:nvSpPr>
            <p:spPr bwMode="auto">
              <a:xfrm>
                <a:off x="6531" y="2964"/>
                <a:ext cx="121" cy="71"/>
              </a:xfrm>
              <a:custGeom>
                <a:avLst/>
                <a:gdLst>
                  <a:gd name="T0" fmla="*/ 121 w 121"/>
                  <a:gd name="T1" fmla="*/ 45 h 71"/>
                  <a:gd name="T2" fmla="*/ 78 w 121"/>
                  <a:gd name="T3" fmla="*/ 71 h 71"/>
                  <a:gd name="T4" fmla="*/ 0 w 121"/>
                  <a:gd name="T5" fmla="*/ 25 h 71"/>
                  <a:gd name="T6" fmla="*/ 43 w 121"/>
                  <a:gd name="T7" fmla="*/ 0 h 71"/>
                  <a:gd name="T8" fmla="*/ 121 w 121"/>
                  <a:gd name="T9" fmla="*/ 45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1">
                    <a:moveTo>
                      <a:pt x="121" y="45"/>
                    </a:moveTo>
                    <a:lnTo>
                      <a:pt x="78" y="71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1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6" name="Freeform: Shape 945" descr="a26ac165-f347-4bb7-9c99-7a74f5e533bd"/>
              <p:cNvSpPr/>
              <p:nvPr/>
            </p:nvSpPr>
            <p:spPr bwMode="auto">
              <a:xfrm>
                <a:off x="6609" y="3010"/>
                <a:ext cx="43" cy="34"/>
              </a:xfrm>
              <a:custGeom>
                <a:avLst/>
                <a:gdLst>
                  <a:gd name="T0" fmla="*/ 43 w 43"/>
                  <a:gd name="T1" fmla="*/ 0 h 34"/>
                  <a:gd name="T2" fmla="*/ 43 w 43"/>
                  <a:gd name="T3" fmla="*/ 8 h 34"/>
                  <a:gd name="T4" fmla="*/ 0 w 43"/>
                  <a:gd name="T5" fmla="*/ 34 h 34"/>
                  <a:gd name="T6" fmla="*/ 0 w 43"/>
                  <a:gd name="T7" fmla="*/ 25 h 34"/>
                  <a:gd name="T8" fmla="*/ 43 w 43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4">
                    <a:moveTo>
                      <a:pt x="43" y="0"/>
                    </a:moveTo>
                    <a:lnTo>
                      <a:pt x="43" y="8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7" name="Freeform: Shape 946" descr="31830362-e76e-48bc-942c-4f366bb702d7"/>
              <p:cNvSpPr/>
              <p:nvPr/>
            </p:nvSpPr>
            <p:spPr bwMode="auto">
              <a:xfrm>
                <a:off x="6531" y="2989"/>
                <a:ext cx="78" cy="55"/>
              </a:xfrm>
              <a:custGeom>
                <a:avLst/>
                <a:gdLst>
                  <a:gd name="T0" fmla="*/ 78 w 78"/>
                  <a:gd name="T1" fmla="*/ 46 h 55"/>
                  <a:gd name="T2" fmla="*/ 78 w 78"/>
                  <a:gd name="T3" fmla="*/ 55 h 55"/>
                  <a:gd name="T4" fmla="*/ 0 w 78"/>
                  <a:gd name="T5" fmla="*/ 9 h 55"/>
                  <a:gd name="T6" fmla="*/ 0 w 78"/>
                  <a:gd name="T7" fmla="*/ 0 h 55"/>
                  <a:gd name="T8" fmla="*/ 78 w 78"/>
                  <a:gd name="T9" fmla="*/ 46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5">
                    <a:moveTo>
                      <a:pt x="78" y="46"/>
                    </a:moveTo>
                    <a:lnTo>
                      <a:pt x="78" y="55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8" name="Freeform: Shape 947" descr="fc961a61-43c2-46b7-a07b-354e0b318336"/>
              <p:cNvSpPr/>
              <p:nvPr/>
            </p:nvSpPr>
            <p:spPr bwMode="auto">
              <a:xfrm>
                <a:off x="6645" y="3031"/>
                <a:ext cx="122" cy="70"/>
              </a:xfrm>
              <a:custGeom>
                <a:avLst/>
                <a:gdLst>
                  <a:gd name="T0" fmla="*/ 122 w 122"/>
                  <a:gd name="T1" fmla="*/ 45 h 70"/>
                  <a:gd name="T2" fmla="*/ 78 w 122"/>
                  <a:gd name="T3" fmla="*/ 70 h 70"/>
                  <a:gd name="T4" fmla="*/ 0 w 122"/>
                  <a:gd name="T5" fmla="*/ 25 h 70"/>
                  <a:gd name="T6" fmla="*/ 43 w 122"/>
                  <a:gd name="T7" fmla="*/ 0 h 70"/>
                  <a:gd name="T8" fmla="*/ 122 w 122"/>
                  <a:gd name="T9" fmla="*/ 4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70">
                    <a:moveTo>
                      <a:pt x="122" y="45"/>
                    </a:moveTo>
                    <a:lnTo>
                      <a:pt x="78" y="70"/>
                    </a:lnTo>
                    <a:lnTo>
                      <a:pt x="0" y="25"/>
                    </a:lnTo>
                    <a:lnTo>
                      <a:pt x="43" y="0"/>
                    </a:lnTo>
                    <a:lnTo>
                      <a:pt x="122" y="4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9" name="Freeform: Shape 948" descr="d8b23ea4-9f2a-4e90-9013-305e310aaf01"/>
              <p:cNvSpPr/>
              <p:nvPr/>
            </p:nvSpPr>
            <p:spPr bwMode="auto">
              <a:xfrm>
                <a:off x="6723" y="3076"/>
                <a:ext cx="44" cy="34"/>
              </a:xfrm>
              <a:custGeom>
                <a:avLst/>
                <a:gdLst>
                  <a:gd name="T0" fmla="*/ 44 w 44"/>
                  <a:gd name="T1" fmla="*/ 0 h 34"/>
                  <a:gd name="T2" fmla="*/ 44 w 44"/>
                  <a:gd name="T3" fmla="*/ 9 h 34"/>
                  <a:gd name="T4" fmla="*/ 0 w 44"/>
                  <a:gd name="T5" fmla="*/ 34 h 34"/>
                  <a:gd name="T6" fmla="*/ 0 w 44"/>
                  <a:gd name="T7" fmla="*/ 25 h 34"/>
                  <a:gd name="T8" fmla="*/ 44 w 4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34">
                    <a:moveTo>
                      <a:pt x="44" y="0"/>
                    </a:moveTo>
                    <a:lnTo>
                      <a:pt x="44" y="9"/>
                    </a:lnTo>
                    <a:lnTo>
                      <a:pt x="0" y="34"/>
                    </a:lnTo>
                    <a:lnTo>
                      <a:pt x="0" y="25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0" name="Freeform: Shape 949" descr="5ee48bae-fc83-4f6b-910b-a628f9071787"/>
              <p:cNvSpPr/>
              <p:nvPr/>
            </p:nvSpPr>
            <p:spPr bwMode="auto">
              <a:xfrm>
                <a:off x="6645" y="3056"/>
                <a:ext cx="78" cy="54"/>
              </a:xfrm>
              <a:custGeom>
                <a:avLst/>
                <a:gdLst>
                  <a:gd name="T0" fmla="*/ 78 w 78"/>
                  <a:gd name="T1" fmla="*/ 45 h 54"/>
                  <a:gd name="T2" fmla="*/ 78 w 78"/>
                  <a:gd name="T3" fmla="*/ 54 h 54"/>
                  <a:gd name="T4" fmla="*/ 0 w 78"/>
                  <a:gd name="T5" fmla="*/ 9 h 54"/>
                  <a:gd name="T6" fmla="*/ 0 w 78"/>
                  <a:gd name="T7" fmla="*/ 0 h 54"/>
                  <a:gd name="T8" fmla="*/ 78 w 78"/>
                  <a:gd name="T9" fmla="*/ 45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54">
                    <a:moveTo>
                      <a:pt x="78" y="45"/>
                    </a:moveTo>
                    <a:lnTo>
                      <a:pt x="78" y="5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78" y="4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1" name="Freeform: Shape 950" descr="4a02eccc-303d-4ee9-8239-07792cd510fd"/>
              <p:cNvSpPr/>
              <p:nvPr/>
            </p:nvSpPr>
            <p:spPr bwMode="auto">
              <a:xfrm>
                <a:off x="5730" y="2587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1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1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2" name="Freeform: Shape 951" descr="36544d3d-92e7-463f-bdea-be35d6e9a648"/>
              <p:cNvSpPr/>
              <p:nvPr/>
            </p:nvSpPr>
            <p:spPr bwMode="auto">
              <a:xfrm>
                <a:off x="5791" y="2622"/>
                <a:ext cx="59" cy="43"/>
              </a:xfrm>
              <a:custGeom>
                <a:avLst/>
                <a:gdLst>
                  <a:gd name="T0" fmla="*/ 59 w 59"/>
                  <a:gd name="T1" fmla="*/ 0 h 43"/>
                  <a:gd name="T2" fmla="*/ 59 w 59"/>
                  <a:gd name="T3" fmla="*/ 9 h 43"/>
                  <a:gd name="T4" fmla="*/ 0 w 59"/>
                  <a:gd name="T5" fmla="*/ 43 h 43"/>
                  <a:gd name="T6" fmla="*/ 0 w 59"/>
                  <a:gd name="T7" fmla="*/ 35 h 43"/>
                  <a:gd name="T8" fmla="*/ 59 w 59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3">
                    <a:moveTo>
                      <a:pt x="59" y="0"/>
                    </a:moveTo>
                    <a:lnTo>
                      <a:pt x="59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3" name="Freeform: Shape 952" descr="dfca500d-89fe-4697-84c0-489fb28bd616"/>
              <p:cNvSpPr/>
              <p:nvPr/>
            </p:nvSpPr>
            <p:spPr bwMode="auto">
              <a:xfrm>
                <a:off x="5730" y="2622"/>
                <a:ext cx="61" cy="43"/>
              </a:xfrm>
              <a:custGeom>
                <a:avLst/>
                <a:gdLst>
                  <a:gd name="T0" fmla="*/ 61 w 61"/>
                  <a:gd name="T1" fmla="*/ 35 h 43"/>
                  <a:gd name="T2" fmla="*/ 61 w 61"/>
                  <a:gd name="T3" fmla="*/ 43 h 43"/>
                  <a:gd name="T4" fmla="*/ 0 w 61"/>
                  <a:gd name="T5" fmla="*/ 9 h 43"/>
                  <a:gd name="T6" fmla="*/ 0 w 61"/>
                  <a:gd name="T7" fmla="*/ 0 h 43"/>
                  <a:gd name="T8" fmla="*/ 61 w 61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3">
                    <a:moveTo>
                      <a:pt x="61" y="35"/>
                    </a:moveTo>
                    <a:lnTo>
                      <a:pt x="61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4" name="Freeform: Shape 953" descr="2110c2a9-bd82-4d41-8fa8-0f104d0e3f32"/>
              <p:cNvSpPr/>
              <p:nvPr/>
            </p:nvSpPr>
            <p:spPr bwMode="auto">
              <a:xfrm>
                <a:off x="5817" y="2638"/>
                <a:ext cx="120" cy="69"/>
              </a:xfrm>
              <a:custGeom>
                <a:avLst/>
                <a:gdLst>
                  <a:gd name="T0" fmla="*/ 120 w 120"/>
                  <a:gd name="T1" fmla="*/ 34 h 69"/>
                  <a:gd name="T2" fmla="*/ 61 w 120"/>
                  <a:gd name="T3" fmla="*/ 69 h 69"/>
                  <a:gd name="T4" fmla="*/ 0 w 120"/>
                  <a:gd name="T5" fmla="*/ 34 h 69"/>
                  <a:gd name="T6" fmla="*/ 60 w 120"/>
                  <a:gd name="T7" fmla="*/ 0 h 69"/>
                  <a:gd name="T8" fmla="*/ 120 w 120"/>
                  <a:gd name="T9" fmla="*/ 34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4"/>
                    </a:moveTo>
                    <a:lnTo>
                      <a:pt x="61" y="69"/>
                    </a:lnTo>
                    <a:lnTo>
                      <a:pt x="0" y="34"/>
                    </a:lnTo>
                    <a:lnTo>
                      <a:pt x="60" y="0"/>
                    </a:lnTo>
                    <a:lnTo>
                      <a:pt x="120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5" name="Freeform: Shape 954" descr="e7a652a4-c3c4-4c2e-a319-f8cc3bafe071"/>
              <p:cNvSpPr/>
              <p:nvPr/>
            </p:nvSpPr>
            <p:spPr bwMode="auto">
              <a:xfrm>
                <a:off x="5878" y="2672"/>
                <a:ext cx="59" cy="44"/>
              </a:xfrm>
              <a:custGeom>
                <a:avLst/>
                <a:gdLst>
                  <a:gd name="T0" fmla="*/ 59 w 59"/>
                  <a:gd name="T1" fmla="*/ 0 h 44"/>
                  <a:gd name="T2" fmla="*/ 59 w 59"/>
                  <a:gd name="T3" fmla="*/ 9 h 44"/>
                  <a:gd name="T4" fmla="*/ 0 w 59"/>
                  <a:gd name="T5" fmla="*/ 44 h 44"/>
                  <a:gd name="T6" fmla="*/ 0 w 59"/>
                  <a:gd name="T7" fmla="*/ 35 h 44"/>
                  <a:gd name="T8" fmla="*/ 59 w 59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4">
                    <a:moveTo>
                      <a:pt x="59" y="0"/>
                    </a:moveTo>
                    <a:lnTo>
                      <a:pt x="59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6" name="Freeform: Shape 955" descr="05e3687d-a0f9-4c8e-a294-031a5757638c"/>
              <p:cNvSpPr/>
              <p:nvPr/>
            </p:nvSpPr>
            <p:spPr bwMode="auto">
              <a:xfrm>
                <a:off x="5817" y="2672"/>
                <a:ext cx="61" cy="44"/>
              </a:xfrm>
              <a:custGeom>
                <a:avLst/>
                <a:gdLst>
                  <a:gd name="T0" fmla="*/ 61 w 61"/>
                  <a:gd name="T1" fmla="*/ 35 h 44"/>
                  <a:gd name="T2" fmla="*/ 61 w 61"/>
                  <a:gd name="T3" fmla="*/ 44 h 44"/>
                  <a:gd name="T4" fmla="*/ 0 w 61"/>
                  <a:gd name="T5" fmla="*/ 9 h 44"/>
                  <a:gd name="T6" fmla="*/ 0 w 61"/>
                  <a:gd name="T7" fmla="*/ 0 h 44"/>
                  <a:gd name="T8" fmla="*/ 61 w 61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4">
                    <a:moveTo>
                      <a:pt x="61" y="35"/>
                    </a:moveTo>
                    <a:lnTo>
                      <a:pt x="61" y="4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7" name="Freeform: Shape 956" descr="545371a5-49d1-4a19-856b-90df1c8d646a"/>
              <p:cNvSpPr/>
              <p:nvPr/>
            </p:nvSpPr>
            <p:spPr bwMode="auto">
              <a:xfrm>
                <a:off x="5900" y="2686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1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1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8" name="Freeform: Shape 957" descr="2a4ad708-7183-44c4-90c9-307fe53c07b1"/>
              <p:cNvSpPr/>
              <p:nvPr/>
            </p:nvSpPr>
            <p:spPr bwMode="auto">
              <a:xfrm>
                <a:off x="5961" y="2721"/>
                <a:ext cx="59" cy="43"/>
              </a:xfrm>
              <a:custGeom>
                <a:avLst/>
                <a:gdLst>
                  <a:gd name="T0" fmla="*/ 59 w 59"/>
                  <a:gd name="T1" fmla="*/ 0 h 43"/>
                  <a:gd name="T2" fmla="*/ 59 w 59"/>
                  <a:gd name="T3" fmla="*/ 9 h 43"/>
                  <a:gd name="T4" fmla="*/ 0 w 59"/>
                  <a:gd name="T5" fmla="*/ 43 h 43"/>
                  <a:gd name="T6" fmla="*/ 0 w 59"/>
                  <a:gd name="T7" fmla="*/ 35 h 43"/>
                  <a:gd name="T8" fmla="*/ 59 w 59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3">
                    <a:moveTo>
                      <a:pt x="59" y="0"/>
                    </a:moveTo>
                    <a:lnTo>
                      <a:pt x="59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9" name="Freeform: Shape 958" descr="b11243a5-f5e4-445e-b304-a01c1fc8ff10"/>
              <p:cNvSpPr/>
              <p:nvPr/>
            </p:nvSpPr>
            <p:spPr bwMode="auto">
              <a:xfrm>
                <a:off x="5900" y="2721"/>
                <a:ext cx="61" cy="43"/>
              </a:xfrm>
              <a:custGeom>
                <a:avLst/>
                <a:gdLst>
                  <a:gd name="T0" fmla="*/ 61 w 61"/>
                  <a:gd name="T1" fmla="*/ 35 h 43"/>
                  <a:gd name="T2" fmla="*/ 61 w 61"/>
                  <a:gd name="T3" fmla="*/ 43 h 43"/>
                  <a:gd name="T4" fmla="*/ 0 w 61"/>
                  <a:gd name="T5" fmla="*/ 9 h 43"/>
                  <a:gd name="T6" fmla="*/ 0 w 61"/>
                  <a:gd name="T7" fmla="*/ 0 h 43"/>
                  <a:gd name="T8" fmla="*/ 61 w 61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3">
                    <a:moveTo>
                      <a:pt x="61" y="35"/>
                    </a:moveTo>
                    <a:lnTo>
                      <a:pt x="61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0" name="Freeform: Shape 959" descr="9ab54974-4ef7-4a97-b05c-8fbfacdf0902"/>
              <p:cNvSpPr/>
              <p:nvPr/>
            </p:nvSpPr>
            <p:spPr bwMode="auto">
              <a:xfrm>
                <a:off x="5991" y="2738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0 w 120"/>
                  <a:gd name="T3" fmla="*/ 70 h 70"/>
                  <a:gd name="T4" fmla="*/ 0 w 120"/>
                  <a:gd name="T5" fmla="*/ 35 h 70"/>
                  <a:gd name="T6" fmla="*/ 59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0" y="70"/>
                    </a:lnTo>
                    <a:lnTo>
                      <a:pt x="0" y="35"/>
                    </a:lnTo>
                    <a:lnTo>
                      <a:pt x="59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1" name="Freeform: Shape 960" descr="e988d25e-9a8d-404b-ae9e-8a639b17dec0"/>
              <p:cNvSpPr/>
              <p:nvPr/>
            </p:nvSpPr>
            <p:spPr bwMode="auto">
              <a:xfrm>
                <a:off x="6051" y="2773"/>
                <a:ext cx="60" cy="44"/>
              </a:xfrm>
              <a:custGeom>
                <a:avLst/>
                <a:gdLst>
                  <a:gd name="T0" fmla="*/ 60 w 60"/>
                  <a:gd name="T1" fmla="*/ 0 h 44"/>
                  <a:gd name="T2" fmla="*/ 59 w 60"/>
                  <a:gd name="T3" fmla="*/ 9 h 44"/>
                  <a:gd name="T4" fmla="*/ 0 w 60"/>
                  <a:gd name="T5" fmla="*/ 44 h 44"/>
                  <a:gd name="T6" fmla="*/ 0 w 60"/>
                  <a:gd name="T7" fmla="*/ 35 h 44"/>
                  <a:gd name="T8" fmla="*/ 60 w 60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4">
                    <a:moveTo>
                      <a:pt x="60" y="0"/>
                    </a:moveTo>
                    <a:lnTo>
                      <a:pt x="59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2" name="Freeform: Shape 961" descr="a50b6eba-db44-4ce1-b25c-3f9aa277739b"/>
              <p:cNvSpPr/>
              <p:nvPr/>
            </p:nvSpPr>
            <p:spPr bwMode="auto">
              <a:xfrm>
                <a:off x="5990" y="2773"/>
                <a:ext cx="61" cy="44"/>
              </a:xfrm>
              <a:custGeom>
                <a:avLst/>
                <a:gdLst>
                  <a:gd name="T0" fmla="*/ 61 w 61"/>
                  <a:gd name="T1" fmla="*/ 35 h 44"/>
                  <a:gd name="T2" fmla="*/ 61 w 61"/>
                  <a:gd name="T3" fmla="*/ 44 h 44"/>
                  <a:gd name="T4" fmla="*/ 0 w 61"/>
                  <a:gd name="T5" fmla="*/ 9 h 44"/>
                  <a:gd name="T6" fmla="*/ 1 w 61"/>
                  <a:gd name="T7" fmla="*/ 0 h 44"/>
                  <a:gd name="T8" fmla="*/ 61 w 61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4">
                    <a:moveTo>
                      <a:pt x="61" y="35"/>
                    </a:moveTo>
                    <a:lnTo>
                      <a:pt x="61" y="44"/>
                    </a:lnTo>
                    <a:lnTo>
                      <a:pt x="0" y="9"/>
                    </a:lnTo>
                    <a:lnTo>
                      <a:pt x="1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3" name="Freeform: Shape 962" descr="1f3bf72b-73d5-47c8-b39a-9c0a7e485000"/>
              <p:cNvSpPr/>
              <p:nvPr/>
            </p:nvSpPr>
            <p:spPr bwMode="auto">
              <a:xfrm>
                <a:off x="6076" y="2788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0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0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4" name="Freeform: Shape 963" descr="ee25f87c-99aa-42a1-aafc-f378b4bfdd23"/>
              <p:cNvSpPr/>
              <p:nvPr/>
            </p:nvSpPr>
            <p:spPr bwMode="auto">
              <a:xfrm>
                <a:off x="6136" y="2823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9 h 43"/>
                  <a:gd name="T4" fmla="*/ 0 w 60"/>
                  <a:gd name="T5" fmla="*/ 43 h 43"/>
                  <a:gd name="T6" fmla="*/ 0 w 60"/>
                  <a:gd name="T7" fmla="*/ 35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5" name="Freeform: Shape 964" descr="69b1d05e-6331-46e1-afde-2b936f79c02c"/>
              <p:cNvSpPr/>
              <p:nvPr/>
            </p:nvSpPr>
            <p:spPr bwMode="auto">
              <a:xfrm>
                <a:off x="6076" y="2823"/>
                <a:ext cx="60" cy="43"/>
              </a:xfrm>
              <a:custGeom>
                <a:avLst/>
                <a:gdLst>
                  <a:gd name="T0" fmla="*/ 60 w 60"/>
                  <a:gd name="T1" fmla="*/ 35 h 43"/>
                  <a:gd name="T2" fmla="*/ 60 w 60"/>
                  <a:gd name="T3" fmla="*/ 43 h 43"/>
                  <a:gd name="T4" fmla="*/ 0 w 60"/>
                  <a:gd name="T5" fmla="*/ 9 h 43"/>
                  <a:gd name="T6" fmla="*/ 0 w 60"/>
                  <a:gd name="T7" fmla="*/ 0 h 43"/>
                  <a:gd name="T8" fmla="*/ 60 w 60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5"/>
                    </a:moveTo>
                    <a:lnTo>
                      <a:pt x="60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0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6" name="Freeform: Shape 965" descr="90ae5b8d-6cab-445c-8e1b-16e7660773fa"/>
              <p:cNvSpPr/>
              <p:nvPr/>
            </p:nvSpPr>
            <p:spPr bwMode="auto">
              <a:xfrm>
                <a:off x="6164" y="2839"/>
                <a:ext cx="120" cy="70"/>
              </a:xfrm>
              <a:custGeom>
                <a:avLst/>
                <a:gdLst>
                  <a:gd name="T0" fmla="*/ 120 w 120"/>
                  <a:gd name="T1" fmla="*/ 35 h 70"/>
                  <a:gd name="T2" fmla="*/ 60 w 120"/>
                  <a:gd name="T3" fmla="*/ 70 h 70"/>
                  <a:gd name="T4" fmla="*/ 0 w 120"/>
                  <a:gd name="T5" fmla="*/ 35 h 70"/>
                  <a:gd name="T6" fmla="*/ 60 w 120"/>
                  <a:gd name="T7" fmla="*/ 0 h 70"/>
                  <a:gd name="T8" fmla="*/ 120 w 120"/>
                  <a:gd name="T9" fmla="*/ 3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0">
                    <a:moveTo>
                      <a:pt x="120" y="35"/>
                    </a:moveTo>
                    <a:lnTo>
                      <a:pt x="60" y="70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7" name="Freeform: Shape 966" descr="d9002d31-2383-42e2-bf12-07653554d75f"/>
              <p:cNvSpPr/>
              <p:nvPr/>
            </p:nvSpPr>
            <p:spPr bwMode="auto">
              <a:xfrm>
                <a:off x="6224" y="2874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9 h 43"/>
                  <a:gd name="T4" fmla="*/ 0 w 60"/>
                  <a:gd name="T5" fmla="*/ 43 h 43"/>
                  <a:gd name="T6" fmla="*/ 0 w 60"/>
                  <a:gd name="T7" fmla="*/ 35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9"/>
                    </a:lnTo>
                    <a:lnTo>
                      <a:pt x="0" y="43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8" name="Freeform: Shape 967" descr="ce368db7-5fed-4908-bc55-8564cce6d523"/>
              <p:cNvSpPr/>
              <p:nvPr/>
            </p:nvSpPr>
            <p:spPr bwMode="auto">
              <a:xfrm>
                <a:off x="6164" y="2874"/>
                <a:ext cx="60" cy="43"/>
              </a:xfrm>
              <a:custGeom>
                <a:avLst/>
                <a:gdLst>
                  <a:gd name="T0" fmla="*/ 60 w 60"/>
                  <a:gd name="T1" fmla="*/ 35 h 43"/>
                  <a:gd name="T2" fmla="*/ 60 w 60"/>
                  <a:gd name="T3" fmla="*/ 43 h 43"/>
                  <a:gd name="T4" fmla="*/ 0 w 60"/>
                  <a:gd name="T5" fmla="*/ 9 h 43"/>
                  <a:gd name="T6" fmla="*/ 0 w 60"/>
                  <a:gd name="T7" fmla="*/ 0 h 43"/>
                  <a:gd name="T8" fmla="*/ 60 w 60"/>
                  <a:gd name="T9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5"/>
                    </a:moveTo>
                    <a:lnTo>
                      <a:pt x="60" y="43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0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9" name="Freeform: Shape 968" descr="b261f445-344a-48fb-8d76-8e4e63f4548f"/>
              <p:cNvSpPr/>
              <p:nvPr/>
            </p:nvSpPr>
            <p:spPr bwMode="auto">
              <a:xfrm>
                <a:off x="6257" y="2894"/>
                <a:ext cx="120" cy="69"/>
              </a:xfrm>
              <a:custGeom>
                <a:avLst/>
                <a:gdLst>
                  <a:gd name="T0" fmla="*/ 120 w 120"/>
                  <a:gd name="T1" fmla="*/ 34 h 69"/>
                  <a:gd name="T2" fmla="*/ 61 w 120"/>
                  <a:gd name="T3" fmla="*/ 69 h 69"/>
                  <a:gd name="T4" fmla="*/ 0 w 120"/>
                  <a:gd name="T5" fmla="*/ 34 h 69"/>
                  <a:gd name="T6" fmla="*/ 60 w 120"/>
                  <a:gd name="T7" fmla="*/ 0 h 69"/>
                  <a:gd name="T8" fmla="*/ 120 w 120"/>
                  <a:gd name="T9" fmla="*/ 34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4"/>
                    </a:moveTo>
                    <a:lnTo>
                      <a:pt x="61" y="69"/>
                    </a:lnTo>
                    <a:lnTo>
                      <a:pt x="0" y="34"/>
                    </a:lnTo>
                    <a:lnTo>
                      <a:pt x="60" y="0"/>
                    </a:lnTo>
                    <a:lnTo>
                      <a:pt x="120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0" name="Freeform: Shape 969" descr="52abeea8-f2e1-4f47-9803-214cea736bda"/>
              <p:cNvSpPr/>
              <p:nvPr/>
            </p:nvSpPr>
            <p:spPr bwMode="auto">
              <a:xfrm>
                <a:off x="6318" y="2928"/>
                <a:ext cx="59" cy="44"/>
              </a:xfrm>
              <a:custGeom>
                <a:avLst/>
                <a:gdLst>
                  <a:gd name="T0" fmla="*/ 59 w 59"/>
                  <a:gd name="T1" fmla="*/ 0 h 44"/>
                  <a:gd name="T2" fmla="*/ 59 w 59"/>
                  <a:gd name="T3" fmla="*/ 9 h 44"/>
                  <a:gd name="T4" fmla="*/ 0 w 59"/>
                  <a:gd name="T5" fmla="*/ 44 h 44"/>
                  <a:gd name="T6" fmla="*/ 0 w 59"/>
                  <a:gd name="T7" fmla="*/ 35 h 44"/>
                  <a:gd name="T8" fmla="*/ 59 w 59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4">
                    <a:moveTo>
                      <a:pt x="59" y="0"/>
                    </a:moveTo>
                    <a:lnTo>
                      <a:pt x="59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1" name="Freeform: Shape 970" descr="a78add73-adea-408c-9873-bd90313a552d"/>
              <p:cNvSpPr/>
              <p:nvPr/>
            </p:nvSpPr>
            <p:spPr bwMode="auto">
              <a:xfrm>
                <a:off x="6257" y="2928"/>
                <a:ext cx="61" cy="44"/>
              </a:xfrm>
              <a:custGeom>
                <a:avLst/>
                <a:gdLst>
                  <a:gd name="T0" fmla="*/ 61 w 61"/>
                  <a:gd name="T1" fmla="*/ 35 h 44"/>
                  <a:gd name="T2" fmla="*/ 61 w 61"/>
                  <a:gd name="T3" fmla="*/ 44 h 44"/>
                  <a:gd name="T4" fmla="*/ 0 w 61"/>
                  <a:gd name="T5" fmla="*/ 9 h 44"/>
                  <a:gd name="T6" fmla="*/ 0 w 61"/>
                  <a:gd name="T7" fmla="*/ 0 h 44"/>
                  <a:gd name="T8" fmla="*/ 61 w 61"/>
                  <a:gd name="T9" fmla="*/ 3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44">
                    <a:moveTo>
                      <a:pt x="61" y="35"/>
                    </a:moveTo>
                    <a:lnTo>
                      <a:pt x="61" y="4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61" y="3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2" name="Freeform: Shape 971" descr="995603be-23a1-4dad-a341-4ccdbbb63888"/>
              <p:cNvSpPr/>
              <p:nvPr/>
            </p:nvSpPr>
            <p:spPr bwMode="auto">
              <a:xfrm>
                <a:off x="6349" y="2947"/>
                <a:ext cx="120" cy="69"/>
              </a:xfrm>
              <a:custGeom>
                <a:avLst/>
                <a:gdLst>
                  <a:gd name="T0" fmla="*/ 120 w 120"/>
                  <a:gd name="T1" fmla="*/ 35 h 69"/>
                  <a:gd name="T2" fmla="*/ 60 w 120"/>
                  <a:gd name="T3" fmla="*/ 69 h 69"/>
                  <a:gd name="T4" fmla="*/ 0 w 120"/>
                  <a:gd name="T5" fmla="*/ 35 h 69"/>
                  <a:gd name="T6" fmla="*/ 60 w 120"/>
                  <a:gd name="T7" fmla="*/ 0 h 69"/>
                  <a:gd name="T8" fmla="*/ 120 w 120"/>
                  <a:gd name="T9" fmla="*/ 3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5"/>
                    </a:moveTo>
                    <a:lnTo>
                      <a:pt x="60" y="69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3" name="Freeform: Shape 972" descr="b9e0df70-6e98-47f5-9284-05481c07e088"/>
              <p:cNvSpPr/>
              <p:nvPr/>
            </p:nvSpPr>
            <p:spPr bwMode="auto">
              <a:xfrm>
                <a:off x="6409" y="2982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8 h 43"/>
                  <a:gd name="T4" fmla="*/ 0 w 60"/>
                  <a:gd name="T5" fmla="*/ 43 h 43"/>
                  <a:gd name="T6" fmla="*/ 0 w 60"/>
                  <a:gd name="T7" fmla="*/ 34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8"/>
                    </a:lnTo>
                    <a:lnTo>
                      <a:pt x="0" y="43"/>
                    </a:lnTo>
                    <a:lnTo>
                      <a:pt x="0" y="34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4" name="Freeform: Shape 973" descr="cb00cf97-c193-46f8-b6f0-f9fc1637293a"/>
              <p:cNvSpPr/>
              <p:nvPr/>
            </p:nvSpPr>
            <p:spPr bwMode="auto">
              <a:xfrm>
                <a:off x="6349" y="2982"/>
                <a:ext cx="60" cy="43"/>
              </a:xfrm>
              <a:custGeom>
                <a:avLst/>
                <a:gdLst>
                  <a:gd name="T0" fmla="*/ 60 w 60"/>
                  <a:gd name="T1" fmla="*/ 34 h 43"/>
                  <a:gd name="T2" fmla="*/ 60 w 60"/>
                  <a:gd name="T3" fmla="*/ 43 h 43"/>
                  <a:gd name="T4" fmla="*/ 0 w 60"/>
                  <a:gd name="T5" fmla="*/ 8 h 43"/>
                  <a:gd name="T6" fmla="*/ 0 w 60"/>
                  <a:gd name="T7" fmla="*/ 0 h 43"/>
                  <a:gd name="T8" fmla="*/ 60 w 60"/>
                  <a:gd name="T9" fmla="*/ 3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4"/>
                    </a:moveTo>
                    <a:lnTo>
                      <a:pt x="60" y="43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60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5" name="Freeform: Shape 974" descr="525dbb3c-2ff6-42ae-a415-4ce5020192b1"/>
              <p:cNvSpPr/>
              <p:nvPr/>
            </p:nvSpPr>
            <p:spPr bwMode="auto">
              <a:xfrm>
                <a:off x="6448" y="3005"/>
                <a:ext cx="120" cy="69"/>
              </a:xfrm>
              <a:custGeom>
                <a:avLst/>
                <a:gdLst>
                  <a:gd name="T0" fmla="*/ 120 w 120"/>
                  <a:gd name="T1" fmla="*/ 35 h 69"/>
                  <a:gd name="T2" fmla="*/ 60 w 120"/>
                  <a:gd name="T3" fmla="*/ 69 h 69"/>
                  <a:gd name="T4" fmla="*/ 0 w 120"/>
                  <a:gd name="T5" fmla="*/ 35 h 69"/>
                  <a:gd name="T6" fmla="*/ 60 w 120"/>
                  <a:gd name="T7" fmla="*/ 0 h 69"/>
                  <a:gd name="T8" fmla="*/ 120 w 120"/>
                  <a:gd name="T9" fmla="*/ 3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69">
                    <a:moveTo>
                      <a:pt x="120" y="35"/>
                    </a:moveTo>
                    <a:lnTo>
                      <a:pt x="60" y="69"/>
                    </a:lnTo>
                    <a:lnTo>
                      <a:pt x="0" y="35"/>
                    </a:lnTo>
                    <a:lnTo>
                      <a:pt x="60" y="0"/>
                    </a:lnTo>
                    <a:lnTo>
                      <a:pt x="120" y="3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6" name="Freeform: Shape 975" descr="f8c829c0-6839-4d08-ac55-b623bcd8d315"/>
              <p:cNvSpPr/>
              <p:nvPr/>
            </p:nvSpPr>
            <p:spPr bwMode="auto">
              <a:xfrm>
                <a:off x="6508" y="3040"/>
                <a:ext cx="60" cy="43"/>
              </a:xfrm>
              <a:custGeom>
                <a:avLst/>
                <a:gdLst>
                  <a:gd name="T0" fmla="*/ 60 w 60"/>
                  <a:gd name="T1" fmla="*/ 0 h 43"/>
                  <a:gd name="T2" fmla="*/ 60 w 60"/>
                  <a:gd name="T3" fmla="*/ 8 h 43"/>
                  <a:gd name="T4" fmla="*/ 0 w 60"/>
                  <a:gd name="T5" fmla="*/ 43 h 43"/>
                  <a:gd name="T6" fmla="*/ 0 w 60"/>
                  <a:gd name="T7" fmla="*/ 34 h 43"/>
                  <a:gd name="T8" fmla="*/ 60 w 60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0"/>
                    </a:moveTo>
                    <a:lnTo>
                      <a:pt x="60" y="8"/>
                    </a:lnTo>
                    <a:lnTo>
                      <a:pt x="0" y="43"/>
                    </a:lnTo>
                    <a:lnTo>
                      <a:pt x="0" y="34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7" name="Freeform: Shape 976" descr="2440ad2a-2375-4ccf-8075-1a4126b5a47b"/>
              <p:cNvSpPr/>
              <p:nvPr/>
            </p:nvSpPr>
            <p:spPr bwMode="auto">
              <a:xfrm>
                <a:off x="6448" y="3040"/>
                <a:ext cx="60" cy="43"/>
              </a:xfrm>
              <a:custGeom>
                <a:avLst/>
                <a:gdLst>
                  <a:gd name="T0" fmla="*/ 60 w 60"/>
                  <a:gd name="T1" fmla="*/ 34 h 43"/>
                  <a:gd name="T2" fmla="*/ 60 w 60"/>
                  <a:gd name="T3" fmla="*/ 43 h 43"/>
                  <a:gd name="T4" fmla="*/ 0 w 60"/>
                  <a:gd name="T5" fmla="*/ 8 h 43"/>
                  <a:gd name="T6" fmla="*/ 0 w 60"/>
                  <a:gd name="T7" fmla="*/ 0 h 43"/>
                  <a:gd name="T8" fmla="*/ 60 w 60"/>
                  <a:gd name="T9" fmla="*/ 3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3">
                    <a:moveTo>
                      <a:pt x="60" y="34"/>
                    </a:moveTo>
                    <a:lnTo>
                      <a:pt x="60" y="43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60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8" name="Freeform: Shape 977" descr="6a857a4b-b8fc-4fd1-9bcb-4a870dc1595d"/>
              <p:cNvSpPr/>
              <p:nvPr/>
            </p:nvSpPr>
            <p:spPr bwMode="auto">
              <a:xfrm>
                <a:off x="6552" y="3065"/>
                <a:ext cx="147" cy="85"/>
              </a:xfrm>
              <a:custGeom>
                <a:avLst/>
                <a:gdLst>
                  <a:gd name="T0" fmla="*/ 147 w 147"/>
                  <a:gd name="T1" fmla="*/ 51 h 85"/>
                  <a:gd name="T2" fmla="*/ 87 w 147"/>
                  <a:gd name="T3" fmla="*/ 85 h 85"/>
                  <a:gd name="T4" fmla="*/ 0 w 147"/>
                  <a:gd name="T5" fmla="*/ 34 h 85"/>
                  <a:gd name="T6" fmla="*/ 59 w 147"/>
                  <a:gd name="T7" fmla="*/ 0 h 85"/>
                  <a:gd name="T8" fmla="*/ 147 w 147"/>
                  <a:gd name="T9" fmla="*/ 51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85">
                    <a:moveTo>
                      <a:pt x="147" y="51"/>
                    </a:moveTo>
                    <a:lnTo>
                      <a:pt x="87" y="85"/>
                    </a:lnTo>
                    <a:lnTo>
                      <a:pt x="0" y="34"/>
                    </a:lnTo>
                    <a:lnTo>
                      <a:pt x="59" y="0"/>
                    </a:lnTo>
                    <a:lnTo>
                      <a:pt x="147" y="51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9" name="Freeform: Shape 978" descr="8e2181af-325b-416e-a7f3-9b49b3ba99ae"/>
              <p:cNvSpPr/>
              <p:nvPr/>
            </p:nvSpPr>
            <p:spPr bwMode="auto">
              <a:xfrm>
                <a:off x="6639" y="3115"/>
                <a:ext cx="60" cy="44"/>
              </a:xfrm>
              <a:custGeom>
                <a:avLst/>
                <a:gdLst>
                  <a:gd name="T0" fmla="*/ 60 w 60"/>
                  <a:gd name="T1" fmla="*/ 0 h 44"/>
                  <a:gd name="T2" fmla="*/ 60 w 60"/>
                  <a:gd name="T3" fmla="*/ 9 h 44"/>
                  <a:gd name="T4" fmla="*/ 0 w 60"/>
                  <a:gd name="T5" fmla="*/ 44 h 44"/>
                  <a:gd name="T6" fmla="*/ 0 w 60"/>
                  <a:gd name="T7" fmla="*/ 35 h 44"/>
                  <a:gd name="T8" fmla="*/ 60 w 60"/>
                  <a:gd name="T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44">
                    <a:moveTo>
                      <a:pt x="60" y="0"/>
                    </a:moveTo>
                    <a:lnTo>
                      <a:pt x="60" y="9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0" name="Freeform: Shape 979" descr="5d546b57-6cc0-4ddb-9aa7-722c633e3d43"/>
              <p:cNvSpPr/>
              <p:nvPr/>
            </p:nvSpPr>
            <p:spPr bwMode="auto">
              <a:xfrm>
                <a:off x="6552" y="3099"/>
                <a:ext cx="87" cy="60"/>
              </a:xfrm>
              <a:custGeom>
                <a:avLst/>
                <a:gdLst>
                  <a:gd name="T0" fmla="*/ 87 w 87"/>
                  <a:gd name="T1" fmla="*/ 51 h 60"/>
                  <a:gd name="T2" fmla="*/ 87 w 87"/>
                  <a:gd name="T3" fmla="*/ 60 h 60"/>
                  <a:gd name="T4" fmla="*/ 0 w 87"/>
                  <a:gd name="T5" fmla="*/ 9 h 60"/>
                  <a:gd name="T6" fmla="*/ 0 w 87"/>
                  <a:gd name="T7" fmla="*/ 0 h 60"/>
                  <a:gd name="T8" fmla="*/ 87 w 87"/>
                  <a:gd name="T9" fmla="*/ 51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60">
                    <a:moveTo>
                      <a:pt x="87" y="51"/>
                    </a:moveTo>
                    <a:lnTo>
                      <a:pt x="87" y="60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87" y="51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1" name="Freeform: Shape 980" descr="f79c0129-ceec-418b-8d7b-c3374edb8aa0"/>
              <p:cNvSpPr/>
              <p:nvPr/>
            </p:nvSpPr>
            <p:spPr bwMode="auto">
              <a:xfrm>
                <a:off x="5784" y="2716"/>
                <a:ext cx="114" cy="66"/>
              </a:xfrm>
              <a:custGeom>
                <a:avLst/>
                <a:gdLst>
                  <a:gd name="T0" fmla="*/ 114 w 114"/>
                  <a:gd name="T1" fmla="*/ 33 h 66"/>
                  <a:gd name="T2" fmla="*/ 57 w 114"/>
                  <a:gd name="T3" fmla="*/ 66 h 66"/>
                  <a:gd name="T4" fmla="*/ 0 w 114"/>
                  <a:gd name="T5" fmla="*/ 33 h 66"/>
                  <a:gd name="T6" fmla="*/ 57 w 114"/>
                  <a:gd name="T7" fmla="*/ 0 h 66"/>
                  <a:gd name="T8" fmla="*/ 114 w 114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6">
                    <a:moveTo>
                      <a:pt x="114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2" name="Freeform: Shape 981" descr="a03d29ef-238b-4a0b-9580-2a29116bf4a1"/>
              <p:cNvSpPr/>
              <p:nvPr/>
            </p:nvSpPr>
            <p:spPr bwMode="auto">
              <a:xfrm>
                <a:off x="5841" y="2749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3" name="Freeform: Shape 982" descr="90874c9d-8de7-41ce-a192-2fe97039514e"/>
              <p:cNvSpPr/>
              <p:nvPr/>
            </p:nvSpPr>
            <p:spPr bwMode="auto">
              <a:xfrm>
                <a:off x="5784" y="2749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4" name="Freeform: Shape 983" descr="78acb766-593e-4a11-84a1-791f35cb9501"/>
              <p:cNvSpPr/>
              <p:nvPr/>
            </p:nvSpPr>
            <p:spPr bwMode="auto">
              <a:xfrm>
                <a:off x="5647" y="2637"/>
                <a:ext cx="116" cy="66"/>
              </a:xfrm>
              <a:custGeom>
                <a:avLst/>
                <a:gdLst>
                  <a:gd name="T0" fmla="*/ 116 w 116"/>
                  <a:gd name="T1" fmla="*/ 33 h 66"/>
                  <a:gd name="T2" fmla="*/ 59 w 116"/>
                  <a:gd name="T3" fmla="*/ 66 h 66"/>
                  <a:gd name="T4" fmla="*/ 0 w 116"/>
                  <a:gd name="T5" fmla="*/ 33 h 66"/>
                  <a:gd name="T6" fmla="*/ 58 w 116"/>
                  <a:gd name="T7" fmla="*/ 0 h 66"/>
                  <a:gd name="T8" fmla="*/ 116 w 116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6" y="33"/>
                    </a:moveTo>
                    <a:lnTo>
                      <a:pt x="59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6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5" name="Freeform: Shape 984" descr="4d4a9012-1832-4482-9fe3-ae13489b9dd0"/>
              <p:cNvSpPr/>
              <p:nvPr/>
            </p:nvSpPr>
            <p:spPr bwMode="auto">
              <a:xfrm>
                <a:off x="5706" y="2670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6" name="Freeform: Shape 985" descr="ad405e14-c511-48e8-a915-11fc9b154a72"/>
              <p:cNvSpPr/>
              <p:nvPr/>
            </p:nvSpPr>
            <p:spPr bwMode="auto">
              <a:xfrm>
                <a:off x="5647" y="2670"/>
                <a:ext cx="59" cy="42"/>
              </a:xfrm>
              <a:custGeom>
                <a:avLst/>
                <a:gdLst>
                  <a:gd name="T0" fmla="*/ 59 w 59"/>
                  <a:gd name="T1" fmla="*/ 33 h 42"/>
                  <a:gd name="T2" fmla="*/ 59 w 59"/>
                  <a:gd name="T3" fmla="*/ 42 h 42"/>
                  <a:gd name="T4" fmla="*/ 0 w 59"/>
                  <a:gd name="T5" fmla="*/ 9 h 42"/>
                  <a:gd name="T6" fmla="*/ 0 w 59"/>
                  <a:gd name="T7" fmla="*/ 0 h 42"/>
                  <a:gd name="T8" fmla="*/ 59 w 59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2">
                    <a:moveTo>
                      <a:pt x="59" y="33"/>
                    </a:moveTo>
                    <a:lnTo>
                      <a:pt x="59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9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7" name="Freeform: Shape 986" descr="eb090ec2-647c-45d2-a02e-2a181bbc80dc"/>
              <p:cNvSpPr/>
              <p:nvPr/>
            </p:nvSpPr>
            <p:spPr bwMode="auto">
              <a:xfrm>
                <a:off x="5684" y="2657"/>
                <a:ext cx="114" cy="67"/>
              </a:xfrm>
              <a:custGeom>
                <a:avLst/>
                <a:gdLst>
                  <a:gd name="T0" fmla="*/ 114 w 114"/>
                  <a:gd name="T1" fmla="*/ 34 h 67"/>
                  <a:gd name="T2" fmla="*/ 57 w 114"/>
                  <a:gd name="T3" fmla="*/ 67 h 67"/>
                  <a:gd name="T4" fmla="*/ 0 w 114"/>
                  <a:gd name="T5" fmla="*/ 34 h 67"/>
                  <a:gd name="T6" fmla="*/ 57 w 114"/>
                  <a:gd name="T7" fmla="*/ 0 h 67"/>
                  <a:gd name="T8" fmla="*/ 114 w 114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4"/>
                    </a:moveTo>
                    <a:lnTo>
                      <a:pt x="57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4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8" name="Freeform: Shape 987" descr="6c338d55-f4ef-4353-abc2-6759efd1a0ee"/>
              <p:cNvSpPr/>
              <p:nvPr/>
            </p:nvSpPr>
            <p:spPr bwMode="auto">
              <a:xfrm>
                <a:off x="5741" y="2691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9" name="Freeform: Shape 988" descr="dc9f54e7-74ae-409c-9c23-ebbf63013405"/>
              <p:cNvSpPr/>
              <p:nvPr/>
            </p:nvSpPr>
            <p:spPr bwMode="auto">
              <a:xfrm>
                <a:off x="5683" y="2691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1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1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0" name="Freeform: Shape 989" descr="00cc56ed-5232-4678-9664-3e5e8a2863c4"/>
              <p:cNvSpPr/>
              <p:nvPr/>
            </p:nvSpPr>
            <p:spPr bwMode="auto">
              <a:xfrm>
                <a:off x="5868" y="2765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1" name="Freeform: Shape 990" descr="d7d2b240-ef86-41eb-baeb-556e24364fcc"/>
              <p:cNvSpPr/>
              <p:nvPr/>
            </p:nvSpPr>
            <p:spPr bwMode="auto">
              <a:xfrm>
                <a:off x="5926" y="2798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2" name="Freeform: Shape 991" descr="22f2e9a3-08ac-48d4-b5a9-12b9848f2d2d"/>
              <p:cNvSpPr/>
              <p:nvPr/>
            </p:nvSpPr>
            <p:spPr bwMode="auto">
              <a:xfrm>
                <a:off x="5868" y="2798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3" name="Freeform: Shape 992" descr="dc91dd39-7096-4fde-8488-81eead895c23"/>
              <p:cNvSpPr/>
              <p:nvPr/>
            </p:nvSpPr>
            <p:spPr bwMode="auto">
              <a:xfrm>
                <a:off x="5959" y="2818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4" name="Freeform: Shape 993" descr="b0f1665e-9553-4bab-be19-06cfbdbe701f"/>
              <p:cNvSpPr/>
              <p:nvPr/>
            </p:nvSpPr>
            <p:spPr bwMode="auto">
              <a:xfrm>
                <a:off x="6016" y="2851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0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5" name="Freeform: Shape 994" descr="f04b3fad-d74d-4c68-8e55-e720cdfb0235"/>
              <p:cNvSpPr/>
              <p:nvPr/>
            </p:nvSpPr>
            <p:spPr bwMode="auto">
              <a:xfrm>
                <a:off x="5959" y="2851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6" name="Freeform: Shape 995" descr="2e6c73b8-460f-40ea-a176-c5c74057e1c0"/>
              <p:cNvSpPr/>
              <p:nvPr/>
            </p:nvSpPr>
            <p:spPr bwMode="auto">
              <a:xfrm>
                <a:off x="6050" y="2871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7" name="Freeform: Shape 996" descr="8dddb35e-3acf-4851-8580-b80d10b0ae51"/>
              <p:cNvSpPr/>
              <p:nvPr/>
            </p:nvSpPr>
            <p:spPr bwMode="auto">
              <a:xfrm>
                <a:off x="6107" y="2904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0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8" name="Freeform: Shape 997" descr="9a4889dc-f4e0-44e0-a14f-546901372b8d"/>
              <p:cNvSpPr/>
              <p:nvPr/>
            </p:nvSpPr>
            <p:spPr bwMode="auto">
              <a:xfrm>
                <a:off x="6050" y="2904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9" name="Freeform: Shape 998" descr="ea5d2f49-8f50-43d6-b49b-ad2c862976f1"/>
              <p:cNvSpPr/>
              <p:nvPr/>
            </p:nvSpPr>
            <p:spPr bwMode="auto">
              <a:xfrm>
                <a:off x="6141" y="2923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0" name="Freeform: Shape 999" descr="52fe7b10-efaf-42b4-988d-2fc71096c9e4"/>
              <p:cNvSpPr/>
              <p:nvPr/>
            </p:nvSpPr>
            <p:spPr bwMode="auto">
              <a:xfrm>
                <a:off x="6199" y="2957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1" name="Freeform: Shape 1000" descr="f7a3bf08-a65c-43bf-9228-60f93fe79b3c"/>
              <p:cNvSpPr/>
              <p:nvPr/>
            </p:nvSpPr>
            <p:spPr bwMode="auto">
              <a:xfrm>
                <a:off x="6141" y="2957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2" name="Freeform: Shape 1001" descr="317194e8-961f-45db-93ae-d7826b30d3e9"/>
              <p:cNvSpPr/>
              <p:nvPr/>
            </p:nvSpPr>
            <p:spPr bwMode="auto">
              <a:xfrm>
                <a:off x="6235" y="2978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3" name="Freeform: Shape 1002" descr="3dce3b94-4c71-4eb3-af82-9920d2f4563d"/>
              <p:cNvSpPr/>
              <p:nvPr/>
            </p:nvSpPr>
            <p:spPr bwMode="auto">
              <a:xfrm>
                <a:off x="6293" y="3011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4" name="Freeform: Shape 1003" descr="ddaf1cfb-ef81-422b-9903-b3b7dbdd3b13"/>
              <p:cNvSpPr/>
              <p:nvPr/>
            </p:nvSpPr>
            <p:spPr bwMode="auto">
              <a:xfrm>
                <a:off x="6235" y="3011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5" name="Freeform: Shape 1004" descr="cd0cd6e9-c59f-4b44-b1b5-b26196602eaa"/>
              <p:cNvSpPr/>
              <p:nvPr/>
            </p:nvSpPr>
            <p:spPr bwMode="auto">
              <a:xfrm>
                <a:off x="6322" y="302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6" name="Freeform: Shape 1005" descr="d0bd6e21-86a6-4ba3-a487-d9a3a87e0654"/>
              <p:cNvSpPr/>
              <p:nvPr/>
            </p:nvSpPr>
            <p:spPr bwMode="auto">
              <a:xfrm>
                <a:off x="6379" y="3062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1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1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7" name="Freeform: Shape 1006" descr="115ce34f-6589-41f5-819c-da986dd6dbe0"/>
              <p:cNvSpPr/>
              <p:nvPr/>
            </p:nvSpPr>
            <p:spPr bwMode="auto">
              <a:xfrm>
                <a:off x="6322" y="3062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7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8" name="Freeform: Shape 1007" descr="ad041329-a767-4ed3-abb5-4e3185e67122"/>
              <p:cNvSpPr/>
              <p:nvPr/>
            </p:nvSpPr>
            <p:spPr bwMode="auto">
              <a:xfrm>
                <a:off x="6408" y="3079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9" name="Freeform: Shape 1008" descr="e12727eb-7cd5-485a-a7c3-739ba91a211d"/>
              <p:cNvSpPr/>
              <p:nvPr/>
            </p:nvSpPr>
            <p:spPr bwMode="auto">
              <a:xfrm>
                <a:off x="6466" y="3112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0" name="Freeform: Shape 1009" descr="68640eee-2c61-4e19-a037-732681cf885c"/>
              <p:cNvSpPr/>
              <p:nvPr/>
            </p:nvSpPr>
            <p:spPr bwMode="auto">
              <a:xfrm>
                <a:off x="6408" y="3112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1" name="Freeform: Shape 1010" descr="0df7fcec-0ce9-4cc0-8b8e-3621f6b9a58e"/>
              <p:cNvSpPr/>
              <p:nvPr/>
            </p:nvSpPr>
            <p:spPr bwMode="auto">
              <a:xfrm>
                <a:off x="6499" y="3132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2" name="Freeform: Shape 1011" descr="ea152282-edf2-4f06-a8f9-d2a32ee21f98"/>
              <p:cNvSpPr/>
              <p:nvPr/>
            </p:nvSpPr>
            <p:spPr bwMode="auto">
              <a:xfrm>
                <a:off x="6556" y="3165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3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3" name="Freeform: Shape 1012" descr="4887ad89-b39a-4395-aa75-b09f7e37140f"/>
              <p:cNvSpPr/>
              <p:nvPr/>
            </p:nvSpPr>
            <p:spPr bwMode="auto">
              <a:xfrm>
                <a:off x="6499" y="3165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4" name="Freeform: Shape 1013" descr="d8d9b134-c13a-4ae1-8581-68efc4ecd90d"/>
              <p:cNvSpPr/>
              <p:nvPr/>
            </p:nvSpPr>
            <p:spPr bwMode="auto">
              <a:xfrm>
                <a:off x="5560" y="2687"/>
                <a:ext cx="170" cy="98"/>
              </a:xfrm>
              <a:custGeom>
                <a:avLst/>
                <a:gdLst>
                  <a:gd name="T0" fmla="*/ 170 w 170"/>
                  <a:gd name="T1" fmla="*/ 65 h 98"/>
                  <a:gd name="T2" fmla="*/ 112 w 170"/>
                  <a:gd name="T3" fmla="*/ 98 h 98"/>
                  <a:gd name="T4" fmla="*/ 0 w 170"/>
                  <a:gd name="T5" fmla="*/ 33 h 98"/>
                  <a:gd name="T6" fmla="*/ 57 w 170"/>
                  <a:gd name="T7" fmla="*/ 0 h 98"/>
                  <a:gd name="T8" fmla="*/ 170 w 170"/>
                  <a:gd name="T9" fmla="*/ 65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98">
                    <a:moveTo>
                      <a:pt x="170" y="65"/>
                    </a:moveTo>
                    <a:lnTo>
                      <a:pt x="112" y="98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70" y="6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5" name="Freeform: Shape 1014" descr="3d73474a-5147-467e-9528-1d08ef5e5798"/>
              <p:cNvSpPr/>
              <p:nvPr/>
            </p:nvSpPr>
            <p:spPr bwMode="auto">
              <a:xfrm>
                <a:off x="5672" y="2752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3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6" name="Freeform: Shape 1015" descr="8498c405-9d31-4707-a849-92bd5e37bac3"/>
              <p:cNvSpPr/>
              <p:nvPr/>
            </p:nvSpPr>
            <p:spPr bwMode="auto">
              <a:xfrm>
                <a:off x="5560" y="2720"/>
                <a:ext cx="112" cy="74"/>
              </a:xfrm>
              <a:custGeom>
                <a:avLst/>
                <a:gdLst>
                  <a:gd name="T0" fmla="*/ 112 w 112"/>
                  <a:gd name="T1" fmla="*/ 65 h 74"/>
                  <a:gd name="T2" fmla="*/ 112 w 112"/>
                  <a:gd name="T3" fmla="*/ 74 h 74"/>
                  <a:gd name="T4" fmla="*/ 0 w 112"/>
                  <a:gd name="T5" fmla="*/ 9 h 74"/>
                  <a:gd name="T6" fmla="*/ 0 w 112"/>
                  <a:gd name="T7" fmla="*/ 0 h 74"/>
                  <a:gd name="T8" fmla="*/ 112 w 112"/>
                  <a:gd name="T9" fmla="*/ 65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" h="74">
                    <a:moveTo>
                      <a:pt x="112" y="65"/>
                    </a:moveTo>
                    <a:lnTo>
                      <a:pt x="112" y="7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112" y="6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7" name="Freeform: Shape 1016" descr="abbbcf7b-02dd-438b-a685-12d63022b879"/>
              <p:cNvSpPr/>
              <p:nvPr/>
            </p:nvSpPr>
            <p:spPr bwMode="auto">
              <a:xfrm>
                <a:off x="5719" y="2780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8" name="Freeform: Shape 1017" descr="5d82b52b-83a3-440a-bad9-07334d08f405"/>
              <p:cNvSpPr/>
              <p:nvPr/>
            </p:nvSpPr>
            <p:spPr bwMode="auto">
              <a:xfrm>
                <a:off x="5777" y="2813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9" name="Freeform: Shape 1018" descr="b2c5b878-8cd0-4b91-be52-6ebdf5698cfb"/>
              <p:cNvSpPr/>
              <p:nvPr/>
            </p:nvSpPr>
            <p:spPr bwMode="auto">
              <a:xfrm>
                <a:off x="5719" y="2813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0" name="Freeform: Shape 1019" descr="ab315de6-2a87-4f4f-b0c1-680de208017c"/>
              <p:cNvSpPr/>
              <p:nvPr/>
            </p:nvSpPr>
            <p:spPr bwMode="auto">
              <a:xfrm>
                <a:off x="5630" y="2728"/>
                <a:ext cx="116" cy="67"/>
              </a:xfrm>
              <a:custGeom>
                <a:avLst/>
                <a:gdLst>
                  <a:gd name="T0" fmla="*/ 116 w 116"/>
                  <a:gd name="T1" fmla="*/ 34 h 67"/>
                  <a:gd name="T2" fmla="*/ 59 w 116"/>
                  <a:gd name="T3" fmla="*/ 67 h 67"/>
                  <a:gd name="T4" fmla="*/ 0 w 116"/>
                  <a:gd name="T5" fmla="*/ 34 h 67"/>
                  <a:gd name="T6" fmla="*/ 58 w 116"/>
                  <a:gd name="T7" fmla="*/ 0 h 67"/>
                  <a:gd name="T8" fmla="*/ 116 w 116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6" y="34"/>
                    </a:moveTo>
                    <a:lnTo>
                      <a:pt x="59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6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1" name="Freeform: Shape 1020" descr="54c1fcf2-4ff7-4fec-bda1-d3c23d9f068f"/>
              <p:cNvSpPr/>
              <p:nvPr/>
            </p:nvSpPr>
            <p:spPr bwMode="auto">
              <a:xfrm>
                <a:off x="5689" y="2762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2" name="Freeform: Shape 1021" descr="65ac0018-2ffd-457c-a9ac-ca9497196b60"/>
              <p:cNvSpPr/>
              <p:nvPr/>
            </p:nvSpPr>
            <p:spPr bwMode="auto">
              <a:xfrm>
                <a:off x="5630" y="2762"/>
                <a:ext cx="59" cy="41"/>
              </a:xfrm>
              <a:custGeom>
                <a:avLst/>
                <a:gdLst>
                  <a:gd name="T0" fmla="*/ 59 w 59"/>
                  <a:gd name="T1" fmla="*/ 33 h 41"/>
                  <a:gd name="T2" fmla="*/ 59 w 59"/>
                  <a:gd name="T3" fmla="*/ 41 h 41"/>
                  <a:gd name="T4" fmla="*/ 0 w 59"/>
                  <a:gd name="T5" fmla="*/ 8 h 41"/>
                  <a:gd name="T6" fmla="*/ 0 w 59"/>
                  <a:gd name="T7" fmla="*/ 0 h 41"/>
                  <a:gd name="T8" fmla="*/ 59 w 59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1">
                    <a:moveTo>
                      <a:pt x="59" y="33"/>
                    </a:moveTo>
                    <a:lnTo>
                      <a:pt x="59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9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3" name="Freeform: Shape 1022" descr="5edb8737-2783-48cb-8ee0-9af1db2f8dca"/>
              <p:cNvSpPr/>
              <p:nvPr/>
            </p:nvSpPr>
            <p:spPr bwMode="auto">
              <a:xfrm>
                <a:off x="5814" y="2834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7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4" name="Freeform: Shape 1023" descr="f93615bc-b8aa-4d89-b696-294c7aac41b6"/>
              <p:cNvSpPr/>
              <p:nvPr/>
            </p:nvSpPr>
            <p:spPr bwMode="auto">
              <a:xfrm>
                <a:off x="5871" y="2867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4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5" name="Freeform: Shape 1024" descr="0820359e-e669-4d2e-ae1f-f1bce94f4d1d"/>
              <p:cNvSpPr/>
              <p:nvPr/>
            </p:nvSpPr>
            <p:spPr bwMode="auto">
              <a:xfrm>
                <a:off x="5814" y="2867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6" name="Freeform: Shape 1025" descr="1ba9799f-b194-42f2-8906-07eabc7db558"/>
              <p:cNvSpPr/>
              <p:nvPr/>
            </p:nvSpPr>
            <p:spPr bwMode="auto">
              <a:xfrm>
                <a:off x="5906" y="288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7" name="Freeform: Shape 1026" descr="4c936afc-629a-4853-a22e-a0c470107cba"/>
              <p:cNvSpPr/>
              <p:nvPr/>
            </p:nvSpPr>
            <p:spPr bwMode="auto">
              <a:xfrm>
                <a:off x="5963" y="2922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1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1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8" name="Freeform: Shape 1027" descr="9e038350-4211-4deb-9801-523e915004b1"/>
              <p:cNvSpPr/>
              <p:nvPr/>
            </p:nvSpPr>
            <p:spPr bwMode="auto">
              <a:xfrm>
                <a:off x="5906" y="2921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7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9" name="Freeform: Shape 1028" descr="159019ac-6fc5-4ba3-9024-3305a43f34ac"/>
              <p:cNvSpPr/>
              <p:nvPr/>
            </p:nvSpPr>
            <p:spPr bwMode="auto">
              <a:xfrm>
                <a:off x="5992" y="293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0" name="Freeform: Shape 1029" descr="05925d40-2647-48bb-87bc-d754702ac33e"/>
              <p:cNvSpPr/>
              <p:nvPr/>
            </p:nvSpPr>
            <p:spPr bwMode="auto">
              <a:xfrm>
                <a:off x="6049" y="2972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1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1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1" name="Freeform: Shape 1030" descr="673d6e7b-d5df-4e72-a3d0-8220550b6826"/>
              <p:cNvSpPr/>
              <p:nvPr/>
            </p:nvSpPr>
            <p:spPr bwMode="auto">
              <a:xfrm>
                <a:off x="5992" y="2972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7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2" name="Freeform: Shape 1031" descr="ece29ac7-d6b0-4f44-830b-5af2e772064f"/>
              <p:cNvSpPr/>
              <p:nvPr/>
            </p:nvSpPr>
            <p:spPr bwMode="auto">
              <a:xfrm>
                <a:off x="6081" y="2990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8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3" name="Freeform: Shape 1032" descr="69d1991b-8fde-4e28-8f40-95f59fbf55c2"/>
              <p:cNvSpPr/>
              <p:nvPr/>
            </p:nvSpPr>
            <p:spPr bwMode="auto">
              <a:xfrm>
                <a:off x="6139" y="3023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4" name="Freeform: Shape 1033" descr="1d782f2b-7b3f-4d47-a260-e2736989bab4"/>
              <p:cNvSpPr/>
              <p:nvPr/>
            </p:nvSpPr>
            <p:spPr bwMode="auto">
              <a:xfrm>
                <a:off x="6081" y="3023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5" name="Freeform: Shape 1034" descr="1aa429c3-cf49-4a67-8159-20c1406b4e2a"/>
              <p:cNvSpPr/>
              <p:nvPr/>
            </p:nvSpPr>
            <p:spPr bwMode="auto">
              <a:xfrm>
                <a:off x="6175" y="3044"/>
                <a:ext cx="114" cy="67"/>
              </a:xfrm>
              <a:custGeom>
                <a:avLst/>
                <a:gdLst>
                  <a:gd name="T0" fmla="*/ 114 w 114"/>
                  <a:gd name="T1" fmla="*/ 33 h 67"/>
                  <a:gd name="T2" fmla="*/ 57 w 114"/>
                  <a:gd name="T3" fmla="*/ 67 h 67"/>
                  <a:gd name="T4" fmla="*/ 0 w 114"/>
                  <a:gd name="T5" fmla="*/ 33 h 67"/>
                  <a:gd name="T6" fmla="*/ 57 w 114"/>
                  <a:gd name="T7" fmla="*/ 0 h 67"/>
                  <a:gd name="T8" fmla="*/ 114 w 114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6" name="Freeform: Shape 1035" descr="4d7bee01-5573-4fa9-9579-c9246171992f"/>
              <p:cNvSpPr/>
              <p:nvPr/>
            </p:nvSpPr>
            <p:spPr bwMode="auto">
              <a:xfrm>
                <a:off x="6232" y="3077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7" name="Freeform: Shape 1036" descr="767de97c-4156-42b2-bb62-17d1b0f54872"/>
              <p:cNvSpPr/>
              <p:nvPr/>
            </p:nvSpPr>
            <p:spPr bwMode="auto">
              <a:xfrm>
                <a:off x="6175" y="3077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8" name="Freeform: Shape 1037" descr="867ea5cb-bdeb-4e13-9958-0961574a02b6"/>
              <p:cNvSpPr/>
              <p:nvPr/>
            </p:nvSpPr>
            <p:spPr bwMode="auto">
              <a:xfrm>
                <a:off x="6267" y="3098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39" name="Freeform: Shape 1038" descr="2e07ea92-9afa-41fd-8306-f7f83e26b674"/>
              <p:cNvSpPr/>
              <p:nvPr/>
            </p:nvSpPr>
            <p:spPr bwMode="auto">
              <a:xfrm>
                <a:off x="6325" y="3132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0" name="Freeform: Shape 1039" descr="c014b19c-a63d-4414-8f76-b39031d1d394"/>
              <p:cNvSpPr/>
              <p:nvPr/>
            </p:nvSpPr>
            <p:spPr bwMode="auto">
              <a:xfrm>
                <a:off x="6267" y="3132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1" name="Freeform: Shape 1040" descr="b211f08a-0dce-4b87-8dc1-853f8ff6c706"/>
              <p:cNvSpPr/>
              <p:nvPr/>
            </p:nvSpPr>
            <p:spPr bwMode="auto">
              <a:xfrm>
                <a:off x="6354" y="3149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8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2" name="Freeform: Shape 1041" descr="6f1f7b97-b0d2-4999-bc1a-e6aee23ae07f"/>
              <p:cNvSpPr/>
              <p:nvPr/>
            </p:nvSpPr>
            <p:spPr bwMode="auto">
              <a:xfrm>
                <a:off x="6412" y="3182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3" name="Freeform: Shape 1042" descr="421c14e4-aad1-4f35-8c92-0abb63192b7b"/>
              <p:cNvSpPr/>
              <p:nvPr/>
            </p:nvSpPr>
            <p:spPr bwMode="auto">
              <a:xfrm>
                <a:off x="6354" y="3182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4" name="Freeform: Shape 1043" descr="f9b1d55e-a7fd-47ed-9146-00f13af3987c"/>
              <p:cNvSpPr/>
              <p:nvPr/>
            </p:nvSpPr>
            <p:spPr bwMode="auto">
              <a:xfrm>
                <a:off x="6412" y="3182"/>
                <a:ext cx="115" cy="66"/>
              </a:xfrm>
              <a:custGeom>
                <a:avLst/>
                <a:gdLst>
                  <a:gd name="T0" fmla="*/ 115 w 115"/>
                  <a:gd name="T1" fmla="*/ 34 h 66"/>
                  <a:gd name="T2" fmla="*/ 58 w 115"/>
                  <a:gd name="T3" fmla="*/ 66 h 66"/>
                  <a:gd name="T4" fmla="*/ 0 w 115"/>
                  <a:gd name="T5" fmla="*/ 34 h 66"/>
                  <a:gd name="T6" fmla="*/ 57 w 115"/>
                  <a:gd name="T7" fmla="*/ 0 h 66"/>
                  <a:gd name="T8" fmla="*/ 115 w 115"/>
                  <a:gd name="T9" fmla="*/ 3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4"/>
                    </a:moveTo>
                    <a:lnTo>
                      <a:pt x="58" y="66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5" name="Freeform: Shape 1044" descr="a48980c7-c111-403c-b39d-ee7c3d981414"/>
              <p:cNvSpPr/>
              <p:nvPr/>
            </p:nvSpPr>
            <p:spPr bwMode="auto">
              <a:xfrm>
                <a:off x="6470" y="3216"/>
                <a:ext cx="57" cy="40"/>
              </a:xfrm>
              <a:custGeom>
                <a:avLst/>
                <a:gdLst>
                  <a:gd name="T0" fmla="*/ 57 w 57"/>
                  <a:gd name="T1" fmla="*/ 0 h 40"/>
                  <a:gd name="T2" fmla="*/ 57 w 57"/>
                  <a:gd name="T3" fmla="*/ 8 h 40"/>
                  <a:gd name="T4" fmla="*/ 0 w 57"/>
                  <a:gd name="T5" fmla="*/ 40 h 40"/>
                  <a:gd name="T6" fmla="*/ 0 w 57"/>
                  <a:gd name="T7" fmla="*/ 32 h 40"/>
                  <a:gd name="T8" fmla="*/ 57 w 57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7" y="0"/>
                    </a:moveTo>
                    <a:lnTo>
                      <a:pt x="57" y="8"/>
                    </a:lnTo>
                    <a:lnTo>
                      <a:pt x="0" y="40"/>
                    </a:lnTo>
                    <a:lnTo>
                      <a:pt x="0" y="32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6" name="Freeform: Shape 1045" descr="e8476310-11c5-43d7-9dfd-735f4d1afcee"/>
              <p:cNvSpPr/>
              <p:nvPr/>
            </p:nvSpPr>
            <p:spPr bwMode="auto">
              <a:xfrm>
                <a:off x="6412" y="3216"/>
                <a:ext cx="58" cy="40"/>
              </a:xfrm>
              <a:custGeom>
                <a:avLst/>
                <a:gdLst>
                  <a:gd name="T0" fmla="*/ 58 w 58"/>
                  <a:gd name="T1" fmla="*/ 32 h 40"/>
                  <a:gd name="T2" fmla="*/ 58 w 58"/>
                  <a:gd name="T3" fmla="*/ 40 h 40"/>
                  <a:gd name="T4" fmla="*/ 0 w 58"/>
                  <a:gd name="T5" fmla="*/ 8 h 40"/>
                  <a:gd name="T6" fmla="*/ 0 w 58"/>
                  <a:gd name="T7" fmla="*/ 0 h 40"/>
                  <a:gd name="T8" fmla="*/ 58 w 58"/>
                  <a:gd name="T9" fmla="*/ 3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8" y="32"/>
                    </a:moveTo>
                    <a:lnTo>
                      <a:pt x="58" y="40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7" name="Freeform: Shape 1046" descr="80a65163-5fb2-4dea-beb9-a1b5074df2ec"/>
              <p:cNvSpPr/>
              <p:nvPr/>
            </p:nvSpPr>
            <p:spPr bwMode="auto">
              <a:xfrm>
                <a:off x="5465" y="2741"/>
                <a:ext cx="169" cy="98"/>
              </a:xfrm>
              <a:custGeom>
                <a:avLst/>
                <a:gdLst>
                  <a:gd name="T0" fmla="*/ 169 w 169"/>
                  <a:gd name="T1" fmla="*/ 65 h 98"/>
                  <a:gd name="T2" fmla="*/ 112 w 169"/>
                  <a:gd name="T3" fmla="*/ 98 h 98"/>
                  <a:gd name="T4" fmla="*/ 0 w 169"/>
                  <a:gd name="T5" fmla="*/ 33 h 98"/>
                  <a:gd name="T6" fmla="*/ 57 w 169"/>
                  <a:gd name="T7" fmla="*/ 0 h 98"/>
                  <a:gd name="T8" fmla="*/ 169 w 169"/>
                  <a:gd name="T9" fmla="*/ 65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" h="98">
                    <a:moveTo>
                      <a:pt x="169" y="65"/>
                    </a:moveTo>
                    <a:lnTo>
                      <a:pt x="112" y="98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69" y="65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8" name="Freeform: Shape 1047" descr="c1bb1449-6919-406b-a894-d6cf96971f59"/>
              <p:cNvSpPr/>
              <p:nvPr/>
            </p:nvSpPr>
            <p:spPr bwMode="auto">
              <a:xfrm>
                <a:off x="5577" y="2806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49" name="Freeform: Shape 1048" descr="1c47ec16-251d-427f-9cd4-9840f6b5b04f"/>
              <p:cNvSpPr/>
              <p:nvPr/>
            </p:nvSpPr>
            <p:spPr bwMode="auto">
              <a:xfrm>
                <a:off x="5465" y="2774"/>
                <a:ext cx="112" cy="74"/>
              </a:xfrm>
              <a:custGeom>
                <a:avLst/>
                <a:gdLst>
                  <a:gd name="T0" fmla="*/ 112 w 112"/>
                  <a:gd name="T1" fmla="*/ 65 h 74"/>
                  <a:gd name="T2" fmla="*/ 112 w 112"/>
                  <a:gd name="T3" fmla="*/ 74 h 74"/>
                  <a:gd name="T4" fmla="*/ 0 w 112"/>
                  <a:gd name="T5" fmla="*/ 9 h 74"/>
                  <a:gd name="T6" fmla="*/ 0 w 112"/>
                  <a:gd name="T7" fmla="*/ 0 h 74"/>
                  <a:gd name="T8" fmla="*/ 112 w 112"/>
                  <a:gd name="T9" fmla="*/ 65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" h="74">
                    <a:moveTo>
                      <a:pt x="112" y="65"/>
                    </a:moveTo>
                    <a:lnTo>
                      <a:pt x="112" y="74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112" y="65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0" name="Freeform: Shape 1049" descr="c3a1481d-38d7-4dad-893c-b5eb7b0a969c"/>
              <p:cNvSpPr/>
              <p:nvPr/>
            </p:nvSpPr>
            <p:spPr bwMode="auto">
              <a:xfrm>
                <a:off x="5655" y="2852"/>
                <a:ext cx="116" cy="67"/>
              </a:xfrm>
              <a:custGeom>
                <a:avLst/>
                <a:gdLst>
                  <a:gd name="T0" fmla="*/ 116 w 116"/>
                  <a:gd name="T1" fmla="*/ 33 h 67"/>
                  <a:gd name="T2" fmla="*/ 59 w 116"/>
                  <a:gd name="T3" fmla="*/ 67 h 67"/>
                  <a:gd name="T4" fmla="*/ 0 w 116"/>
                  <a:gd name="T5" fmla="*/ 33 h 67"/>
                  <a:gd name="T6" fmla="*/ 59 w 116"/>
                  <a:gd name="T7" fmla="*/ 0 h 67"/>
                  <a:gd name="T8" fmla="*/ 116 w 116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6" y="33"/>
                    </a:moveTo>
                    <a:lnTo>
                      <a:pt x="59" y="67"/>
                    </a:lnTo>
                    <a:lnTo>
                      <a:pt x="0" y="33"/>
                    </a:lnTo>
                    <a:lnTo>
                      <a:pt x="59" y="0"/>
                    </a:lnTo>
                    <a:lnTo>
                      <a:pt x="116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1" name="Freeform: Shape 1050" descr="ea7f5276-1344-4496-a6d8-e4200d71d966"/>
              <p:cNvSpPr/>
              <p:nvPr/>
            </p:nvSpPr>
            <p:spPr bwMode="auto">
              <a:xfrm>
                <a:off x="5714" y="2885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2" name="Freeform: Shape 1051" descr="0b30a210-c8da-4666-b35f-2234cd812af9"/>
              <p:cNvSpPr/>
              <p:nvPr/>
            </p:nvSpPr>
            <p:spPr bwMode="auto">
              <a:xfrm>
                <a:off x="5655" y="2885"/>
                <a:ext cx="59" cy="42"/>
              </a:xfrm>
              <a:custGeom>
                <a:avLst/>
                <a:gdLst>
                  <a:gd name="T0" fmla="*/ 59 w 59"/>
                  <a:gd name="T1" fmla="*/ 34 h 42"/>
                  <a:gd name="T2" fmla="*/ 59 w 59"/>
                  <a:gd name="T3" fmla="*/ 42 h 42"/>
                  <a:gd name="T4" fmla="*/ 0 w 59"/>
                  <a:gd name="T5" fmla="*/ 9 h 42"/>
                  <a:gd name="T6" fmla="*/ 0 w 59"/>
                  <a:gd name="T7" fmla="*/ 0 h 42"/>
                  <a:gd name="T8" fmla="*/ 59 w 59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2">
                    <a:moveTo>
                      <a:pt x="59" y="34"/>
                    </a:moveTo>
                    <a:lnTo>
                      <a:pt x="59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9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3" name="Freeform: Shape 1052" descr="8f345468-24f4-491b-a06f-f5d0968e5758"/>
              <p:cNvSpPr/>
              <p:nvPr/>
            </p:nvSpPr>
            <p:spPr bwMode="auto">
              <a:xfrm>
                <a:off x="5536" y="2782"/>
                <a:ext cx="114" cy="67"/>
              </a:xfrm>
              <a:custGeom>
                <a:avLst/>
                <a:gdLst>
                  <a:gd name="T0" fmla="*/ 114 w 114"/>
                  <a:gd name="T1" fmla="*/ 34 h 67"/>
                  <a:gd name="T2" fmla="*/ 57 w 114"/>
                  <a:gd name="T3" fmla="*/ 67 h 67"/>
                  <a:gd name="T4" fmla="*/ 0 w 114"/>
                  <a:gd name="T5" fmla="*/ 34 h 67"/>
                  <a:gd name="T6" fmla="*/ 57 w 114"/>
                  <a:gd name="T7" fmla="*/ 0 h 67"/>
                  <a:gd name="T8" fmla="*/ 114 w 114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4"/>
                    </a:moveTo>
                    <a:lnTo>
                      <a:pt x="57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4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4" name="Freeform: Shape 1053" descr="e3f072cc-ec06-4425-abbd-f5aeaf9cb080"/>
              <p:cNvSpPr/>
              <p:nvPr/>
            </p:nvSpPr>
            <p:spPr bwMode="auto">
              <a:xfrm>
                <a:off x="5593" y="2816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5" name="Freeform: Shape 1054" descr="877ee1e4-0854-4834-b4b5-481362a8f87e"/>
              <p:cNvSpPr/>
              <p:nvPr/>
            </p:nvSpPr>
            <p:spPr bwMode="auto">
              <a:xfrm>
                <a:off x="5536" y="2816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6" name="Freeform: Shape 1055" descr="bd421aa5-2df5-4826-ac82-9b9f96d55239"/>
              <p:cNvSpPr/>
              <p:nvPr/>
            </p:nvSpPr>
            <p:spPr bwMode="auto">
              <a:xfrm>
                <a:off x="5564" y="2799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7" name="Freeform: Shape 1056" descr="0560e06c-3958-446d-90f8-83573746e4d7"/>
              <p:cNvSpPr/>
              <p:nvPr/>
            </p:nvSpPr>
            <p:spPr bwMode="auto">
              <a:xfrm>
                <a:off x="5622" y="2832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8" name="Freeform: Shape 1057" descr="d7c1dc25-41a1-46ed-897f-51945ff3333d"/>
              <p:cNvSpPr/>
              <p:nvPr/>
            </p:nvSpPr>
            <p:spPr bwMode="auto">
              <a:xfrm>
                <a:off x="5564" y="2832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59" name="Freeform: Shape 1058" descr="3322f18c-35b4-49e8-9b74-4986ba73da06"/>
              <p:cNvSpPr/>
              <p:nvPr/>
            </p:nvSpPr>
            <p:spPr bwMode="auto">
              <a:xfrm>
                <a:off x="5751" y="2907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7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0" name="Freeform: Shape 1059" descr="b80d3847-769f-4347-bd42-53ca17923458"/>
              <p:cNvSpPr/>
              <p:nvPr/>
            </p:nvSpPr>
            <p:spPr bwMode="auto">
              <a:xfrm>
                <a:off x="5808" y="2940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8 h 42"/>
                  <a:gd name="T4" fmla="*/ 0 w 58"/>
                  <a:gd name="T5" fmla="*/ 42 h 42"/>
                  <a:gd name="T6" fmla="*/ 0 w 58"/>
                  <a:gd name="T7" fmla="*/ 33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1" name="Freeform: Shape 1060" descr="5207c6c7-ba62-4e3f-8479-30860566f299"/>
              <p:cNvSpPr/>
              <p:nvPr/>
            </p:nvSpPr>
            <p:spPr bwMode="auto">
              <a:xfrm>
                <a:off x="5751" y="2940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2" name="Freeform: Shape 1061" descr="52ee7159-759c-40c6-92c8-0e9ed3f27001"/>
              <p:cNvSpPr/>
              <p:nvPr/>
            </p:nvSpPr>
            <p:spPr bwMode="auto">
              <a:xfrm>
                <a:off x="5847" y="2963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3" name="Freeform: Shape 1062" descr="da9062c6-6ac1-405b-9624-15cd0a8a2369"/>
              <p:cNvSpPr/>
              <p:nvPr/>
            </p:nvSpPr>
            <p:spPr bwMode="auto">
              <a:xfrm>
                <a:off x="5905" y="2996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4" name="Freeform: Shape 1063" descr="51c84fcc-da23-44e4-bead-b523027f9a9b"/>
              <p:cNvSpPr/>
              <p:nvPr/>
            </p:nvSpPr>
            <p:spPr bwMode="auto">
              <a:xfrm>
                <a:off x="5847" y="2996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5" name="Freeform: Shape 1064" descr="9b908f1c-e05a-494a-99ff-c3348d5c55d1"/>
              <p:cNvSpPr/>
              <p:nvPr/>
            </p:nvSpPr>
            <p:spPr bwMode="auto">
              <a:xfrm>
                <a:off x="5939" y="3017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6" name="Freeform: Shape 1065" descr="6b8a996f-1bb4-40f4-920d-25d0ce1a9734"/>
              <p:cNvSpPr/>
              <p:nvPr/>
            </p:nvSpPr>
            <p:spPr bwMode="auto">
              <a:xfrm>
                <a:off x="5997" y="3050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7" name="Freeform: Shape 1066" descr="255538be-f793-46dc-96c0-10b9bd3348c7"/>
              <p:cNvSpPr/>
              <p:nvPr/>
            </p:nvSpPr>
            <p:spPr bwMode="auto">
              <a:xfrm>
                <a:off x="5939" y="3050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8" name="Freeform: Shape 1067" descr="8fbdd8c6-a9f0-4e30-b8a2-6ac06af27056"/>
              <p:cNvSpPr/>
              <p:nvPr/>
            </p:nvSpPr>
            <p:spPr bwMode="auto">
              <a:xfrm>
                <a:off x="6036" y="3074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69" name="Freeform: Shape 1068" descr="f7168cd9-474e-49ab-be19-035ebdffdada"/>
              <p:cNvSpPr/>
              <p:nvPr/>
            </p:nvSpPr>
            <p:spPr bwMode="auto">
              <a:xfrm>
                <a:off x="6094" y="3107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0" name="Freeform: Shape 1069" descr="eca83c65-52f4-4bc8-9768-58201bc4297d"/>
              <p:cNvSpPr/>
              <p:nvPr/>
            </p:nvSpPr>
            <p:spPr bwMode="auto">
              <a:xfrm>
                <a:off x="6036" y="3107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1" name="Freeform: Shape 1070" descr="77705112-cddb-424d-8175-13d3af60353e"/>
              <p:cNvSpPr/>
              <p:nvPr/>
            </p:nvSpPr>
            <p:spPr bwMode="auto">
              <a:xfrm>
                <a:off x="6130" y="3127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7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2" name="Freeform: Shape 1071" descr="ac1a3f5c-e2a1-4b8d-8fd7-cd2927697d5e"/>
              <p:cNvSpPr/>
              <p:nvPr/>
            </p:nvSpPr>
            <p:spPr bwMode="auto">
              <a:xfrm>
                <a:off x="6187" y="3161"/>
                <a:ext cx="58" cy="41"/>
              </a:xfrm>
              <a:custGeom>
                <a:avLst/>
                <a:gdLst>
                  <a:gd name="T0" fmla="*/ 58 w 58"/>
                  <a:gd name="T1" fmla="*/ 0 h 41"/>
                  <a:gd name="T2" fmla="*/ 58 w 58"/>
                  <a:gd name="T3" fmla="*/ 8 h 41"/>
                  <a:gd name="T4" fmla="*/ 0 w 58"/>
                  <a:gd name="T5" fmla="*/ 41 h 41"/>
                  <a:gd name="T6" fmla="*/ 0 w 58"/>
                  <a:gd name="T7" fmla="*/ 33 h 41"/>
                  <a:gd name="T8" fmla="*/ 58 w 58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0"/>
                    </a:moveTo>
                    <a:lnTo>
                      <a:pt x="58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3" name="Freeform: Shape 1072" descr="3e34203c-60b6-44c6-8c62-942973e59bb4"/>
              <p:cNvSpPr/>
              <p:nvPr/>
            </p:nvSpPr>
            <p:spPr bwMode="auto">
              <a:xfrm>
                <a:off x="6130" y="3160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4" name="Freeform: Shape 1073" descr="6ef1fc05-ae47-4a09-9784-f690d054c3c7"/>
              <p:cNvSpPr/>
              <p:nvPr/>
            </p:nvSpPr>
            <p:spPr bwMode="auto">
              <a:xfrm>
                <a:off x="6230" y="3186"/>
                <a:ext cx="115" cy="65"/>
              </a:xfrm>
              <a:custGeom>
                <a:avLst/>
                <a:gdLst>
                  <a:gd name="T0" fmla="*/ 115 w 115"/>
                  <a:gd name="T1" fmla="*/ 33 h 65"/>
                  <a:gd name="T2" fmla="*/ 57 w 115"/>
                  <a:gd name="T3" fmla="*/ 65 h 65"/>
                  <a:gd name="T4" fmla="*/ 0 w 115"/>
                  <a:gd name="T5" fmla="*/ 33 h 65"/>
                  <a:gd name="T6" fmla="*/ 57 w 115"/>
                  <a:gd name="T7" fmla="*/ 0 h 65"/>
                  <a:gd name="T8" fmla="*/ 115 w 115"/>
                  <a:gd name="T9" fmla="*/ 33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5">
                    <a:moveTo>
                      <a:pt x="115" y="33"/>
                    </a:moveTo>
                    <a:lnTo>
                      <a:pt x="57" y="65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5" name="Freeform: Shape 1074" descr="59213715-23b2-47dd-97bb-0c332d4edc0d"/>
              <p:cNvSpPr/>
              <p:nvPr/>
            </p:nvSpPr>
            <p:spPr bwMode="auto">
              <a:xfrm>
                <a:off x="6287" y="3219"/>
                <a:ext cx="58" cy="40"/>
              </a:xfrm>
              <a:custGeom>
                <a:avLst/>
                <a:gdLst>
                  <a:gd name="T0" fmla="*/ 58 w 58"/>
                  <a:gd name="T1" fmla="*/ 0 h 40"/>
                  <a:gd name="T2" fmla="*/ 58 w 58"/>
                  <a:gd name="T3" fmla="*/ 7 h 40"/>
                  <a:gd name="T4" fmla="*/ 0 w 58"/>
                  <a:gd name="T5" fmla="*/ 40 h 40"/>
                  <a:gd name="T6" fmla="*/ 0 w 58"/>
                  <a:gd name="T7" fmla="*/ 32 h 40"/>
                  <a:gd name="T8" fmla="*/ 58 w 58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8" y="0"/>
                    </a:moveTo>
                    <a:lnTo>
                      <a:pt x="58" y="7"/>
                    </a:lnTo>
                    <a:lnTo>
                      <a:pt x="0" y="40"/>
                    </a:lnTo>
                    <a:lnTo>
                      <a:pt x="0" y="32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6" name="Freeform: Shape 1075" descr="e6c9ff47-033d-4ee4-8b99-2b4f6ffd6669"/>
              <p:cNvSpPr/>
              <p:nvPr/>
            </p:nvSpPr>
            <p:spPr bwMode="auto">
              <a:xfrm>
                <a:off x="6230" y="3219"/>
                <a:ext cx="57" cy="40"/>
              </a:xfrm>
              <a:custGeom>
                <a:avLst/>
                <a:gdLst>
                  <a:gd name="T0" fmla="*/ 57 w 57"/>
                  <a:gd name="T1" fmla="*/ 32 h 40"/>
                  <a:gd name="T2" fmla="*/ 57 w 57"/>
                  <a:gd name="T3" fmla="*/ 40 h 40"/>
                  <a:gd name="T4" fmla="*/ 0 w 57"/>
                  <a:gd name="T5" fmla="*/ 7 h 40"/>
                  <a:gd name="T6" fmla="*/ 0 w 57"/>
                  <a:gd name="T7" fmla="*/ 0 h 40"/>
                  <a:gd name="T8" fmla="*/ 57 w 57"/>
                  <a:gd name="T9" fmla="*/ 3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0">
                    <a:moveTo>
                      <a:pt x="57" y="32"/>
                    </a:moveTo>
                    <a:lnTo>
                      <a:pt x="57" y="40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57" y="3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7" name="Freeform: Shape 1076" descr="ece38797-1fcb-4a8a-8aab-b19a75c710ff"/>
              <p:cNvSpPr/>
              <p:nvPr/>
            </p:nvSpPr>
            <p:spPr bwMode="auto">
              <a:xfrm>
                <a:off x="6260" y="3203"/>
                <a:ext cx="115" cy="66"/>
              </a:xfrm>
              <a:custGeom>
                <a:avLst/>
                <a:gdLst>
                  <a:gd name="T0" fmla="*/ 115 w 115"/>
                  <a:gd name="T1" fmla="*/ 32 h 66"/>
                  <a:gd name="T2" fmla="*/ 57 w 115"/>
                  <a:gd name="T3" fmla="*/ 66 h 66"/>
                  <a:gd name="T4" fmla="*/ 0 w 115"/>
                  <a:gd name="T5" fmla="*/ 32 h 66"/>
                  <a:gd name="T6" fmla="*/ 57 w 115"/>
                  <a:gd name="T7" fmla="*/ 0 h 66"/>
                  <a:gd name="T8" fmla="*/ 115 w 115"/>
                  <a:gd name="T9" fmla="*/ 32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2"/>
                    </a:moveTo>
                    <a:lnTo>
                      <a:pt x="57" y="66"/>
                    </a:lnTo>
                    <a:lnTo>
                      <a:pt x="0" y="32"/>
                    </a:lnTo>
                    <a:lnTo>
                      <a:pt x="57" y="0"/>
                    </a:lnTo>
                    <a:lnTo>
                      <a:pt x="115" y="3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8" name="Freeform: Shape 1077" descr="b47e9c84-c18f-469e-a52b-3fbd003b3cef"/>
              <p:cNvSpPr/>
              <p:nvPr/>
            </p:nvSpPr>
            <p:spPr bwMode="auto">
              <a:xfrm>
                <a:off x="6317" y="3235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4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9" name="Freeform: Shape 1078" descr="819b961a-967f-4b9c-887e-fb27d14feb64"/>
              <p:cNvSpPr/>
              <p:nvPr/>
            </p:nvSpPr>
            <p:spPr bwMode="auto">
              <a:xfrm>
                <a:off x="6260" y="3235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0" name="Freeform: Shape 1079" descr="d13644db-2b89-490a-8657-36664d281efc"/>
              <p:cNvSpPr/>
              <p:nvPr/>
            </p:nvSpPr>
            <p:spPr bwMode="auto">
              <a:xfrm>
                <a:off x="6317" y="3235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1" name="Freeform: Shape 1080" descr="90de69dc-1a6b-41de-a4c3-476aa12049a1"/>
              <p:cNvSpPr/>
              <p:nvPr/>
            </p:nvSpPr>
            <p:spPr bwMode="auto">
              <a:xfrm>
                <a:off x="6375" y="3269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2" name="Freeform: Shape 1081" descr="f62d9053-dbfc-422c-a2ec-875943d1e242"/>
              <p:cNvSpPr/>
              <p:nvPr/>
            </p:nvSpPr>
            <p:spPr bwMode="auto">
              <a:xfrm>
                <a:off x="6317" y="3269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3" name="Freeform: Shape 1082" descr="8ba6c9d1-ba26-42cf-b781-265f44aba612"/>
              <p:cNvSpPr/>
              <p:nvPr/>
            </p:nvSpPr>
            <p:spPr bwMode="auto">
              <a:xfrm>
                <a:off x="5445" y="2855"/>
                <a:ext cx="114" cy="66"/>
              </a:xfrm>
              <a:custGeom>
                <a:avLst/>
                <a:gdLst>
                  <a:gd name="T0" fmla="*/ 114 w 114"/>
                  <a:gd name="T1" fmla="*/ 33 h 66"/>
                  <a:gd name="T2" fmla="*/ 57 w 114"/>
                  <a:gd name="T3" fmla="*/ 66 h 66"/>
                  <a:gd name="T4" fmla="*/ 0 w 114"/>
                  <a:gd name="T5" fmla="*/ 33 h 66"/>
                  <a:gd name="T6" fmla="*/ 57 w 114"/>
                  <a:gd name="T7" fmla="*/ 0 h 66"/>
                  <a:gd name="T8" fmla="*/ 114 w 114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6">
                    <a:moveTo>
                      <a:pt x="114" y="33"/>
                    </a:moveTo>
                    <a:lnTo>
                      <a:pt x="57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4" name="Freeform: Shape 1083" descr="75563698-5bf1-440e-b4ed-524372131f21"/>
              <p:cNvSpPr/>
              <p:nvPr/>
            </p:nvSpPr>
            <p:spPr bwMode="auto">
              <a:xfrm>
                <a:off x="5502" y="2888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5" name="Freeform: Shape 1084" descr="f582974f-9c4d-4190-94b0-e56dfce16e39"/>
              <p:cNvSpPr/>
              <p:nvPr/>
            </p:nvSpPr>
            <p:spPr bwMode="auto">
              <a:xfrm>
                <a:off x="5445" y="2888"/>
                <a:ext cx="57" cy="42"/>
              </a:xfrm>
              <a:custGeom>
                <a:avLst/>
                <a:gdLst>
                  <a:gd name="T0" fmla="*/ 57 w 57"/>
                  <a:gd name="T1" fmla="*/ 33 h 42"/>
                  <a:gd name="T2" fmla="*/ 57 w 57"/>
                  <a:gd name="T3" fmla="*/ 42 h 42"/>
                  <a:gd name="T4" fmla="*/ 0 w 57"/>
                  <a:gd name="T5" fmla="*/ 8 h 42"/>
                  <a:gd name="T6" fmla="*/ 0 w 57"/>
                  <a:gd name="T7" fmla="*/ 0 h 42"/>
                  <a:gd name="T8" fmla="*/ 57 w 57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3"/>
                    </a:moveTo>
                    <a:lnTo>
                      <a:pt x="57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6" name="Freeform: Shape 1085" descr="9f59eff9-1b46-4e38-b1a9-1a8be46dc3b9"/>
              <p:cNvSpPr/>
              <p:nvPr/>
            </p:nvSpPr>
            <p:spPr bwMode="auto">
              <a:xfrm>
                <a:off x="5358" y="2804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7" name="Freeform: Shape 1086" descr="e815fdfd-ed33-4400-b6e4-e41b7464ad48"/>
              <p:cNvSpPr/>
              <p:nvPr/>
            </p:nvSpPr>
            <p:spPr bwMode="auto">
              <a:xfrm>
                <a:off x="5416" y="2838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8" name="Freeform: Shape 1087" descr="58fc3fc9-602a-4982-a2f4-a1a5b05eb798"/>
              <p:cNvSpPr/>
              <p:nvPr/>
            </p:nvSpPr>
            <p:spPr bwMode="auto">
              <a:xfrm>
                <a:off x="5358" y="2838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9" name="Freeform: Shape 1088" descr="d46c6e09-28eb-42e5-a61f-6dafd8e43a19"/>
              <p:cNvSpPr/>
              <p:nvPr/>
            </p:nvSpPr>
            <p:spPr bwMode="auto">
              <a:xfrm>
                <a:off x="5645" y="2972"/>
                <a:ext cx="116" cy="66"/>
              </a:xfrm>
              <a:custGeom>
                <a:avLst/>
                <a:gdLst>
                  <a:gd name="T0" fmla="*/ 116 w 116"/>
                  <a:gd name="T1" fmla="*/ 33 h 66"/>
                  <a:gd name="T2" fmla="*/ 59 w 116"/>
                  <a:gd name="T3" fmla="*/ 66 h 66"/>
                  <a:gd name="T4" fmla="*/ 0 w 116"/>
                  <a:gd name="T5" fmla="*/ 33 h 66"/>
                  <a:gd name="T6" fmla="*/ 58 w 116"/>
                  <a:gd name="T7" fmla="*/ 0 h 66"/>
                  <a:gd name="T8" fmla="*/ 116 w 116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6" y="33"/>
                    </a:moveTo>
                    <a:lnTo>
                      <a:pt x="59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6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0" name="Freeform: Shape 1089" descr="87d744ae-75dd-4a9a-96ff-0c1d7317928b"/>
              <p:cNvSpPr/>
              <p:nvPr/>
            </p:nvSpPr>
            <p:spPr bwMode="auto">
              <a:xfrm>
                <a:off x="5704" y="3005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1" name="Freeform: Shape 1090" descr="8e9ba448-6381-40e3-8373-3e47b2911c84"/>
              <p:cNvSpPr/>
              <p:nvPr/>
            </p:nvSpPr>
            <p:spPr bwMode="auto">
              <a:xfrm>
                <a:off x="5645" y="3005"/>
                <a:ext cx="59" cy="41"/>
              </a:xfrm>
              <a:custGeom>
                <a:avLst/>
                <a:gdLst>
                  <a:gd name="T0" fmla="*/ 59 w 59"/>
                  <a:gd name="T1" fmla="*/ 33 h 41"/>
                  <a:gd name="T2" fmla="*/ 59 w 59"/>
                  <a:gd name="T3" fmla="*/ 41 h 41"/>
                  <a:gd name="T4" fmla="*/ 0 w 59"/>
                  <a:gd name="T5" fmla="*/ 8 h 41"/>
                  <a:gd name="T6" fmla="*/ 0 w 59"/>
                  <a:gd name="T7" fmla="*/ 0 h 41"/>
                  <a:gd name="T8" fmla="*/ 59 w 59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41">
                    <a:moveTo>
                      <a:pt x="59" y="33"/>
                    </a:moveTo>
                    <a:lnTo>
                      <a:pt x="59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9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2" name="Freeform: Shape 1091" descr="46e1e915-a5e5-43de-87fe-86975d5d33bf"/>
              <p:cNvSpPr/>
              <p:nvPr/>
            </p:nvSpPr>
            <p:spPr bwMode="auto">
              <a:xfrm>
                <a:off x="5938" y="3142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7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3" name="Freeform: Shape 1092" descr="386258d8-a9fa-4cd0-b9ea-7c2dd8d2ed33"/>
              <p:cNvSpPr/>
              <p:nvPr/>
            </p:nvSpPr>
            <p:spPr bwMode="auto">
              <a:xfrm>
                <a:off x="5996" y="3175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4" name="Freeform: Shape 1093" descr="deace3fb-9b5f-410f-b850-8f3901959412"/>
              <p:cNvSpPr/>
              <p:nvPr/>
            </p:nvSpPr>
            <p:spPr bwMode="auto">
              <a:xfrm>
                <a:off x="5938" y="3175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5" name="Freeform: Shape 1094" descr="1e8fe60e-808d-498d-ae9b-c57888c002b6"/>
              <p:cNvSpPr/>
              <p:nvPr/>
            </p:nvSpPr>
            <p:spPr bwMode="auto">
              <a:xfrm>
                <a:off x="6024" y="3192"/>
                <a:ext cx="115" cy="65"/>
              </a:xfrm>
              <a:custGeom>
                <a:avLst/>
                <a:gdLst>
                  <a:gd name="T0" fmla="*/ 115 w 115"/>
                  <a:gd name="T1" fmla="*/ 32 h 65"/>
                  <a:gd name="T2" fmla="*/ 58 w 115"/>
                  <a:gd name="T3" fmla="*/ 65 h 65"/>
                  <a:gd name="T4" fmla="*/ 0 w 115"/>
                  <a:gd name="T5" fmla="*/ 32 h 65"/>
                  <a:gd name="T6" fmla="*/ 58 w 115"/>
                  <a:gd name="T7" fmla="*/ 0 h 65"/>
                  <a:gd name="T8" fmla="*/ 115 w 115"/>
                  <a:gd name="T9" fmla="*/ 3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5">
                    <a:moveTo>
                      <a:pt x="115" y="32"/>
                    </a:moveTo>
                    <a:lnTo>
                      <a:pt x="58" y="65"/>
                    </a:lnTo>
                    <a:lnTo>
                      <a:pt x="0" y="32"/>
                    </a:lnTo>
                    <a:lnTo>
                      <a:pt x="58" y="0"/>
                    </a:lnTo>
                    <a:lnTo>
                      <a:pt x="115" y="3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6" name="Freeform: Shape 1095" descr="8832f1ba-34b1-4641-aabc-4b5d72740f1e"/>
              <p:cNvSpPr/>
              <p:nvPr/>
            </p:nvSpPr>
            <p:spPr bwMode="auto">
              <a:xfrm>
                <a:off x="6082" y="3224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8 h 42"/>
                  <a:gd name="T4" fmla="*/ 0 w 57"/>
                  <a:gd name="T5" fmla="*/ 42 h 42"/>
                  <a:gd name="T6" fmla="*/ 0 w 57"/>
                  <a:gd name="T7" fmla="*/ 33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8"/>
                    </a:lnTo>
                    <a:lnTo>
                      <a:pt x="0" y="42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7" name="Freeform: Shape 1096" descr="39ffcef6-6195-45d2-b29b-0b30c0a92d3e"/>
              <p:cNvSpPr/>
              <p:nvPr/>
            </p:nvSpPr>
            <p:spPr bwMode="auto">
              <a:xfrm>
                <a:off x="6024" y="3224"/>
                <a:ext cx="58" cy="42"/>
              </a:xfrm>
              <a:custGeom>
                <a:avLst/>
                <a:gdLst>
                  <a:gd name="T0" fmla="*/ 58 w 58"/>
                  <a:gd name="T1" fmla="*/ 33 h 42"/>
                  <a:gd name="T2" fmla="*/ 58 w 58"/>
                  <a:gd name="T3" fmla="*/ 42 h 42"/>
                  <a:gd name="T4" fmla="*/ 0 w 58"/>
                  <a:gd name="T5" fmla="*/ 8 h 42"/>
                  <a:gd name="T6" fmla="*/ 0 w 58"/>
                  <a:gd name="T7" fmla="*/ 0 h 42"/>
                  <a:gd name="T8" fmla="*/ 58 w 58"/>
                  <a:gd name="T9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3"/>
                    </a:moveTo>
                    <a:lnTo>
                      <a:pt x="58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8" name="Freeform: Shape 1097" descr="c40fbb0c-af78-495d-9a70-eb58f4dd8ffa"/>
              <p:cNvSpPr/>
              <p:nvPr/>
            </p:nvSpPr>
            <p:spPr bwMode="auto">
              <a:xfrm>
                <a:off x="6113" y="3257"/>
                <a:ext cx="74" cy="43"/>
              </a:xfrm>
              <a:custGeom>
                <a:avLst/>
                <a:gdLst>
                  <a:gd name="T0" fmla="*/ 74 w 74"/>
                  <a:gd name="T1" fmla="*/ 21 h 43"/>
                  <a:gd name="T2" fmla="*/ 37 w 74"/>
                  <a:gd name="T3" fmla="*/ 43 h 43"/>
                  <a:gd name="T4" fmla="*/ 0 w 74"/>
                  <a:gd name="T5" fmla="*/ 21 h 43"/>
                  <a:gd name="T6" fmla="*/ 37 w 74"/>
                  <a:gd name="T7" fmla="*/ 0 h 43"/>
                  <a:gd name="T8" fmla="*/ 74 w 74"/>
                  <a:gd name="T9" fmla="*/ 21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43">
                    <a:moveTo>
                      <a:pt x="74" y="21"/>
                    </a:moveTo>
                    <a:lnTo>
                      <a:pt x="37" y="43"/>
                    </a:lnTo>
                    <a:lnTo>
                      <a:pt x="0" y="21"/>
                    </a:lnTo>
                    <a:lnTo>
                      <a:pt x="37" y="0"/>
                    </a:lnTo>
                    <a:lnTo>
                      <a:pt x="74" y="21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9" name="Freeform: Shape 1098" descr="bf8bc9f3-43df-4ac3-bf1a-339e3cda0750"/>
              <p:cNvSpPr/>
              <p:nvPr/>
            </p:nvSpPr>
            <p:spPr bwMode="auto">
              <a:xfrm>
                <a:off x="6150" y="3278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6 h 27"/>
                  <a:gd name="T4" fmla="*/ 0 w 37"/>
                  <a:gd name="T5" fmla="*/ 27 h 27"/>
                  <a:gd name="T6" fmla="*/ 0 w 37"/>
                  <a:gd name="T7" fmla="*/ 22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6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0" name="Freeform: Shape 1099" descr="3995d5ad-7339-49df-9d56-2fef72341d83"/>
              <p:cNvSpPr/>
              <p:nvPr/>
            </p:nvSpPr>
            <p:spPr bwMode="auto">
              <a:xfrm>
                <a:off x="6113" y="3278"/>
                <a:ext cx="37" cy="27"/>
              </a:xfrm>
              <a:custGeom>
                <a:avLst/>
                <a:gdLst>
                  <a:gd name="T0" fmla="*/ 37 w 37"/>
                  <a:gd name="T1" fmla="*/ 22 h 27"/>
                  <a:gd name="T2" fmla="*/ 37 w 37"/>
                  <a:gd name="T3" fmla="*/ 27 h 27"/>
                  <a:gd name="T4" fmla="*/ 0 w 37"/>
                  <a:gd name="T5" fmla="*/ 6 h 27"/>
                  <a:gd name="T6" fmla="*/ 0 w 37"/>
                  <a:gd name="T7" fmla="*/ 0 h 27"/>
                  <a:gd name="T8" fmla="*/ 37 w 37"/>
                  <a:gd name="T9" fmla="*/ 22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22"/>
                    </a:moveTo>
                    <a:lnTo>
                      <a:pt x="37" y="27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37" y="2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1" name="Freeform: Shape 1100" descr="12853306-d7f2-49aa-89fb-ac1d739fd931"/>
              <p:cNvSpPr/>
              <p:nvPr/>
            </p:nvSpPr>
            <p:spPr bwMode="auto">
              <a:xfrm>
                <a:off x="6172" y="3291"/>
                <a:ext cx="74" cy="43"/>
              </a:xfrm>
              <a:custGeom>
                <a:avLst/>
                <a:gdLst>
                  <a:gd name="T0" fmla="*/ 74 w 74"/>
                  <a:gd name="T1" fmla="*/ 22 h 43"/>
                  <a:gd name="T2" fmla="*/ 38 w 74"/>
                  <a:gd name="T3" fmla="*/ 43 h 43"/>
                  <a:gd name="T4" fmla="*/ 0 w 74"/>
                  <a:gd name="T5" fmla="*/ 22 h 43"/>
                  <a:gd name="T6" fmla="*/ 37 w 74"/>
                  <a:gd name="T7" fmla="*/ 0 h 43"/>
                  <a:gd name="T8" fmla="*/ 74 w 74"/>
                  <a:gd name="T9" fmla="*/ 2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43">
                    <a:moveTo>
                      <a:pt x="74" y="22"/>
                    </a:moveTo>
                    <a:lnTo>
                      <a:pt x="38" y="43"/>
                    </a:lnTo>
                    <a:lnTo>
                      <a:pt x="0" y="22"/>
                    </a:lnTo>
                    <a:lnTo>
                      <a:pt x="37" y="0"/>
                    </a:lnTo>
                    <a:lnTo>
                      <a:pt x="74" y="2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2" name="Freeform: Shape 1101" descr="3a7e2c9d-b6cf-4e9c-b6de-46e9b9790af5"/>
              <p:cNvSpPr/>
              <p:nvPr/>
            </p:nvSpPr>
            <p:spPr bwMode="auto">
              <a:xfrm>
                <a:off x="6209" y="3313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5 h 27"/>
                  <a:gd name="T4" fmla="*/ 0 w 37"/>
                  <a:gd name="T5" fmla="*/ 27 h 27"/>
                  <a:gd name="T6" fmla="*/ 1 w 37"/>
                  <a:gd name="T7" fmla="*/ 21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5"/>
                    </a:lnTo>
                    <a:lnTo>
                      <a:pt x="0" y="27"/>
                    </a:lnTo>
                    <a:lnTo>
                      <a:pt x="1" y="2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3" name="Freeform: Shape 1102" descr="33ad984a-9c6f-46e8-8c84-d5c7bd080852"/>
              <p:cNvSpPr/>
              <p:nvPr/>
            </p:nvSpPr>
            <p:spPr bwMode="auto">
              <a:xfrm>
                <a:off x="6172" y="3313"/>
                <a:ext cx="38" cy="27"/>
              </a:xfrm>
              <a:custGeom>
                <a:avLst/>
                <a:gdLst>
                  <a:gd name="T0" fmla="*/ 38 w 38"/>
                  <a:gd name="T1" fmla="*/ 21 h 27"/>
                  <a:gd name="T2" fmla="*/ 37 w 38"/>
                  <a:gd name="T3" fmla="*/ 27 h 27"/>
                  <a:gd name="T4" fmla="*/ 0 w 38"/>
                  <a:gd name="T5" fmla="*/ 5 h 27"/>
                  <a:gd name="T6" fmla="*/ 0 w 38"/>
                  <a:gd name="T7" fmla="*/ 0 h 27"/>
                  <a:gd name="T8" fmla="*/ 38 w 38"/>
                  <a:gd name="T9" fmla="*/ 2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7">
                    <a:moveTo>
                      <a:pt x="38" y="21"/>
                    </a:moveTo>
                    <a:lnTo>
                      <a:pt x="37" y="27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38" y="21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4" name="Freeform: Shape 1103" descr="496f7c2f-9793-4fcf-8c22-1b140c0b256b"/>
              <p:cNvSpPr/>
              <p:nvPr/>
            </p:nvSpPr>
            <p:spPr bwMode="auto">
              <a:xfrm>
                <a:off x="6221" y="3263"/>
                <a:ext cx="75" cy="43"/>
              </a:xfrm>
              <a:custGeom>
                <a:avLst/>
                <a:gdLst>
                  <a:gd name="T0" fmla="*/ 75 w 75"/>
                  <a:gd name="T1" fmla="*/ 21 h 43"/>
                  <a:gd name="T2" fmla="*/ 38 w 75"/>
                  <a:gd name="T3" fmla="*/ 43 h 43"/>
                  <a:gd name="T4" fmla="*/ 0 w 75"/>
                  <a:gd name="T5" fmla="*/ 21 h 43"/>
                  <a:gd name="T6" fmla="*/ 37 w 75"/>
                  <a:gd name="T7" fmla="*/ 0 h 43"/>
                  <a:gd name="T8" fmla="*/ 75 w 75"/>
                  <a:gd name="T9" fmla="*/ 21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43">
                    <a:moveTo>
                      <a:pt x="75" y="21"/>
                    </a:moveTo>
                    <a:lnTo>
                      <a:pt x="38" y="43"/>
                    </a:lnTo>
                    <a:lnTo>
                      <a:pt x="0" y="21"/>
                    </a:lnTo>
                    <a:lnTo>
                      <a:pt x="37" y="0"/>
                    </a:lnTo>
                    <a:lnTo>
                      <a:pt x="75" y="21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5" name="Freeform: Shape 1104" descr="af1538c1-6346-4507-b1fa-3921a0b520e9"/>
              <p:cNvSpPr/>
              <p:nvPr/>
            </p:nvSpPr>
            <p:spPr bwMode="auto">
              <a:xfrm>
                <a:off x="6259" y="3284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6 h 27"/>
                  <a:gd name="T4" fmla="*/ 0 w 37"/>
                  <a:gd name="T5" fmla="*/ 27 h 27"/>
                  <a:gd name="T6" fmla="*/ 0 w 37"/>
                  <a:gd name="T7" fmla="*/ 22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6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6" name="Freeform: Shape 1105" descr="e329f2fb-c301-4d8d-961a-96683980b5d2"/>
              <p:cNvSpPr/>
              <p:nvPr/>
            </p:nvSpPr>
            <p:spPr bwMode="auto">
              <a:xfrm>
                <a:off x="6221" y="3284"/>
                <a:ext cx="38" cy="27"/>
              </a:xfrm>
              <a:custGeom>
                <a:avLst/>
                <a:gdLst>
                  <a:gd name="T0" fmla="*/ 38 w 38"/>
                  <a:gd name="T1" fmla="*/ 22 h 27"/>
                  <a:gd name="T2" fmla="*/ 38 w 38"/>
                  <a:gd name="T3" fmla="*/ 27 h 27"/>
                  <a:gd name="T4" fmla="*/ 0 w 38"/>
                  <a:gd name="T5" fmla="*/ 6 h 27"/>
                  <a:gd name="T6" fmla="*/ 0 w 38"/>
                  <a:gd name="T7" fmla="*/ 0 h 27"/>
                  <a:gd name="T8" fmla="*/ 38 w 38"/>
                  <a:gd name="T9" fmla="*/ 22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7">
                    <a:moveTo>
                      <a:pt x="38" y="22"/>
                    </a:moveTo>
                    <a:lnTo>
                      <a:pt x="38" y="27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38" y="22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7" name="Freeform: Shape 1106" descr="a3a71eaf-9e18-4b06-9c47-deae6445887a"/>
              <p:cNvSpPr/>
              <p:nvPr/>
            </p:nvSpPr>
            <p:spPr bwMode="auto">
              <a:xfrm>
                <a:off x="6231" y="3325"/>
                <a:ext cx="74" cy="43"/>
              </a:xfrm>
              <a:custGeom>
                <a:avLst/>
                <a:gdLst>
                  <a:gd name="T0" fmla="*/ 74 w 74"/>
                  <a:gd name="T1" fmla="*/ 22 h 43"/>
                  <a:gd name="T2" fmla="*/ 37 w 74"/>
                  <a:gd name="T3" fmla="*/ 43 h 43"/>
                  <a:gd name="T4" fmla="*/ 0 w 74"/>
                  <a:gd name="T5" fmla="*/ 22 h 43"/>
                  <a:gd name="T6" fmla="*/ 37 w 74"/>
                  <a:gd name="T7" fmla="*/ 0 h 43"/>
                  <a:gd name="T8" fmla="*/ 74 w 74"/>
                  <a:gd name="T9" fmla="*/ 2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43">
                    <a:moveTo>
                      <a:pt x="74" y="22"/>
                    </a:moveTo>
                    <a:lnTo>
                      <a:pt x="37" y="43"/>
                    </a:lnTo>
                    <a:lnTo>
                      <a:pt x="0" y="22"/>
                    </a:lnTo>
                    <a:lnTo>
                      <a:pt x="37" y="0"/>
                    </a:lnTo>
                    <a:lnTo>
                      <a:pt x="74" y="22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8" name="Freeform: Shape 1107" descr="e4c4ec67-6e97-41d1-9e27-b8309538b434"/>
              <p:cNvSpPr/>
              <p:nvPr/>
            </p:nvSpPr>
            <p:spPr bwMode="auto">
              <a:xfrm>
                <a:off x="6268" y="3347"/>
                <a:ext cx="37" cy="27"/>
              </a:xfrm>
              <a:custGeom>
                <a:avLst/>
                <a:gdLst>
                  <a:gd name="T0" fmla="*/ 37 w 37"/>
                  <a:gd name="T1" fmla="*/ 0 h 27"/>
                  <a:gd name="T2" fmla="*/ 37 w 37"/>
                  <a:gd name="T3" fmla="*/ 5 h 27"/>
                  <a:gd name="T4" fmla="*/ 0 w 37"/>
                  <a:gd name="T5" fmla="*/ 27 h 27"/>
                  <a:gd name="T6" fmla="*/ 0 w 37"/>
                  <a:gd name="T7" fmla="*/ 21 h 27"/>
                  <a:gd name="T8" fmla="*/ 37 w 37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0"/>
                    </a:moveTo>
                    <a:lnTo>
                      <a:pt x="37" y="5"/>
                    </a:lnTo>
                    <a:lnTo>
                      <a:pt x="0" y="27"/>
                    </a:lnTo>
                    <a:lnTo>
                      <a:pt x="0" y="21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7" name="Group 6" descr="40d5eeb0-991a-4f2d-8af6-133b34afc1bd"/>
            <p:cNvGrpSpPr/>
            <p:nvPr/>
          </p:nvGrpSpPr>
          <p:grpSpPr>
            <a:xfrm>
              <a:off x="9024938" y="2571750"/>
              <a:ext cx="2016125" cy="4100513"/>
              <a:chOff x="5533" y="1620"/>
              <a:chExt cx="1270" cy="2583"/>
            </a:xfrm>
          </p:grpSpPr>
          <p:sp>
            <p:nvSpPr>
              <p:cNvPr id="709" name="Freeform: Shape 708" descr="981f63a5-11de-4a42-be30-18a340cfa96b"/>
              <p:cNvSpPr/>
              <p:nvPr/>
            </p:nvSpPr>
            <p:spPr bwMode="auto">
              <a:xfrm>
                <a:off x="6231" y="3347"/>
                <a:ext cx="37" cy="27"/>
              </a:xfrm>
              <a:custGeom>
                <a:avLst/>
                <a:gdLst>
                  <a:gd name="T0" fmla="*/ 37 w 37"/>
                  <a:gd name="T1" fmla="*/ 21 h 27"/>
                  <a:gd name="T2" fmla="*/ 37 w 37"/>
                  <a:gd name="T3" fmla="*/ 27 h 27"/>
                  <a:gd name="T4" fmla="*/ 0 w 37"/>
                  <a:gd name="T5" fmla="*/ 5 h 27"/>
                  <a:gd name="T6" fmla="*/ 0 w 37"/>
                  <a:gd name="T7" fmla="*/ 0 h 27"/>
                  <a:gd name="T8" fmla="*/ 37 w 37"/>
                  <a:gd name="T9" fmla="*/ 2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27">
                    <a:moveTo>
                      <a:pt x="37" y="21"/>
                    </a:moveTo>
                    <a:lnTo>
                      <a:pt x="37" y="27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37" y="21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0" name="Freeform: Shape 709" descr="9fd9e5c1-4051-4f55-8425-f314f3247c8a"/>
              <p:cNvSpPr/>
              <p:nvPr/>
            </p:nvSpPr>
            <p:spPr bwMode="auto">
              <a:xfrm>
                <a:off x="5533" y="2906"/>
                <a:ext cx="115" cy="67"/>
              </a:xfrm>
              <a:custGeom>
                <a:avLst/>
                <a:gdLst>
                  <a:gd name="T0" fmla="*/ 115 w 115"/>
                  <a:gd name="T1" fmla="*/ 34 h 67"/>
                  <a:gd name="T2" fmla="*/ 58 w 115"/>
                  <a:gd name="T3" fmla="*/ 67 h 67"/>
                  <a:gd name="T4" fmla="*/ 0 w 115"/>
                  <a:gd name="T5" fmla="*/ 34 h 67"/>
                  <a:gd name="T6" fmla="*/ 58 w 115"/>
                  <a:gd name="T7" fmla="*/ 0 h 67"/>
                  <a:gd name="T8" fmla="*/ 115 w 115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4"/>
                    </a:moveTo>
                    <a:lnTo>
                      <a:pt x="58" y="67"/>
                    </a:lnTo>
                    <a:lnTo>
                      <a:pt x="0" y="34"/>
                    </a:lnTo>
                    <a:lnTo>
                      <a:pt x="58" y="0"/>
                    </a:lnTo>
                    <a:lnTo>
                      <a:pt x="115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1" name="Freeform: Shape 710" descr="6ab6e383-c6db-4094-ae8b-5401a11748cb"/>
              <p:cNvSpPr/>
              <p:nvPr/>
            </p:nvSpPr>
            <p:spPr bwMode="auto">
              <a:xfrm>
                <a:off x="5591" y="2940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2" name="Freeform: Shape 711" descr="e0ee60a6-58cd-4597-b4b5-f65acb40d391"/>
              <p:cNvSpPr/>
              <p:nvPr/>
            </p:nvSpPr>
            <p:spPr bwMode="auto">
              <a:xfrm>
                <a:off x="5533" y="2940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3" name="Freeform: Shape 712" descr="97a70f11-b22b-4fba-9a15-a1e4559d12af"/>
              <p:cNvSpPr/>
              <p:nvPr/>
            </p:nvSpPr>
            <p:spPr bwMode="auto">
              <a:xfrm>
                <a:off x="5549" y="2915"/>
                <a:ext cx="114" cy="67"/>
              </a:xfrm>
              <a:custGeom>
                <a:avLst/>
                <a:gdLst>
                  <a:gd name="T0" fmla="*/ 114 w 114"/>
                  <a:gd name="T1" fmla="*/ 33 h 67"/>
                  <a:gd name="T2" fmla="*/ 57 w 114"/>
                  <a:gd name="T3" fmla="*/ 67 h 67"/>
                  <a:gd name="T4" fmla="*/ 0 w 114"/>
                  <a:gd name="T5" fmla="*/ 33 h 67"/>
                  <a:gd name="T6" fmla="*/ 57 w 114"/>
                  <a:gd name="T7" fmla="*/ 0 h 67"/>
                  <a:gd name="T8" fmla="*/ 114 w 114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4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4" name="Freeform: Shape 713" descr="a186b1bc-66ed-44d3-a713-3eff42bd6c56"/>
              <p:cNvSpPr/>
              <p:nvPr/>
            </p:nvSpPr>
            <p:spPr bwMode="auto">
              <a:xfrm>
                <a:off x="5606" y="2948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5" name="Freeform: Shape 714" descr="eb4a4acf-9570-4c0b-9d49-f7da87777b7a"/>
              <p:cNvSpPr/>
              <p:nvPr/>
            </p:nvSpPr>
            <p:spPr bwMode="auto">
              <a:xfrm>
                <a:off x="5548" y="2948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1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1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6" name="Freeform: Shape 715" descr="b7b24a01-1489-4e7d-8573-12605870b19b"/>
              <p:cNvSpPr/>
              <p:nvPr/>
            </p:nvSpPr>
            <p:spPr bwMode="auto">
              <a:xfrm>
                <a:off x="5684" y="2993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7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7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7" name="Freeform: Shape 716" descr="6760fde7-be06-4006-8ae2-70f541ff323b"/>
              <p:cNvSpPr/>
              <p:nvPr/>
            </p:nvSpPr>
            <p:spPr bwMode="auto">
              <a:xfrm>
                <a:off x="5741" y="3026"/>
                <a:ext cx="58" cy="42"/>
              </a:xfrm>
              <a:custGeom>
                <a:avLst/>
                <a:gdLst>
                  <a:gd name="T0" fmla="*/ 58 w 58"/>
                  <a:gd name="T1" fmla="*/ 0 h 42"/>
                  <a:gd name="T2" fmla="*/ 58 w 58"/>
                  <a:gd name="T3" fmla="*/ 9 h 42"/>
                  <a:gd name="T4" fmla="*/ 0 w 58"/>
                  <a:gd name="T5" fmla="*/ 42 h 42"/>
                  <a:gd name="T6" fmla="*/ 0 w 58"/>
                  <a:gd name="T7" fmla="*/ 34 h 42"/>
                  <a:gd name="T8" fmla="*/ 58 w 58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0"/>
                    </a:moveTo>
                    <a:lnTo>
                      <a:pt x="58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8" name="Freeform: Shape 717" descr="dd676cc6-1b16-464f-be54-8b5f501fc73a"/>
              <p:cNvSpPr/>
              <p:nvPr/>
            </p:nvSpPr>
            <p:spPr bwMode="auto">
              <a:xfrm>
                <a:off x="5684" y="3026"/>
                <a:ext cx="57" cy="42"/>
              </a:xfrm>
              <a:custGeom>
                <a:avLst/>
                <a:gdLst>
                  <a:gd name="T0" fmla="*/ 57 w 57"/>
                  <a:gd name="T1" fmla="*/ 34 h 42"/>
                  <a:gd name="T2" fmla="*/ 57 w 57"/>
                  <a:gd name="T3" fmla="*/ 42 h 42"/>
                  <a:gd name="T4" fmla="*/ 0 w 57"/>
                  <a:gd name="T5" fmla="*/ 9 h 42"/>
                  <a:gd name="T6" fmla="*/ 0 w 57"/>
                  <a:gd name="T7" fmla="*/ 0 h 42"/>
                  <a:gd name="T8" fmla="*/ 57 w 57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34"/>
                    </a:moveTo>
                    <a:lnTo>
                      <a:pt x="57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7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19" name="Freeform: Shape 718" descr="2a0112eb-3de7-40d3-8117-79ff8e48f534"/>
              <p:cNvSpPr/>
              <p:nvPr/>
            </p:nvSpPr>
            <p:spPr bwMode="auto">
              <a:xfrm>
                <a:off x="5741" y="3027"/>
                <a:ext cx="115" cy="66"/>
              </a:xfrm>
              <a:custGeom>
                <a:avLst/>
                <a:gdLst>
                  <a:gd name="T0" fmla="*/ 115 w 115"/>
                  <a:gd name="T1" fmla="*/ 33 h 66"/>
                  <a:gd name="T2" fmla="*/ 58 w 115"/>
                  <a:gd name="T3" fmla="*/ 66 h 66"/>
                  <a:gd name="T4" fmla="*/ 0 w 115"/>
                  <a:gd name="T5" fmla="*/ 33 h 66"/>
                  <a:gd name="T6" fmla="*/ 58 w 115"/>
                  <a:gd name="T7" fmla="*/ 0 h 66"/>
                  <a:gd name="T8" fmla="*/ 115 w 115"/>
                  <a:gd name="T9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6">
                    <a:moveTo>
                      <a:pt x="115" y="33"/>
                    </a:moveTo>
                    <a:lnTo>
                      <a:pt x="58" y="66"/>
                    </a:lnTo>
                    <a:lnTo>
                      <a:pt x="0" y="33"/>
                    </a:lnTo>
                    <a:lnTo>
                      <a:pt x="58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0" name="Freeform: Shape 719" descr="73523bf2-f9b9-496c-b884-3f5b2da349d6"/>
              <p:cNvSpPr/>
              <p:nvPr/>
            </p:nvSpPr>
            <p:spPr bwMode="auto">
              <a:xfrm>
                <a:off x="5799" y="3060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1" name="Freeform: Shape 720" descr="c346e8b8-4df9-4534-ac99-b16674a15a6c"/>
              <p:cNvSpPr/>
              <p:nvPr/>
            </p:nvSpPr>
            <p:spPr bwMode="auto">
              <a:xfrm>
                <a:off x="5741" y="3060"/>
                <a:ext cx="58" cy="41"/>
              </a:xfrm>
              <a:custGeom>
                <a:avLst/>
                <a:gdLst>
                  <a:gd name="T0" fmla="*/ 58 w 58"/>
                  <a:gd name="T1" fmla="*/ 33 h 41"/>
                  <a:gd name="T2" fmla="*/ 58 w 58"/>
                  <a:gd name="T3" fmla="*/ 41 h 41"/>
                  <a:gd name="T4" fmla="*/ 0 w 58"/>
                  <a:gd name="T5" fmla="*/ 8 h 41"/>
                  <a:gd name="T6" fmla="*/ 0 w 58"/>
                  <a:gd name="T7" fmla="*/ 0 h 41"/>
                  <a:gd name="T8" fmla="*/ 58 w 58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8" y="33"/>
                    </a:moveTo>
                    <a:lnTo>
                      <a:pt x="58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8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2" name="Freeform: Shape 721" descr="3d67a87a-bfbf-4fed-a82b-5e0c820a5068"/>
              <p:cNvSpPr/>
              <p:nvPr/>
            </p:nvSpPr>
            <p:spPr bwMode="auto">
              <a:xfrm>
                <a:off x="5796" y="3058"/>
                <a:ext cx="115" cy="67"/>
              </a:xfrm>
              <a:custGeom>
                <a:avLst/>
                <a:gdLst>
                  <a:gd name="T0" fmla="*/ 115 w 115"/>
                  <a:gd name="T1" fmla="*/ 33 h 67"/>
                  <a:gd name="T2" fmla="*/ 58 w 115"/>
                  <a:gd name="T3" fmla="*/ 67 h 67"/>
                  <a:gd name="T4" fmla="*/ 0 w 115"/>
                  <a:gd name="T5" fmla="*/ 33 h 67"/>
                  <a:gd name="T6" fmla="*/ 57 w 115"/>
                  <a:gd name="T7" fmla="*/ 0 h 67"/>
                  <a:gd name="T8" fmla="*/ 115 w 115"/>
                  <a:gd name="T9" fmla="*/ 3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67">
                    <a:moveTo>
                      <a:pt x="115" y="33"/>
                    </a:moveTo>
                    <a:lnTo>
                      <a:pt x="58" y="67"/>
                    </a:lnTo>
                    <a:lnTo>
                      <a:pt x="0" y="33"/>
                    </a:lnTo>
                    <a:lnTo>
                      <a:pt x="57" y="0"/>
                    </a:lnTo>
                    <a:lnTo>
                      <a:pt x="115" y="33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3" name="Freeform: Shape 722" descr="4872ee87-9f37-4a9e-b5fc-3753b38094ca"/>
              <p:cNvSpPr/>
              <p:nvPr/>
            </p:nvSpPr>
            <p:spPr bwMode="auto">
              <a:xfrm>
                <a:off x="5854" y="3091"/>
                <a:ext cx="57" cy="42"/>
              </a:xfrm>
              <a:custGeom>
                <a:avLst/>
                <a:gdLst>
                  <a:gd name="T0" fmla="*/ 57 w 57"/>
                  <a:gd name="T1" fmla="*/ 0 h 42"/>
                  <a:gd name="T2" fmla="*/ 57 w 57"/>
                  <a:gd name="T3" fmla="*/ 9 h 42"/>
                  <a:gd name="T4" fmla="*/ 0 w 57"/>
                  <a:gd name="T5" fmla="*/ 42 h 42"/>
                  <a:gd name="T6" fmla="*/ 0 w 57"/>
                  <a:gd name="T7" fmla="*/ 34 h 42"/>
                  <a:gd name="T8" fmla="*/ 57 w 57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7" y="0"/>
                    </a:moveTo>
                    <a:lnTo>
                      <a:pt x="57" y="9"/>
                    </a:lnTo>
                    <a:lnTo>
                      <a:pt x="0" y="42"/>
                    </a:lnTo>
                    <a:lnTo>
                      <a:pt x="0" y="3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4" name="Freeform: Shape 723" descr="3404f0ea-0e1e-47ab-a07d-eda0263ededb"/>
              <p:cNvSpPr/>
              <p:nvPr/>
            </p:nvSpPr>
            <p:spPr bwMode="auto">
              <a:xfrm>
                <a:off x="5796" y="3091"/>
                <a:ext cx="58" cy="42"/>
              </a:xfrm>
              <a:custGeom>
                <a:avLst/>
                <a:gdLst>
                  <a:gd name="T0" fmla="*/ 58 w 58"/>
                  <a:gd name="T1" fmla="*/ 34 h 42"/>
                  <a:gd name="T2" fmla="*/ 58 w 58"/>
                  <a:gd name="T3" fmla="*/ 42 h 42"/>
                  <a:gd name="T4" fmla="*/ 0 w 58"/>
                  <a:gd name="T5" fmla="*/ 9 h 42"/>
                  <a:gd name="T6" fmla="*/ 0 w 58"/>
                  <a:gd name="T7" fmla="*/ 0 h 42"/>
                  <a:gd name="T8" fmla="*/ 58 w 58"/>
                  <a:gd name="T9" fmla="*/ 3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2">
                    <a:moveTo>
                      <a:pt x="58" y="34"/>
                    </a:moveTo>
                    <a:lnTo>
                      <a:pt x="58" y="42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58" y="34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5" name="Freeform: Shape 724" descr="02c97334-5109-40ee-968b-e0a89e7b1e65"/>
              <p:cNvSpPr/>
              <p:nvPr/>
            </p:nvSpPr>
            <p:spPr bwMode="auto">
              <a:xfrm>
                <a:off x="5854" y="3091"/>
                <a:ext cx="114" cy="67"/>
              </a:xfrm>
              <a:custGeom>
                <a:avLst/>
                <a:gdLst>
                  <a:gd name="T0" fmla="*/ 114 w 114"/>
                  <a:gd name="T1" fmla="*/ 34 h 67"/>
                  <a:gd name="T2" fmla="*/ 57 w 114"/>
                  <a:gd name="T3" fmla="*/ 67 h 67"/>
                  <a:gd name="T4" fmla="*/ 0 w 114"/>
                  <a:gd name="T5" fmla="*/ 34 h 67"/>
                  <a:gd name="T6" fmla="*/ 57 w 114"/>
                  <a:gd name="T7" fmla="*/ 0 h 67"/>
                  <a:gd name="T8" fmla="*/ 114 w 114"/>
                  <a:gd name="T9" fmla="*/ 34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67">
                    <a:moveTo>
                      <a:pt x="114" y="34"/>
                    </a:moveTo>
                    <a:lnTo>
                      <a:pt x="57" y="67"/>
                    </a:lnTo>
                    <a:lnTo>
                      <a:pt x="0" y="34"/>
                    </a:lnTo>
                    <a:lnTo>
                      <a:pt x="57" y="0"/>
                    </a:lnTo>
                    <a:lnTo>
                      <a:pt x="114" y="34"/>
                    </a:lnTo>
                    <a:close/>
                  </a:path>
                </a:pathLst>
              </a:custGeom>
              <a:solidFill>
                <a:srgbClr val="5165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6" name="Freeform: Shape 725" descr="f30500b3-db1b-4d8c-a0f5-501138805419"/>
              <p:cNvSpPr/>
              <p:nvPr/>
            </p:nvSpPr>
            <p:spPr bwMode="auto">
              <a:xfrm>
                <a:off x="5911" y="3125"/>
                <a:ext cx="57" cy="41"/>
              </a:xfrm>
              <a:custGeom>
                <a:avLst/>
                <a:gdLst>
                  <a:gd name="T0" fmla="*/ 57 w 57"/>
                  <a:gd name="T1" fmla="*/ 0 h 41"/>
                  <a:gd name="T2" fmla="*/ 57 w 57"/>
                  <a:gd name="T3" fmla="*/ 8 h 41"/>
                  <a:gd name="T4" fmla="*/ 0 w 57"/>
                  <a:gd name="T5" fmla="*/ 41 h 41"/>
                  <a:gd name="T6" fmla="*/ 0 w 57"/>
                  <a:gd name="T7" fmla="*/ 33 h 41"/>
                  <a:gd name="T8" fmla="*/ 57 w 57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0"/>
                    </a:moveTo>
                    <a:lnTo>
                      <a:pt x="57" y="8"/>
                    </a:lnTo>
                    <a:lnTo>
                      <a:pt x="0" y="41"/>
                    </a:lnTo>
                    <a:lnTo>
                      <a:pt x="0" y="33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7" name="Freeform: Shape 726" descr="a19a7dfe-8433-4d22-9e12-8d3399ccaf97"/>
              <p:cNvSpPr/>
              <p:nvPr/>
            </p:nvSpPr>
            <p:spPr bwMode="auto">
              <a:xfrm>
                <a:off x="5854" y="3125"/>
                <a:ext cx="57" cy="41"/>
              </a:xfrm>
              <a:custGeom>
                <a:avLst/>
                <a:gdLst>
                  <a:gd name="T0" fmla="*/ 57 w 57"/>
                  <a:gd name="T1" fmla="*/ 33 h 41"/>
                  <a:gd name="T2" fmla="*/ 57 w 57"/>
                  <a:gd name="T3" fmla="*/ 41 h 41"/>
                  <a:gd name="T4" fmla="*/ 0 w 57"/>
                  <a:gd name="T5" fmla="*/ 8 h 41"/>
                  <a:gd name="T6" fmla="*/ 0 w 57"/>
                  <a:gd name="T7" fmla="*/ 0 h 41"/>
                  <a:gd name="T8" fmla="*/ 57 w 57"/>
                  <a:gd name="T9" fmla="*/ 33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41">
                    <a:moveTo>
                      <a:pt x="57" y="33"/>
                    </a:moveTo>
                    <a:lnTo>
                      <a:pt x="57" y="41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57" y="33"/>
                    </a:lnTo>
                    <a:close/>
                  </a:path>
                </a:pathLst>
              </a:custGeom>
              <a:solidFill>
                <a:srgbClr val="283B6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8" name="Freeform: Shape 727" descr="80c43537-0f46-4488-8b05-dfeb76a2594c"/>
              <p:cNvSpPr/>
              <p:nvPr/>
            </p:nvSpPr>
            <p:spPr bwMode="auto">
              <a:xfrm>
                <a:off x="5944" y="1660"/>
                <a:ext cx="19" cy="24"/>
              </a:xfrm>
              <a:custGeom>
                <a:avLst/>
                <a:gdLst>
                  <a:gd name="T0" fmla="*/ 10 w 19"/>
                  <a:gd name="T1" fmla="*/ 2 h 24"/>
                  <a:gd name="T2" fmla="*/ 18 w 19"/>
                  <a:gd name="T3" fmla="*/ 14 h 24"/>
                  <a:gd name="T4" fmla="*/ 12 w 19"/>
                  <a:gd name="T5" fmla="*/ 23 h 24"/>
                  <a:gd name="T6" fmla="*/ 10 w 19"/>
                  <a:gd name="T7" fmla="*/ 22 h 24"/>
                  <a:gd name="T8" fmla="*/ 2 w 19"/>
                  <a:gd name="T9" fmla="*/ 10 h 24"/>
                  <a:gd name="T10" fmla="*/ 7 w 19"/>
                  <a:gd name="T11" fmla="*/ 1 h 24"/>
                  <a:gd name="T12" fmla="*/ 10 w 19"/>
                  <a:gd name="T13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4">
                    <a:moveTo>
                      <a:pt x="10" y="2"/>
                    </a:moveTo>
                    <a:cubicBezTo>
                      <a:pt x="13" y="4"/>
                      <a:pt x="17" y="9"/>
                      <a:pt x="18" y="14"/>
                    </a:cubicBezTo>
                    <a:cubicBezTo>
                      <a:pt x="19" y="20"/>
                      <a:pt x="17" y="24"/>
                      <a:pt x="12" y="23"/>
                    </a:cubicBezTo>
                    <a:cubicBezTo>
                      <a:pt x="11" y="23"/>
                      <a:pt x="11" y="23"/>
                      <a:pt x="10" y="22"/>
                    </a:cubicBezTo>
                    <a:cubicBezTo>
                      <a:pt x="6" y="20"/>
                      <a:pt x="3" y="15"/>
                      <a:pt x="2" y="10"/>
                    </a:cubicBezTo>
                    <a:cubicBezTo>
                      <a:pt x="0" y="4"/>
                      <a:pt x="3" y="0"/>
                      <a:pt x="7" y="1"/>
                    </a:cubicBezTo>
                    <a:cubicBezTo>
                      <a:pt x="8" y="1"/>
                      <a:pt x="9" y="2"/>
                      <a:pt x="10" y="2"/>
                    </a:cubicBezTo>
                    <a:close/>
                  </a:path>
                </a:pathLst>
              </a:custGeom>
              <a:solidFill>
                <a:srgbClr val="FF61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29" name="Freeform: Shape 728" descr="d9dc4eef-d632-43d3-bc04-90aec7987917"/>
              <p:cNvSpPr/>
              <p:nvPr/>
            </p:nvSpPr>
            <p:spPr bwMode="auto">
              <a:xfrm>
                <a:off x="5975" y="1678"/>
                <a:ext cx="19" cy="24"/>
              </a:xfrm>
              <a:custGeom>
                <a:avLst/>
                <a:gdLst>
                  <a:gd name="T0" fmla="*/ 9 w 19"/>
                  <a:gd name="T1" fmla="*/ 2 h 24"/>
                  <a:gd name="T2" fmla="*/ 18 w 19"/>
                  <a:gd name="T3" fmla="*/ 14 h 24"/>
                  <a:gd name="T4" fmla="*/ 12 w 19"/>
                  <a:gd name="T5" fmla="*/ 23 h 24"/>
                  <a:gd name="T6" fmla="*/ 9 w 19"/>
                  <a:gd name="T7" fmla="*/ 22 h 24"/>
                  <a:gd name="T8" fmla="*/ 1 w 19"/>
                  <a:gd name="T9" fmla="*/ 11 h 24"/>
                  <a:gd name="T10" fmla="*/ 7 w 19"/>
                  <a:gd name="T11" fmla="*/ 1 h 24"/>
                  <a:gd name="T12" fmla="*/ 9 w 19"/>
                  <a:gd name="T13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4">
                    <a:moveTo>
                      <a:pt x="9" y="2"/>
                    </a:moveTo>
                    <a:cubicBezTo>
                      <a:pt x="13" y="5"/>
                      <a:pt x="16" y="9"/>
                      <a:pt x="18" y="14"/>
                    </a:cubicBezTo>
                    <a:cubicBezTo>
                      <a:pt x="19" y="20"/>
                      <a:pt x="16" y="24"/>
                      <a:pt x="12" y="23"/>
                    </a:cubicBezTo>
                    <a:cubicBezTo>
                      <a:pt x="11" y="23"/>
                      <a:pt x="10" y="23"/>
                      <a:pt x="9" y="22"/>
                    </a:cubicBezTo>
                    <a:cubicBezTo>
                      <a:pt x="6" y="20"/>
                      <a:pt x="2" y="16"/>
                      <a:pt x="1" y="11"/>
                    </a:cubicBezTo>
                    <a:cubicBezTo>
                      <a:pt x="0" y="5"/>
                      <a:pt x="2" y="0"/>
                      <a:pt x="7" y="1"/>
                    </a:cubicBezTo>
                    <a:cubicBezTo>
                      <a:pt x="8" y="2"/>
                      <a:pt x="8" y="2"/>
                      <a:pt x="9" y="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0" name="Freeform: Shape 729" descr="c64cd275-a256-461f-be7c-a93d1a538252"/>
              <p:cNvSpPr/>
              <p:nvPr/>
            </p:nvSpPr>
            <p:spPr bwMode="auto">
              <a:xfrm>
                <a:off x="6005" y="1697"/>
                <a:ext cx="19" cy="24"/>
              </a:xfrm>
              <a:custGeom>
                <a:avLst/>
                <a:gdLst>
                  <a:gd name="T0" fmla="*/ 10 w 19"/>
                  <a:gd name="T1" fmla="*/ 2 h 24"/>
                  <a:gd name="T2" fmla="*/ 18 w 19"/>
                  <a:gd name="T3" fmla="*/ 14 h 24"/>
                  <a:gd name="T4" fmla="*/ 12 w 19"/>
                  <a:gd name="T5" fmla="*/ 23 h 24"/>
                  <a:gd name="T6" fmla="*/ 10 w 19"/>
                  <a:gd name="T7" fmla="*/ 22 h 24"/>
                  <a:gd name="T8" fmla="*/ 2 w 19"/>
                  <a:gd name="T9" fmla="*/ 10 h 24"/>
                  <a:gd name="T10" fmla="*/ 7 w 19"/>
                  <a:gd name="T11" fmla="*/ 1 h 24"/>
                  <a:gd name="T12" fmla="*/ 10 w 19"/>
                  <a:gd name="T13" fmla="*/ 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24">
                    <a:moveTo>
                      <a:pt x="10" y="2"/>
                    </a:moveTo>
                    <a:cubicBezTo>
                      <a:pt x="13" y="4"/>
                      <a:pt x="17" y="9"/>
                      <a:pt x="18" y="14"/>
                    </a:cubicBezTo>
                    <a:cubicBezTo>
                      <a:pt x="19" y="20"/>
                      <a:pt x="17" y="24"/>
                      <a:pt x="12" y="23"/>
                    </a:cubicBezTo>
                    <a:cubicBezTo>
                      <a:pt x="11" y="23"/>
                      <a:pt x="11" y="22"/>
                      <a:pt x="10" y="22"/>
                    </a:cubicBezTo>
                    <a:cubicBezTo>
                      <a:pt x="6" y="20"/>
                      <a:pt x="3" y="15"/>
                      <a:pt x="2" y="10"/>
                    </a:cubicBezTo>
                    <a:cubicBezTo>
                      <a:pt x="0" y="4"/>
                      <a:pt x="3" y="0"/>
                      <a:pt x="7" y="1"/>
                    </a:cubicBezTo>
                    <a:cubicBezTo>
                      <a:pt x="8" y="1"/>
                      <a:pt x="9" y="1"/>
                      <a:pt x="10" y="2"/>
                    </a:cubicBezTo>
                    <a:close/>
                  </a:path>
                </a:pathLst>
              </a:custGeom>
              <a:solidFill>
                <a:srgbClr val="28CA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1" name="Freeform: Shape 730" descr="87359795-8120-4a16-ba77-6d1188f6ab18"/>
              <p:cNvSpPr/>
              <p:nvPr/>
            </p:nvSpPr>
            <p:spPr bwMode="auto">
              <a:xfrm>
                <a:off x="5706" y="1620"/>
                <a:ext cx="1097" cy="1487"/>
              </a:xfrm>
              <a:custGeom>
                <a:avLst/>
                <a:gdLst>
                  <a:gd name="T0" fmla="*/ 3 w 1097"/>
                  <a:gd name="T1" fmla="*/ 42 h 1489"/>
                  <a:gd name="T2" fmla="*/ 0 w 1097"/>
                  <a:gd name="T3" fmla="*/ 850 h 1489"/>
                  <a:gd name="T4" fmla="*/ 17 w 1097"/>
                  <a:gd name="T5" fmla="*/ 879 h 1489"/>
                  <a:gd name="T6" fmla="*/ 1045 w 1097"/>
                  <a:gd name="T7" fmla="*/ 1476 h 1489"/>
                  <a:gd name="T8" fmla="*/ 1095 w 1097"/>
                  <a:gd name="T9" fmla="*/ 1448 h 1489"/>
                  <a:gd name="T10" fmla="*/ 1097 w 1097"/>
                  <a:gd name="T11" fmla="*/ 639 h 1489"/>
                  <a:gd name="T12" fmla="*/ 1081 w 1097"/>
                  <a:gd name="T13" fmla="*/ 610 h 1489"/>
                  <a:gd name="T14" fmla="*/ 53 w 1097"/>
                  <a:gd name="T15" fmla="*/ 13 h 1489"/>
                  <a:gd name="T16" fmla="*/ 3 w 1097"/>
                  <a:gd name="T17" fmla="*/ 42 h 14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97" h="1489">
                    <a:moveTo>
                      <a:pt x="3" y="42"/>
                    </a:moveTo>
                    <a:cubicBezTo>
                      <a:pt x="0" y="850"/>
                      <a:pt x="0" y="850"/>
                      <a:pt x="0" y="850"/>
                    </a:cubicBezTo>
                    <a:cubicBezTo>
                      <a:pt x="0" y="862"/>
                      <a:pt x="6" y="873"/>
                      <a:pt x="17" y="879"/>
                    </a:cubicBezTo>
                    <a:cubicBezTo>
                      <a:pt x="1045" y="1476"/>
                      <a:pt x="1045" y="1476"/>
                      <a:pt x="1045" y="1476"/>
                    </a:cubicBezTo>
                    <a:cubicBezTo>
                      <a:pt x="1067" y="1489"/>
                      <a:pt x="1095" y="1473"/>
                      <a:pt x="1095" y="1448"/>
                    </a:cubicBezTo>
                    <a:cubicBezTo>
                      <a:pt x="1097" y="639"/>
                      <a:pt x="1097" y="639"/>
                      <a:pt x="1097" y="639"/>
                    </a:cubicBezTo>
                    <a:cubicBezTo>
                      <a:pt x="1097" y="627"/>
                      <a:pt x="1091" y="616"/>
                      <a:pt x="1081" y="610"/>
                    </a:cubicBezTo>
                    <a:cubicBezTo>
                      <a:pt x="53" y="13"/>
                      <a:pt x="53" y="13"/>
                      <a:pt x="53" y="13"/>
                    </a:cubicBezTo>
                    <a:cubicBezTo>
                      <a:pt x="31" y="0"/>
                      <a:pt x="3" y="16"/>
                      <a:pt x="3" y="42"/>
                    </a:cubicBezTo>
                    <a:close/>
                  </a:path>
                </a:pathLst>
              </a:custGeom>
              <a:solidFill>
                <a:srgbClr val="F0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pic>
            <p:nvPicPr>
              <p:cNvPr id="732" name="Picture 731" descr="254f39a5-247c-418a-9e5e-2591ab54ead5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839" y="1897"/>
                <a:ext cx="849" cy="7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3" name="Freeform: Shape 732" descr="02add34a-8112-4f1a-8e31-da666a76c648"/>
              <p:cNvSpPr/>
              <p:nvPr/>
            </p:nvSpPr>
            <p:spPr bwMode="auto">
              <a:xfrm>
                <a:off x="5834" y="1977"/>
                <a:ext cx="858" cy="514"/>
              </a:xfrm>
              <a:custGeom>
                <a:avLst/>
                <a:gdLst>
                  <a:gd name="T0" fmla="*/ 14 w 858"/>
                  <a:gd name="T1" fmla="*/ 39 h 514"/>
                  <a:gd name="T2" fmla="*/ 13 w 858"/>
                  <a:gd name="T3" fmla="*/ 37 h 514"/>
                  <a:gd name="T4" fmla="*/ 14 w 858"/>
                  <a:gd name="T5" fmla="*/ 39 h 514"/>
                  <a:gd name="T6" fmla="*/ 14 w 858"/>
                  <a:gd name="T7" fmla="*/ 39 h 514"/>
                  <a:gd name="T8" fmla="*/ 13 w 858"/>
                  <a:gd name="T9" fmla="*/ 37 h 514"/>
                  <a:gd name="T10" fmla="*/ 14 w 858"/>
                  <a:gd name="T11" fmla="*/ 39 h 514"/>
                  <a:gd name="T12" fmla="*/ 35 w 858"/>
                  <a:gd name="T13" fmla="*/ 28 h 514"/>
                  <a:gd name="T14" fmla="*/ 86 w 858"/>
                  <a:gd name="T15" fmla="*/ 16 h 514"/>
                  <a:gd name="T16" fmla="*/ 166 w 858"/>
                  <a:gd name="T17" fmla="*/ 48 h 514"/>
                  <a:gd name="T18" fmla="*/ 253 w 858"/>
                  <a:gd name="T19" fmla="*/ 181 h 514"/>
                  <a:gd name="T20" fmla="*/ 353 w 858"/>
                  <a:gd name="T21" fmla="*/ 331 h 514"/>
                  <a:gd name="T22" fmla="*/ 454 w 858"/>
                  <a:gd name="T23" fmla="*/ 368 h 514"/>
                  <a:gd name="T24" fmla="*/ 539 w 858"/>
                  <a:gd name="T25" fmla="*/ 344 h 514"/>
                  <a:gd name="T26" fmla="*/ 596 w 858"/>
                  <a:gd name="T27" fmla="*/ 318 h 514"/>
                  <a:gd name="T28" fmla="*/ 665 w 858"/>
                  <a:gd name="T29" fmla="*/ 306 h 514"/>
                  <a:gd name="T30" fmla="*/ 720 w 858"/>
                  <a:gd name="T31" fmla="*/ 315 h 514"/>
                  <a:gd name="T32" fmla="*/ 793 w 858"/>
                  <a:gd name="T33" fmla="*/ 374 h 514"/>
                  <a:gd name="T34" fmla="*/ 841 w 858"/>
                  <a:gd name="T35" fmla="*/ 507 h 514"/>
                  <a:gd name="T36" fmla="*/ 850 w 858"/>
                  <a:gd name="T37" fmla="*/ 513 h 514"/>
                  <a:gd name="T38" fmla="*/ 857 w 858"/>
                  <a:gd name="T39" fmla="*/ 504 h 514"/>
                  <a:gd name="T40" fmla="*/ 827 w 858"/>
                  <a:gd name="T41" fmla="*/ 402 h 514"/>
                  <a:gd name="T42" fmla="*/ 754 w 858"/>
                  <a:gd name="T43" fmla="*/ 314 h 514"/>
                  <a:gd name="T44" fmla="*/ 665 w 858"/>
                  <a:gd name="T45" fmla="*/ 290 h 514"/>
                  <a:gd name="T46" fmla="*/ 591 w 858"/>
                  <a:gd name="T47" fmla="*/ 302 h 514"/>
                  <a:gd name="T48" fmla="*/ 530 w 858"/>
                  <a:gd name="T49" fmla="*/ 330 h 514"/>
                  <a:gd name="T50" fmla="*/ 454 w 858"/>
                  <a:gd name="T51" fmla="*/ 352 h 514"/>
                  <a:gd name="T52" fmla="*/ 363 w 858"/>
                  <a:gd name="T53" fmla="*/ 318 h 514"/>
                  <a:gd name="T54" fmla="*/ 268 w 858"/>
                  <a:gd name="T55" fmla="*/ 175 h 514"/>
                  <a:gd name="T56" fmla="*/ 176 w 858"/>
                  <a:gd name="T57" fmla="*/ 35 h 514"/>
                  <a:gd name="T58" fmla="*/ 86 w 858"/>
                  <a:gd name="T59" fmla="*/ 0 h 514"/>
                  <a:gd name="T60" fmla="*/ 27 w 858"/>
                  <a:gd name="T61" fmla="*/ 13 h 514"/>
                  <a:gd name="T62" fmla="*/ 4 w 858"/>
                  <a:gd name="T63" fmla="*/ 27 h 514"/>
                  <a:gd name="T64" fmla="*/ 3 w 858"/>
                  <a:gd name="T65" fmla="*/ 38 h 514"/>
                  <a:gd name="T66" fmla="*/ 14 w 858"/>
                  <a:gd name="T67" fmla="*/ 3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858" h="514">
                    <a:moveTo>
                      <a:pt x="14" y="39"/>
                    </a:moveTo>
                    <a:cubicBezTo>
                      <a:pt x="13" y="37"/>
                      <a:pt x="13" y="37"/>
                      <a:pt x="13" y="37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3" y="37"/>
                      <a:pt x="13" y="37"/>
                      <a:pt x="13" y="37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4" y="39"/>
                      <a:pt x="22" y="33"/>
                      <a:pt x="35" y="28"/>
                    </a:cubicBezTo>
                    <a:cubicBezTo>
                      <a:pt x="47" y="22"/>
                      <a:pt x="65" y="16"/>
                      <a:pt x="86" y="16"/>
                    </a:cubicBezTo>
                    <a:cubicBezTo>
                      <a:pt x="110" y="16"/>
                      <a:pt x="137" y="24"/>
                      <a:pt x="166" y="48"/>
                    </a:cubicBezTo>
                    <a:cubicBezTo>
                      <a:pt x="195" y="72"/>
                      <a:pt x="225" y="113"/>
                      <a:pt x="253" y="181"/>
                    </a:cubicBezTo>
                    <a:cubicBezTo>
                      <a:pt x="284" y="256"/>
                      <a:pt x="318" y="303"/>
                      <a:pt x="353" y="331"/>
                    </a:cubicBezTo>
                    <a:cubicBezTo>
                      <a:pt x="389" y="359"/>
                      <a:pt x="424" y="368"/>
                      <a:pt x="454" y="368"/>
                    </a:cubicBezTo>
                    <a:cubicBezTo>
                      <a:pt x="498" y="368"/>
                      <a:pt x="531" y="349"/>
                      <a:pt x="539" y="344"/>
                    </a:cubicBezTo>
                    <a:cubicBezTo>
                      <a:pt x="554" y="334"/>
                      <a:pt x="574" y="325"/>
                      <a:pt x="596" y="318"/>
                    </a:cubicBezTo>
                    <a:cubicBezTo>
                      <a:pt x="617" y="310"/>
                      <a:pt x="641" y="306"/>
                      <a:pt x="665" y="306"/>
                    </a:cubicBezTo>
                    <a:cubicBezTo>
                      <a:pt x="683" y="306"/>
                      <a:pt x="702" y="309"/>
                      <a:pt x="720" y="315"/>
                    </a:cubicBezTo>
                    <a:cubicBezTo>
                      <a:pt x="746" y="325"/>
                      <a:pt x="771" y="343"/>
                      <a:pt x="793" y="374"/>
                    </a:cubicBezTo>
                    <a:cubicBezTo>
                      <a:pt x="814" y="404"/>
                      <a:pt x="831" y="447"/>
                      <a:pt x="841" y="507"/>
                    </a:cubicBezTo>
                    <a:cubicBezTo>
                      <a:pt x="842" y="511"/>
                      <a:pt x="846" y="514"/>
                      <a:pt x="850" y="513"/>
                    </a:cubicBezTo>
                    <a:cubicBezTo>
                      <a:pt x="855" y="512"/>
                      <a:pt x="858" y="508"/>
                      <a:pt x="857" y="504"/>
                    </a:cubicBezTo>
                    <a:cubicBezTo>
                      <a:pt x="850" y="463"/>
                      <a:pt x="840" y="429"/>
                      <a:pt x="827" y="402"/>
                    </a:cubicBezTo>
                    <a:cubicBezTo>
                      <a:pt x="808" y="360"/>
                      <a:pt x="782" y="332"/>
                      <a:pt x="754" y="314"/>
                    </a:cubicBezTo>
                    <a:cubicBezTo>
                      <a:pt x="726" y="297"/>
                      <a:pt x="695" y="290"/>
                      <a:pt x="665" y="290"/>
                    </a:cubicBezTo>
                    <a:cubicBezTo>
                      <a:pt x="639" y="290"/>
                      <a:pt x="614" y="295"/>
                      <a:pt x="591" y="302"/>
                    </a:cubicBezTo>
                    <a:cubicBezTo>
                      <a:pt x="568" y="310"/>
                      <a:pt x="547" y="320"/>
                      <a:pt x="530" y="330"/>
                    </a:cubicBezTo>
                    <a:cubicBezTo>
                      <a:pt x="524" y="335"/>
                      <a:pt x="493" y="352"/>
                      <a:pt x="454" y="352"/>
                    </a:cubicBezTo>
                    <a:cubicBezTo>
                      <a:pt x="427" y="352"/>
                      <a:pt x="396" y="344"/>
                      <a:pt x="363" y="318"/>
                    </a:cubicBezTo>
                    <a:cubicBezTo>
                      <a:pt x="331" y="292"/>
                      <a:pt x="298" y="248"/>
                      <a:pt x="268" y="175"/>
                    </a:cubicBezTo>
                    <a:cubicBezTo>
                      <a:pt x="239" y="105"/>
                      <a:pt x="208" y="62"/>
                      <a:pt x="176" y="35"/>
                    </a:cubicBezTo>
                    <a:cubicBezTo>
                      <a:pt x="145" y="9"/>
                      <a:pt x="113" y="0"/>
                      <a:pt x="86" y="0"/>
                    </a:cubicBezTo>
                    <a:cubicBezTo>
                      <a:pt x="62" y="0"/>
                      <a:pt x="42" y="7"/>
                      <a:pt x="27" y="13"/>
                    </a:cubicBezTo>
                    <a:cubicBezTo>
                      <a:pt x="13" y="20"/>
                      <a:pt x="5" y="26"/>
                      <a:pt x="4" y="27"/>
                    </a:cubicBezTo>
                    <a:cubicBezTo>
                      <a:pt x="1" y="29"/>
                      <a:pt x="0" y="34"/>
                      <a:pt x="3" y="38"/>
                    </a:cubicBezTo>
                    <a:cubicBezTo>
                      <a:pt x="6" y="41"/>
                      <a:pt x="11" y="42"/>
                      <a:pt x="14" y="39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pic>
            <p:nvPicPr>
              <p:cNvPr id="734" name="Picture 733" descr="f641101b-c9e8-4fec-953c-1a1c50dc9c0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839" y="2266"/>
                <a:ext cx="819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35" name="Freeform: Shape 734" descr="b14b0f83-556b-4ba2-9770-ec84db531f7d"/>
              <p:cNvSpPr>
                <a:spLocks noEditPoints="1"/>
              </p:cNvSpPr>
              <p:nvPr/>
            </p:nvSpPr>
            <p:spPr bwMode="auto">
              <a:xfrm>
                <a:off x="5610" y="2237"/>
                <a:ext cx="455" cy="1003"/>
              </a:xfrm>
              <a:custGeom>
                <a:avLst/>
                <a:gdLst>
                  <a:gd name="T0" fmla="*/ 442 w 454"/>
                  <a:gd name="T1" fmla="*/ 69 h 1005"/>
                  <a:gd name="T2" fmla="*/ 415 w 454"/>
                  <a:gd name="T3" fmla="*/ 146 h 1005"/>
                  <a:gd name="T4" fmla="*/ 304 w 454"/>
                  <a:gd name="T5" fmla="*/ 86 h 1005"/>
                  <a:gd name="T6" fmla="*/ 331 w 454"/>
                  <a:gd name="T7" fmla="*/ 10 h 1005"/>
                  <a:gd name="T8" fmla="*/ 327 w 454"/>
                  <a:gd name="T9" fmla="*/ 2 h 1005"/>
                  <a:gd name="T10" fmla="*/ 320 w 454"/>
                  <a:gd name="T11" fmla="*/ 4 h 1005"/>
                  <a:gd name="T12" fmla="*/ 1 w 454"/>
                  <a:gd name="T13" fmla="*/ 930 h 1005"/>
                  <a:gd name="T14" fmla="*/ 4 w 454"/>
                  <a:gd name="T15" fmla="*/ 938 h 1005"/>
                  <a:gd name="T16" fmla="*/ 11 w 454"/>
                  <a:gd name="T17" fmla="*/ 936 h 1005"/>
                  <a:gd name="T18" fmla="*/ 29 w 454"/>
                  <a:gd name="T19" fmla="*/ 886 h 1005"/>
                  <a:gd name="T20" fmla="*/ 140 w 454"/>
                  <a:gd name="T21" fmla="*/ 945 h 1005"/>
                  <a:gd name="T22" fmla="*/ 123 w 454"/>
                  <a:gd name="T23" fmla="*/ 996 h 1005"/>
                  <a:gd name="T24" fmla="*/ 126 w 454"/>
                  <a:gd name="T25" fmla="*/ 1003 h 1005"/>
                  <a:gd name="T26" fmla="*/ 133 w 454"/>
                  <a:gd name="T27" fmla="*/ 1001 h 1005"/>
                  <a:gd name="T28" fmla="*/ 453 w 454"/>
                  <a:gd name="T29" fmla="*/ 75 h 1005"/>
                  <a:gd name="T30" fmla="*/ 449 w 454"/>
                  <a:gd name="T31" fmla="*/ 67 h 1005"/>
                  <a:gd name="T32" fmla="*/ 442 w 454"/>
                  <a:gd name="T33" fmla="*/ 69 h 1005"/>
                  <a:gd name="T34" fmla="*/ 412 w 454"/>
                  <a:gd name="T35" fmla="*/ 156 h 1005"/>
                  <a:gd name="T36" fmla="*/ 376 w 454"/>
                  <a:gd name="T37" fmla="*/ 259 h 1005"/>
                  <a:gd name="T38" fmla="*/ 265 w 454"/>
                  <a:gd name="T39" fmla="*/ 199 h 1005"/>
                  <a:gd name="T40" fmla="*/ 301 w 454"/>
                  <a:gd name="T41" fmla="*/ 97 h 1005"/>
                  <a:gd name="T42" fmla="*/ 412 w 454"/>
                  <a:gd name="T43" fmla="*/ 156 h 1005"/>
                  <a:gd name="T44" fmla="*/ 110 w 454"/>
                  <a:gd name="T45" fmla="*/ 650 h 1005"/>
                  <a:gd name="T46" fmla="*/ 145 w 454"/>
                  <a:gd name="T47" fmla="*/ 548 h 1005"/>
                  <a:gd name="T48" fmla="*/ 256 w 454"/>
                  <a:gd name="T49" fmla="*/ 607 h 1005"/>
                  <a:gd name="T50" fmla="*/ 221 w 454"/>
                  <a:gd name="T51" fmla="*/ 710 h 1005"/>
                  <a:gd name="T52" fmla="*/ 110 w 454"/>
                  <a:gd name="T53" fmla="*/ 650 h 1005"/>
                  <a:gd name="T54" fmla="*/ 218 w 454"/>
                  <a:gd name="T55" fmla="*/ 720 h 1005"/>
                  <a:gd name="T56" fmla="*/ 182 w 454"/>
                  <a:gd name="T57" fmla="*/ 823 h 1005"/>
                  <a:gd name="T58" fmla="*/ 71 w 454"/>
                  <a:gd name="T59" fmla="*/ 763 h 1005"/>
                  <a:gd name="T60" fmla="*/ 106 w 454"/>
                  <a:gd name="T61" fmla="*/ 660 h 1005"/>
                  <a:gd name="T62" fmla="*/ 218 w 454"/>
                  <a:gd name="T63" fmla="*/ 720 h 1005"/>
                  <a:gd name="T64" fmla="*/ 149 w 454"/>
                  <a:gd name="T65" fmla="*/ 538 h 1005"/>
                  <a:gd name="T66" fmla="*/ 184 w 454"/>
                  <a:gd name="T67" fmla="*/ 435 h 1005"/>
                  <a:gd name="T68" fmla="*/ 295 w 454"/>
                  <a:gd name="T69" fmla="*/ 494 h 1005"/>
                  <a:gd name="T70" fmla="*/ 260 w 454"/>
                  <a:gd name="T71" fmla="*/ 597 h 1005"/>
                  <a:gd name="T72" fmla="*/ 149 w 454"/>
                  <a:gd name="T73" fmla="*/ 538 h 1005"/>
                  <a:gd name="T74" fmla="*/ 188 w 454"/>
                  <a:gd name="T75" fmla="*/ 425 h 1005"/>
                  <a:gd name="T76" fmla="*/ 223 w 454"/>
                  <a:gd name="T77" fmla="*/ 322 h 1005"/>
                  <a:gd name="T78" fmla="*/ 334 w 454"/>
                  <a:gd name="T79" fmla="*/ 381 h 1005"/>
                  <a:gd name="T80" fmla="*/ 299 w 454"/>
                  <a:gd name="T81" fmla="*/ 484 h 1005"/>
                  <a:gd name="T82" fmla="*/ 188 w 454"/>
                  <a:gd name="T83" fmla="*/ 425 h 1005"/>
                  <a:gd name="T84" fmla="*/ 226 w 454"/>
                  <a:gd name="T85" fmla="*/ 312 h 1005"/>
                  <a:gd name="T86" fmla="*/ 262 w 454"/>
                  <a:gd name="T87" fmla="*/ 209 h 1005"/>
                  <a:gd name="T88" fmla="*/ 373 w 454"/>
                  <a:gd name="T89" fmla="*/ 269 h 1005"/>
                  <a:gd name="T90" fmla="*/ 338 w 454"/>
                  <a:gd name="T91" fmla="*/ 371 h 1005"/>
                  <a:gd name="T92" fmla="*/ 226 w 454"/>
                  <a:gd name="T93" fmla="*/ 312 h 1005"/>
                  <a:gd name="T94" fmla="*/ 32 w 454"/>
                  <a:gd name="T95" fmla="*/ 876 h 1005"/>
                  <a:gd name="T96" fmla="*/ 68 w 454"/>
                  <a:gd name="T97" fmla="*/ 773 h 1005"/>
                  <a:gd name="T98" fmla="*/ 179 w 454"/>
                  <a:gd name="T99" fmla="*/ 833 h 1005"/>
                  <a:gd name="T100" fmla="*/ 143 w 454"/>
                  <a:gd name="T101" fmla="*/ 935 h 1005"/>
                  <a:gd name="T102" fmla="*/ 32 w 454"/>
                  <a:gd name="T103" fmla="*/ 876 h 1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53" h="1004">
                    <a:moveTo>
                      <a:pt x="442" y="69"/>
                    </a:moveTo>
                    <a:cubicBezTo>
                      <a:pt x="415" y="146"/>
                      <a:pt x="415" y="146"/>
                      <a:pt x="415" y="146"/>
                    </a:cubicBezTo>
                    <a:cubicBezTo>
                      <a:pt x="304" y="86"/>
                      <a:pt x="304" y="86"/>
                      <a:pt x="304" y="86"/>
                    </a:cubicBezTo>
                    <a:cubicBezTo>
                      <a:pt x="331" y="10"/>
                      <a:pt x="331" y="10"/>
                      <a:pt x="331" y="10"/>
                    </a:cubicBezTo>
                    <a:cubicBezTo>
                      <a:pt x="332" y="7"/>
                      <a:pt x="330" y="3"/>
                      <a:pt x="327" y="2"/>
                    </a:cubicBezTo>
                    <a:cubicBezTo>
                      <a:pt x="324" y="0"/>
                      <a:pt x="321" y="1"/>
                      <a:pt x="320" y="4"/>
                    </a:cubicBezTo>
                    <a:cubicBezTo>
                      <a:pt x="1" y="930"/>
                      <a:pt x="1" y="930"/>
                      <a:pt x="1" y="930"/>
                    </a:cubicBezTo>
                    <a:cubicBezTo>
                      <a:pt x="0" y="933"/>
                      <a:pt x="1" y="937"/>
                      <a:pt x="4" y="938"/>
                    </a:cubicBezTo>
                    <a:cubicBezTo>
                      <a:pt x="7" y="940"/>
                      <a:pt x="10" y="939"/>
                      <a:pt x="11" y="936"/>
                    </a:cubicBezTo>
                    <a:cubicBezTo>
                      <a:pt x="29" y="886"/>
                      <a:pt x="29" y="886"/>
                      <a:pt x="29" y="886"/>
                    </a:cubicBezTo>
                    <a:cubicBezTo>
                      <a:pt x="140" y="945"/>
                      <a:pt x="140" y="945"/>
                      <a:pt x="140" y="945"/>
                    </a:cubicBezTo>
                    <a:cubicBezTo>
                      <a:pt x="123" y="996"/>
                      <a:pt x="123" y="996"/>
                      <a:pt x="123" y="996"/>
                    </a:cubicBezTo>
                    <a:cubicBezTo>
                      <a:pt x="122" y="998"/>
                      <a:pt x="123" y="1002"/>
                      <a:pt x="126" y="1003"/>
                    </a:cubicBezTo>
                    <a:cubicBezTo>
                      <a:pt x="129" y="1005"/>
                      <a:pt x="132" y="1004"/>
                      <a:pt x="133" y="1001"/>
                    </a:cubicBezTo>
                    <a:cubicBezTo>
                      <a:pt x="453" y="75"/>
                      <a:pt x="453" y="75"/>
                      <a:pt x="453" y="75"/>
                    </a:cubicBezTo>
                    <a:cubicBezTo>
                      <a:pt x="454" y="72"/>
                      <a:pt x="452" y="68"/>
                      <a:pt x="449" y="67"/>
                    </a:cubicBezTo>
                    <a:cubicBezTo>
                      <a:pt x="446" y="65"/>
                      <a:pt x="443" y="66"/>
                      <a:pt x="442" y="69"/>
                    </a:cubicBezTo>
                    <a:close/>
                    <a:moveTo>
                      <a:pt x="412" y="156"/>
                    </a:moveTo>
                    <a:cubicBezTo>
                      <a:pt x="376" y="259"/>
                      <a:pt x="376" y="259"/>
                      <a:pt x="376" y="259"/>
                    </a:cubicBezTo>
                    <a:cubicBezTo>
                      <a:pt x="265" y="199"/>
                      <a:pt x="265" y="199"/>
                      <a:pt x="265" y="199"/>
                    </a:cubicBezTo>
                    <a:cubicBezTo>
                      <a:pt x="301" y="97"/>
                      <a:pt x="301" y="97"/>
                      <a:pt x="301" y="97"/>
                    </a:cubicBezTo>
                    <a:lnTo>
                      <a:pt x="412" y="156"/>
                    </a:lnTo>
                    <a:close/>
                    <a:moveTo>
                      <a:pt x="110" y="650"/>
                    </a:moveTo>
                    <a:cubicBezTo>
                      <a:pt x="145" y="548"/>
                      <a:pt x="145" y="548"/>
                      <a:pt x="145" y="548"/>
                    </a:cubicBezTo>
                    <a:cubicBezTo>
                      <a:pt x="256" y="607"/>
                      <a:pt x="256" y="607"/>
                      <a:pt x="256" y="607"/>
                    </a:cubicBezTo>
                    <a:cubicBezTo>
                      <a:pt x="221" y="710"/>
                      <a:pt x="221" y="710"/>
                      <a:pt x="221" y="710"/>
                    </a:cubicBezTo>
                    <a:lnTo>
                      <a:pt x="110" y="650"/>
                    </a:lnTo>
                    <a:close/>
                    <a:moveTo>
                      <a:pt x="218" y="720"/>
                    </a:moveTo>
                    <a:cubicBezTo>
                      <a:pt x="182" y="823"/>
                      <a:pt x="182" y="823"/>
                      <a:pt x="182" y="823"/>
                    </a:cubicBezTo>
                    <a:cubicBezTo>
                      <a:pt x="71" y="763"/>
                      <a:pt x="71" y="763"/>
                      <a:pt x="71" y="763"/>
                    </a:cubicBezTo>
                    <a:cubicBezTo>
                      <a:pt x="106" y="660"/>
                      <a:pt x="106" y="660"/>
                      <a:pt x="106" y="660"/>
                    </a:cubicBezTo>
                    <a:lnTo>
                      <a:pt x="218" y="720"/>
                    </a:lnTo>
                    <a:close/>
                    <a:moveTo>
                      <a:pt x="149" y="538"/>
                    </a:moveTo>
                    <a:cubicBezTo>
                      <a:pt x="184" y="435"/>
                      <a:pt x="184" y="435"/>
                      <a:pt x="184" y="435"/>
                    </a:cubicBezTo>
                    <a:cubicBezTo>
                      <a:pt x="295" y="494"/>
                      <a:pt x="295" y="494"/>
                      <a:pt x="295" y="494"/>
                    </a:cubicBezTo>
                    <a:cubicBezTo>
                      <a:pt x="260" y="597"/>
                      <a:pt x="260" y="597"/>
                      <a:pt x="260" y="597"/>
                    </a:cubicBezTo>
                    <a:lnTo>
                      <a:pt x="149" y="538"/>
                    </a:lnTo>
                    <a:close/>
                    <a:moveTo>
                      <a:pt x="188" y="425"/>
                    </a:moveTo>
                    <a:cubicBezTo>
                      <a:pt x="223" y="322"/>
                      <a:pt x="223" y="322"/>
                      <a:pt x="223" y="322"/>
                    </a:cubicBezTo>
                    <a:cubicBezTo>
                      <a:pt x="334" y="381"/>
                      <a:pt x="334" y="381"/>
                      <a:pt x="334" y="381"/>
                    </a:cubicBezTo>
                    <a:cubicBezTo>
                      <a:pt x="299" y="484"/>
                      <a:pt x="299" y="484"/>
                      <a:pt x="299" y="484"/>
                    </a:cubicBezTo>
                    <a:lnTo>
                      <a:pt x="188" y="425"/>
                    </a:lnTo>
                    <a:close/>
                    <a:moveTo>
                      <a:pt x="226" y="312"/>
                    </a:moveTo>
                    <a:cubicBezTo>
                      <a:pt x="262" y="209"/>
                      <a:pt x="262" y="209"/>
                      <a:pt x="262" y="209"/>
                    </a:cubicBezTo>
                    <a:cubicBezTo>
                      <a:pt x="373" y="269"/>
                      <a:pt x="373" y="269"/>
                      <a:pt x="373" y="269"/>
                    </a:cubicBezTo>
                    <a:cubicBezTo>
                      <a:pt x="338" y="371"/>
                      <a:pt x="338" y="371"/>
                      <a:pt x="338" y="371"/>
                    </a:cubicBezTo>
                    <a:lnTo>
                      <a:pt x="226" y="312"/>
                    </a:lnTo>
                    <a:close/>
                    <a:moveTo>
                      <a:pt x="32" y="876"/>
                    </a:moveTo>
                    <a:cubicBezTo>
                      <a:pt x="68" y="773"/>
                      <a:pt x="68" y="773"/>
                      <a:pt x="68" y="773"/>
                    </a:cubicBezTo>
                    <a:cubicBezTo>
                      <a:pt x="179" y="833"/>
                      <a:pt x="179" y="833"/>
                      <a:pt x="179" y="833"/>
                    </a:cubicBezTo>
                    <a:cubicBezTo>
                      <a:pt x="143" y="935"/>
                      <a:pt x="143" y="935"/>
                      <a:pt x="143" y="935"/>
                    </a:cubicBezTo>
                    <a:lnTo>
                      <a:pt x="32" y="876"/>
                    </a:lnTo>
                    <a:close/>
                  </a:path>
                </a:pathLst>
              </a:custGeom>
              <a:solidFill>
                <a:srgbClr val="5055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6" name="Freeform: Shape 735" descr="60b8074e-4148-4fd4-9a0a-9dd3341743a1"/>
              <p:cNvSpPr/>
              <p:nvPr/>
            </p:nvSpPr>
            <p:spPr bwMode="auto">
              <a:xfrm>
                <a:off x="5792" y="2251"/>
                <a:ext cx="69" cy="90"/>
              </a:xfrm>
              <a:custGeom>
                <a:avLst/>
                <a:gdLst>
                  <a:gd name="T0" fmla="*/ 53 w 69"/>
                  <a:gd name="T1" fmla="*/ 3 h 90"/>
                  <a:gd name="T2" fmla="*/ 5 w 69"/>
                  <a:gd name="T3" fmla="*/ 59 h 90"/>
                  <a:gd name="T4" fmla="*/ 11 w 69"/>
                  <a:gd name="T5" fmla="*/ 81 h 90"/>
                  <a:gd name="T6" fmla="*/ 67 w 69"/>
                  <a:gd name="T7" fmla="*/ 90 h 90"/>
                  <a:gd name="T8" fmla="*/ 69 w 69"/>
                  <a:gd name="T9" fmla="*/ 35 h 90"/>
                  <a:gd name="T10" fmla="*/ 53 w 69"/>
                  <a:gd name="T11" fmla="*/ 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9" h="90">
                    <a:moveTo>
                      <a:pt x="53" y="3"/>
                    </a:moveTo>
                    <a:cubicBezTo>
                      <a:pt x="53" y="3"/>
                      <a:pt x="37" y="0"/>
                      <a:pt x="5" y="59"/>
                    </a:cubicBezTo>
                    <a:cubicBezTo>
                      <a:pt x="1" y="66"/>
                      <a:pt x="0" y="77"/>
                      <a:pt x="11" y="81"/>
                    </a:cubicBezTo>
                    <a:cubicBezTo>
                      <a:pt x="22" y="85"/>
                      <a:pt x="67" y="90"/>
                      <a:pt x="67" y="90"/>
                    </a:cubicBezTo>
                    <a:cubicBezTo>
                      <a:pt x="69" y="35"/>
                      <a:pt x="69" y="35"/>
                      <a:pt x="69" y="35"/>
                    </a:cubicBezTo>
                    <a:lnTo>
                      <a:pt x="53" y="3"/>
                    </a:lnTo>
                    <a:close/>
                  </a:path>
                </a:pathLst>
              </a:custGeom>
              <a:solidFill>
                <a:srgbClr val="DBB2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7" name="Freeform: Shape 736" descr="f8f687e1-c810-4411-8ca1-c9ac10556886"/>
              <p:cNvSpPr/>
              <p:nvPr/>
            </p:nvSpPr>
            <p:spPr bwMode="auto">
              <a:xfrm>
                <a:off x="5808" y="2251"/>
                <a:ext cx="49" cy="59"/>
              </a:xfrm>
              <a:custGeom>
                <a:avLst/>
                <a:gdLst>
                  <a:gd name="T0" fmla="*/ 32 w 49"/>
                  <a:gd name="T1" fmla="*/ 0 h 59"/>
                  <a:gd name="T2" fmla="*/ 43 w 49"/>
                  <a:gd name="T3" fmla="*/ 3 h 59"/>
                  <a:gd name="T4" fmla="*/ 49 w 49"/>
                  <a:gd name="T5" fmla="*/ 26 h 59"/>
                  <a:gd name="T6" fmla="*/ 35 w 49"/>
                  <a:gd name="T7" fmla="*/ 56 h 59"/>
                  <a:gd name="T8" fmla="*/ 0 w 49"/>
                  <a:gd name="T9" fmla="*/ 41 h 59"/>
                  <a:gd name="T10" fmla="*/ 32 w 49"/>
                  <a:gd name="T11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9" h="59">
                    <a:moveTo>
                      <a:pt x="32" y="0"/>
                    </a:moveTo>
                    <a:cubicBezTo>
                      <a:pt x="33" y="0"/>
                      <a:pt x="42" y="2"/>
                      <a:pt x="43" y="3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45" y="40"/>
                      <a:pt x="35" y="56"/>
                      <a:pt x="35" y="56"/>
                    </a:cubicBezTo>
                    <a:cubicBezTo>
                      <a:pt x="17" y="59"/>
                      <a:pt x="5" y="48"/>
                      <a:pt x="0" y="41"/>
                    </a:cubicBezTo>
                    <a:cubicBezTo>
                      <a:pt x="15" y="5"/>
                      <a:pt x="21" y="2"/>
                      <a:pt x="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8" name="Freeform: Shape 737" descr="02aefb57-ddfd-4afa-b5a9-837ec08fe2a7"/>
              <p:cNvSpPr/>
              <p:nvPr/>
            </p:nvSpPr>
            <p:spPr bwMode="auto">
              <a:xfrm>
                <a:off x="5800" y="2385"/>
                <a:ext cx="88" cy="180"/>
              </a:xfrm>
              <a:custGeom>
                <a:avLst/>
                <a:gdLst>
                  <a:gd name="T0" fmla="*/ 88 w 88"/>
                  <a:gd name="T1" fmla="*/ 9 h 181"/>
                  <a:gd name="T2" fmla="*/ 78 w 88"/>
                  <a:gd name="T3" fmla="*/ 111 h 181"/>
                  <a:gd name="T4" fmla="*/ 43 w 88"/>
                  <a:gd name="T5" fmla="*/ 153 h 181"/>
                  <a:gd name="T6" fmla="*/ 15 w 88"/>
                  <a:gd name="T7" fmla="*/ 181 h 181"/>
                  <a:gd name="T8" fmla="*/ 0 w 88"/>
                  <a:gd name="T9" fmla="*/ 151 h 181"/>
                  <a:gd name="T10" fmla="*/ 40 w 88"/>
                  <a:gd name="T11" fmla="*/ 106 h 181"/>
                  <a:gd name="T12" fmla="*/ 43 w 88"/>
                  <a:gd name="T13" fmla="*/ 19 h 181"/>
                  <a:gd name="T14" fmla="*/ 88 w 88"/>
                  <a:gd name="T15" fmla="*/ 9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8" h="181">
                    <a:moveTo>
                      <a:pt x="88" y="9"/>
                    </a:moveTo>
                    <a:cubicBezTo>
                      <a:pt x="87" y="16"/>
                      <a:pt x="83" y="87"/>
                      <a:pt x="78" y="111"/>
                    </a:cubicBezTo>
                    <a:cubicBezTo>
                      <a:pt x="74" y="128"/>
                      <a:pt x="43" y="153"/>
                      <a:pt x="43" y="153"/>
                    </a:cubicBezTo>
                    <a:cubicBezTo>
                      <a:pt x="33" y="162"/>
                      <a:pt x="15" y="181"/>
                      <a:pt x="15" y="181"/>
                    </a:cubicBezTo>
                    <a:cubicBezTo>
                      <a:pt x="9" y="155"/>
                      <a:pt x="2" y="153"/>
                      <a:pt x="0" y="151"/>
                    </a:cubicBezTo>
                    <a:cubicBezTo>
                      <a:pt x="0" y="151"/>
                      <a:pt x="18" y="130"/>
                      <a:pt x="40" y="106"/>
                    </a:cubicBezTo>
                    <a:cubicBezTo>
                      <a:pt x="52" y="94"/>
                      <a:pt x="43" y="48"/>
                      <a:pt x="43" y="19"/>
                    </a:cubicBezTo>
                    <a:cubicBezTo>
                      <a:pt x="43" y="9"/>
                      <a:pt x="88" y="0"/>
                      <a:pt x="88" y="9"/>
                    </a:cubicBezTo>
                    <a:close/>
                  </a:path>
                </a:pathLst>
              </a:custGeom>
              <a:solidFill>
                <a:srgbClr val="3769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39" name="Freeform: Shape 738" descr="3ee4a5ae-c01f-4724-94d3-9e839b238aff"/>
              <p:cNvSpPr/>
              <p:nvPr/>
            </p:nvSpPr>
            <p:spPr bwMode="auto">
              <a:xfrm>
                <a:off x="5778" y="2531"/>
                <a:ext cx="51" cy="77"/>
              </a:xfrm>
              <a:custGeom>
                <a:avLst/>
                <a:gdLst>
                  <a:gd name="T0" fmla="*/ 36 w 51"/>
                  <a:gd name="T1" fmla="*/ 21 h 77"/>
                  <a:gd name="T2" fmla="*/ 23 w 51"/>
                  <a:gd name="T3" fmla="*/ 1 h 77"/>
                  <a:gd name="T4" fmla="*/ 9 w 51"/>
                  <a:gd name="T5" fmla="*/ 8 h 77"/>
                  <a:gd name="T6" fmla="*/ 6 w 51"/>
                  <a:gd name="T7" fmla="*/ 24 h 77"/>
                  <a:gd name="T8" fmla="*/ 20 w 51"/>
                  <a:gd name="T9" fmla="*/ 46 h 77"/>
                  <a:gd name="T10" fmla="*/ 36 w 51"/>
                  <a:gd name="T11" fmla="*/ 70 h 77"/>
                  <a:gd name="T12" fmla="*/ 47 w 51"/>
                  <a:gd name="T13" fmla="*/ 65 h 77"/>
                  <a:gd name="T14" fmla="*/ 45 w 51"/>
                  <a:gd name="T15" fmla="*/ 27 h 77"/>
                  <a:gd name="T16" fmla="*/ 36 w 51"/>
                  <a:gd name="T17" fmla="*/ 21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1" h="77">
                    <a:moveTo>
                      <a:pt x="36" y="21"/>
                    </a:moveTo>
                    <a:cubicBezTo>
                      <a:pt x="36" y="21"/>
                      <a:pt x="34" y="0"/>
                      <a:pt x="23" y="1"/>
                    </a:cubicBezTo>
                    <a:cubicBezTo>
                      <a:pt x="20" y="1"/>
                      <a:pt x="13" y="5"/>
                      <a:pt x="9" y="8"/>
                    </a:cubicBezTo>
                    <a:cubicBezTo>
                      <a:pt x="7" y="10"/>
                      <a:pt x="0" y="16"/>
                      <a:pt x="6" y="24"/>
                    </a:cubicBezTo>
                    <a:cubicBezTo>
                      <a:pt x="9" y="29"/>
                      <a:pt x="15" y="36"/>
                      <a:pt x="20" y="46"/>
                    </a:cubicBezTo>
                    <a:cubicBezTo>
                      <a:pt x="25" y="55"/>
                      <a:pt x="33" y="68"/>
                      <a:pt x="36" y="70"/>
                    </a:cubicBezTo>
                    <a:cubicBezTo>
                      <a:pt x="43" y="75"/>
                      <a:pt x="51" y="77"/>
                      <a:pt x="47" y="65"/>
                    </a:cubicBezTo>
                    <a:cubicBezTo>
                      <a:pt x="44" y="55"/>
                      <a:pt x="39" y="34"/>
                      <a:pt x="45" y="27"/>
                    </a:cubicBezTo>
                    <a:cubicBezTo>
                      <a:pt x="49" y="22"/>
                      <a:pt x="36" y="21"/>
                      <a:pt x="36" y="21"/>
                    </a:cubicBezTo>
                    <a:close/>
                  </a:path>
                </a:pathLst>
              </a:custGeom>
              <a:solidFill>
                <a:srgbClr val="F769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0" name="Freeform: Shape 739" descr="8cb83221-831e-4b90-8ed2-3caf7de4b445"/>
              <p:cNvSpPr/>
              <p:nvPr/>
            </p:nvSpPr>
            <p:spPr bwMode="auto">
              <a:xfrm>
                <a:off x="5779" y="2540"/>
                <a:ext cx="47" cy="66"/>
              </a:xfrm>
              <a:custGeom>
                <a:avLst/>
                <a:gdLst>
                  <a:gd name="T0" fmla="*/ 47 w 47"/>
                  <a:gd name="T1" fmla="*/ 63 h 66"/>
                  <a:gd name="T2" fmla="*/ 39 w 47"/>
                  <a:gd name="T3" fmla="*/ 52 h 66"/>
                  <a:gd name="T4" fmla="*/ 24 w 47"/>
                  <a:gd name="T5" fmla="*/ 26 h 66"/>
                  <a:gd name="T6" fmla="*/ 11 w 47"/>
                  <a:gd name="T7" fmla="*/ 3 h 66"/>
                  <a:gd name="T8" fmla="*/ 7 w 47"/>
                  <a:gd name="T9" fmla="*/ 0 h 66"/>
                  <a:gd name="T10" fmla="*/ 5 w 47"/>
                  <a:gd name="T11" fmla="*/ 15 h 66"/>
                  <a:gd name="T12" fmla="*/ 19 w 47"/>
                  <a:gd name="T13" fmla="*/ 37 h 66"/>
                  <a:gd name="T14" fmla="*/ 35 w 47"/>
                  <a:gd name="T15" fmla="*/ 61 h 66"/>
                  <a:gd name="T16" fmla="*/ 47 w 47"/>
                  <a:gd name="T17" fmla="*/ 6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7" h="66">
                    <a:moveTo>
                      <a:pt x="47" y="63"/>
                    </a:moveTo>
                    <a:cubicBezTo>
                      <a:pt x="46" y="59"/>
                      <a:pt x="41" y="55"/>
                      <a:pt x="39" y="52"/>
                    </a:cubicBezTo>
                    <a:cubicBezTo>
                      <a:pt x="36" y="48"/>
                      <a:pt x="26" y="32"/>
                      <a:pt x="24" y="26"/>
                    </a:cubicBezTo>
                    <a:cubicBezTo>
                      <a:pt x="21" y="20"/>
                      <a:pt x="19" y="9"/>
                      <a:pt x="11" y="3"/>
                    </a:cubicBezTo>
                    <a:cubicBezTo>
                      <a:pt x="10" y="1"/>
                      <a:pt x="8" y="1"/>
                      <a:pt x="7" y="0"/>
                    </a:cubicBezTo>
                    <a:cubicBezTo>
                      <a:pt x="4" y="3"/>
                      <a:pt x="0" y="9"/>
                      <a:pt x="5" y="15"/>
                    </a:cubicBezTo>
                    <a:cubicBezTo>
                      <a:pt x="8" y="20"/>
                      <a:pt x="14" y="27"/>
                      <a:pt x="19" y="37"/>
                    </a:cubicBezTo>
                    <a:cubicBezTo>
                      <a:pt x="24" y="46"/>
                      <a:pt x="32" y="59"/>
                      <a:pt x="35" y="61"/>
                    </a:cubicBezTo>
                    <a:cubicBezTo>
                      <a:pt x="40" y="65"/>
                      <a:pt x="45" y="66"/>
                      <a:pt x="47" y="63"/>
                    </a:cubicBezTo>
                    <a:close/>
                  </a:path>
                </a:pathLst>
              </a:custGeom>
              <a:solidFill>
                <a:srgbClr val="FA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1" name="Freeform: Shape 740" descr="cb0ab348-6d0a-49c7-ab88-f60e9ff0aca2"/>
              <p:cNvSpPr/>
              <p:nvPr/>
            </p:nvSpPr>
            <p:spPr bwMode="auto">
              <a:xfrm>
                <a:off x="5781" y="2544"/>
                <a:ext cx="42" cy="62"/>
              </a:xfrm>
              <a:custGeom>
                <a:avLst/>
                <a:gdLst>
                  <a:gd name="T0" fmla="*/ 42 w 42"/>
                  <a:gd name="T1" fmla="*/ 61 h 62"/>
                  <a:gd name="T2" fmla="*/ 42 w 42"/>
                  <a:gd name="T3" fmla="*/ 60 h 62"/>
                  <a:gd name="T4" fmla="*/ 19 w 42"/>
                  <a:gd name="T5" fmla="*/ 25 h 62"/>
                  <a:gd name="T6" fmla="*/ 4 w 42"/>
                  <a:gd name="T7" fmla="*/ 1 h 62"/>
                  <a:gd name="T8" fmla="*/ 2 w 42"/>
                  <a:gd name="T9" fmla="*/ 0 h 62"/>
                  <a:gd name="T10" fmla="*/ 3 w 42"/>
                  <a:gd name="T11" fmla="*/ 11 h 62"/>
                  <a:gd name="T12" fmla="*/ 15 w 42"/>
                  <a:gd name="T13" fmla="*/ 38 h 62"/>
                  <a:gd name="T14" fmla="*/ 26 w 42"/>
                  <a:gd name="T15" fmla="*/ 54 h 62"/>
                  <a:gd name="T16" fmla="*/ 42 w 42"/>
                  <a:gd name="T17" fmla="*/ 6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" h="62">
                    <a:moveTo>
                      <a:pt x="42" y="61"/>
                    </a:moveTo>
                    <a:cubicBezTo>
                      <a:pt x="42" y="60"/>
                      <a:pt x="42" y="60"/>
                      <a:pt x="42" y="60"/>
                    </a:cubicBezTo>
                    <a:cubicBezTo>
                      <a:pt x="40" y="56"/>
                      <a:pt x="24" y="38"/>
                      <a:pt x="19" y="25"/>
                    </a:cubicBezTo>
                    <a:cubicBezTo>
                      <a:pt x="14" y="12"/>
                      <a:pt x="14" y="5"/>
                      <a:pt x="4" y="1"/>
                    </a:cubicBezTo>
                    <a:cubicBezTo>
                      <a:pt x="4" y="0"/>
                      <a:pt x="3" y="0"/>
                      <a:pt x="2" y="0"/>
                    </a:cubicBezTo>
                    <a:cubicBezTo>
                      <a:pt x="1" y="3"/>
                      <a:pt x="0" y="7"/>
                      <a:pt x="3" y="11"/>
                    </a:cubicBezTo>
                    <a:cubicBezTo>
                      <a:pt x="6" y="16"/>
                      <a:pt x="14" y="27"/>
                      <a:pt x="15" y="38"/>
                    </a:cubicBezTo>
                    <a:cubicBezTo>
                      <a:pt x="17" y="46"/>
                      <a:pt x="23" y="52"/>
                      <a:pt x="26" y="54"/>
                    </a:cubicBezTo>
                    <a:cubicBezTo>
                      <a:pt x="29" y="57"/>
                      <a:pt x="39" y="62"/>
                      <a:pt x="42" y="61"/>
                    </a:cubicBezTo>
                    <a:close/>
                  </a:path>
                </a:pathLst>
              </a:custGeom>
              <a:solidFill>
                <a:srgbClr val="8195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2" name="Freeform: Shape 741" descr="95bc6557-b528-4556-b53e-05bcc7005940"/>
              <p:cNvSpPr/>
              <p:nvPr/>
            </p:nvSpPr>
            <p:spPr bwMode="auto">
              <a:xfrm>
                <a:off x="5951" y="2259"/>
                <a:ext cx="28" cy="55"/>
              </a:xfrm>
              <a:custGeom>
                <a:avLst/>
                <a:gdLst>
                  <a:gd name="T0" fmla="*/ 4 w 28"/>
                  <a:gd name="T1" fmla="*/ 34 h 55"/>
                  <a:gd name="T2" fmla="*/ 1 w 28"/>
                  <a:gd name="T3" fmla="*/ 17 h 55"/>
                  <a:gd name="T4" fmla="*/ 5 w 28"/>
                  <a:gd name="T5" fmla="*/ 12 h 55"/>
                  <a:gd name="T6" fmla="*/ 10 w 28"/>
                  <a:gd name="T7" fmla="*/ 12 h 55"/>
                  <a:gd name="T8" fmla="*/ 15 w 28"/>
                  <a:gd name="T9" fmla="*/ 2 h 55"/>
                  <a:gd name="T10" fmla="*/ 22 w 28"/>
                  <a:gd name="T11" fmla="*/ 5 h 55"/>
                  <a:gd name="T12" fmla="*/ 27 w 28"/>
                  <a:gd name="T13" fmla="*/ 23 h 55"/>
                  <a:gd name="T14" fmla="*/ 16 w 28"/>
                  <a:gd name="T15" fmla="*/ 48 h 55"/>
                  <a:gd name="T16" fmla="*/ 4 w 28"/>
                  <a:gd name="T17" fmla="*/ 34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55">
                    <a:moveTo>
                      <a:pt x="4" y="34"/>
                    </a:moveTo>
                    <a:cubicBezTo>
                      <a:pt x="4" y="34"/>
                      <a:pt x="0" y="21"/>
                      <a:pt x="1" y="17"/>
                    </a:cubicBezTo>
                    <a:cubicBezTo>
                      <a:pt x="2" y="13"/>
                      <a:pt x="3" y="13"/>
                      <a:pt x="5" y="12"/>
                    </a:cubicBezTo>
                    <a:cubicBezTo>
                      <a:pt x="6" y="11"/>
                      <a:pt x="10" y="12"/>
                      <a:pt x="10" y="12"/>
                    </a:cubicBezTo>
                    <a:cubicBezTo>
                      <a:pt x="10" y="12"/>
                      <a:pt x="14" y="2"/>
                      <a:pt x="15" y="2"/>
                    </a:cubicBezTo>
                    <a:cubicBezTo>
                      <a:pt x="16" y="2"/>
                      <a:pt x="20" y="0"/>
                      <a:pt x="22" y="5"/>
                    </a:cubicBezTo>
                    <a:cubicBezTo>
                      <a:pt x="28" y="17"/>
                      <a:pt x="27" y="23"/>
                      <a:pt x="27" y="23"/>
                    </a:cubicBezTo>
                    <a:cubicBezTo>
                      <a:pt x="27" y="23"/>
                      <a:pt x="19" y="45"/>
                      <a:pt x="16" y="48"/>
                    </a:cubicBezTo>
                    <a:cubicBezTo>
                      <a:pt x="10" y="55"/>
                      <a:pt x="4" y="34"/>
                      <a:pt x="4" y="34"/>
                    </a:cubicBez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3" name="Freeform: Shape 742" descr="dcfb917b-550c-48d4-b7da-774bf917b230"/>
              <p:cNvSpPr/>
              <p:nvPr/>
            </p:nvSpPr>
            <p:spPr bwMode="auto">
              <a:xfrm>
                <a:off x="5846" y="2227"/>
                <a:ext cx="35" cy="49"/>
              </a:xfrm>
              <a:custGeom>
                <a:avLst/>
                <a:gdLst>
                  <a:gd name="T0" fmla="*/ 0 w 35"/>
                  <a:gd name="T1" fmla="*/ 29 h 49"/>
                  <a:gd name="T2" fmla="*/ 12 w 35"/>
                  <a:gd name="T3" fmla="*/ 6 h 49"/>
                  <a:gd name="T4" fmla="*/ 35 w 35"/>
                  <a:gd name="T5" fmla="*/ 9 h 49"/>
                  <a:gd name="T6" fmla="*/ 29 w 35"/>
                  <a:gd name="T7" fmla="*/ 38 h 49"/>
                  <a:gd name="T8" fmla="*/ 0 w 35"/>
                  <a:gd name="T9" fmla="*/ 2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49">
                    <a:moveTo>
                      <a:pt x="0" y="29"/>
                    </a:moveTo>
                    <a:cubicBezTo>
                      <a:pt x="0" y="29"/>
                      <a:pt x="8" y="19"/>
                      <a:pt x="12" y="6"/>
                    </a:cubicBezTo>
                    <a:cubicBezTo>
                      <a:pt x="13" y="0"/>
                      <a:pt x="35" y="9"/>
                      <a:pt x="35" y="9"/>
                    </a:cubicBezTo>
                    <a:cubicBezTo>
                      <a:pt x="35" y="9"/>
                      <a:pt x="32" y="26"/>
                      <a:pt x="29" y="38"/>
                    </a:cubicBezTo>
                    <a:cubicBezTo>
                      <a:pt x="26" y="49"/>
                      <a:pt x="3" y="34"/>
                      <a:pt x="0" y="29"/>
                    </a:cubicBez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4" name="Freeform: Shape 743" descr="70d35218-828b-4df4-b990-c3bcc1a099d9"/>
              <p:cNvSpPr/>
              <p:nvPr/>
            </p:nvSpPr>
            <p:spPr bwMode="auto">
              <a:xfrm>
                <a:off x="5881" y="2581"/>
                <a:ext cx="71" cy="42"/>
              </a:xfrm>
              <a:custGeom>
                <a:avLst/>
                <a:gdLst>
                  <a:gd name="T0" fmla="*/ 6 w 71"/>
                  <a:gd name="T1" fmla="*/ 13 h 42"/>
                  <a:gd name="T2" fmla="*/ 0 w 71"/>
                  <a:gd name="T3" fmla="*/ 26 h 42"/>
                  <a:gd name="T4" fmla="*/ 2 w 71"/>
                  <a:gd name="T5" fmla="*/ 38 h 42"/>
                  <a:gd name="T6" fmla="*/ 16 w 71"/>
                  <a:gd name="T7" fmla="*/ 41 h 42"/>
                  <a:gd name="T8" fmla="*/ 33 w 71"/>
                  <a:gd name="T9" fmla="*/ 35 h 42"/>
                  <a:gd name="T10" fmla="*/ 46 w 71"/>
                  <a:gd name="T11" fmla="*/ 32 h 42"/>
                  <a:gd name="T12" fmla="*/ 71 w 71"/>
                  <a:gd name="T13" fmla="*/ 18 h 42"/>
                  <a:gd name="T14" fmla="*/ 70 w 71"/>
                  <a:gd name="T15" fmla="*/ 8 h 42"/>
                  <a:gd name="T16" fmla="*/ 32 w 71"/>
                  <a:gd name="T17" fmla="*/ 10 h 42"/>
                  <a:gd name="T18" fmla="*/ 6 w 71"/>
                  <a:gd name="T19" fmla="*/ 1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1" h="42">
                    <a:moveTo>
                      <a:pt x="6" y="13"/>
                    </a:moveTo>
                    <a:cubicBezTo>
                      <a:pt x="6" y="13"/>
                      <a:pt x="0" y="18"/>
                      <a:pt x="0" y="26"/>
                    </a:cubicBezTo>
                    <a:cubicBezTo>
                      <a:pt x="0" y="34"/>
                      <a:pt x="0" y="37"/>
                      <a:pt x="2" y="38"/>
                    </a:cubicBezTo>
                    <a:cubicBezTo>
                      <a:pt x="4" y="40"/>
                      <a:pt x="11" y="42"/>
                      <a:pt x="16" y="41"/>
                    </a:cubicBezTo>
                    <a:cubicBezTo>
                      <a:pt x="21" y="41"/>
                      <a:pt x="29" y="36"/>
                      <a:pt x="33" y="35"/>
                    </a:cubicBezTo>
                    <a:cubicBezTo>
                      <a:pt x="36" y="33"/>
                      <a:pt x="34" y="34"/>
                      <a:pt x="46" y="32"/>
                    </a:cubicBezTo>
                    <a:cubicBezTo>
                      <a:pt x="64" y="28"/>
                      <a:pt x="69" y="22"/>
                      <a:pt x="71" y="18"/>
                    </a:cubicBezTo>
                    <a:cubicBezTo>
                      <a:pt x="71" y="16"/>
                      <a:pt x="71" y="9"/>
                      <a:pt x="70" y="8"/>
                    </a:cubicBezTo>
                    <a:cubicBezTo>
                      <a:pt x="59" y="0"/>
                      <a:pt x="36" y="15"/>
                      <a:pt x="32" y="10"/>
                    </a:cubicBezTo>
                    <a:cubicBezTo>
                      <a:pt x="27" y="5"/>
                      <a:pt x="6" y="13"/>
                      <a:pt x="6" y="13"/>
                    </a:cubicBezTo>
                    <a:close/>
                  </a:path>
                </a:pathLst>
              </a:custGeom>
              <a:solidFill>
                <a:srgbClr val="FA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5" name="Freeform: Shape 744" descr="a8111a7d-22a8-4b2b-8ab9-a08cd6be65d6"/>
              <p:cNvSpPr/>
              <p:nvPr/>
            </p:nvSpPr>
            <p:spPr bwMode="auto">
              <a:xfrm>
                <a:off x="5881" y="2584"/>
                <a:ext cx="72" cy="34"/>
              </a:xfrm>
              <a:custGeom>
                <a:avLst/>
                <a:gdLst>
                  <a:gd name="T0" fmla="*/ 5 w 72"/>
                  <a:gd name="T1" fmla="*/ 5 h 34"/>
                  <a:gd name="T2" fmla="*/ 0 w 72"/>
                  <a:gd name="T3" fmla="*/ 18 h 34"/>
                  <a:gd name="T4" fmla="*/ 2 w 72"/>
                  <a:gd name="T5" fmla="*/ 31 h 34"/>
                  <a:gd name="T6" fmla="*/ 15 w 72"/>
                  <a:gd name="T7" fmla="*/ 33 h 34"/>
                  <a:gd name="T8" fmla="*/ 26 w 72"/>
                  <a:gd name="T9" fmla="*/ 30 h 34"/>
                  <a:gd name="T10" fmla="*/ 43 w 72"/>
                  <a:gd name="T11" fmla="*/ 26 h 34"/>
                  <a:gd name="T12" fmla="*/ 71 w 72"/>
                  <a:gd name="T13" fmla="*/ 9 h 34"/>
                  <a:gd name="T14" fmla="*/ 55 w 72"/>
                  <a:gd name="T15" fmla="*/ 1 h 34"/>
                  <a:gd name="T16" fmla="*/ 31 w 72"/>
                  <a:gd name="T17" fmla="*/ 2 h 34"/>
                  <a:gd name="T18" fmla="*/ 5 w 72"/>
                  <a:gd name="T19" fmla="*/ 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2" h="34">
                    <a:moveTo>
                      <a:pt x="5" y="5"/>
                    </a:moveTo>
                    <a:cubicBezTo>
                      <a:pt x="5" y="5"/>
                      <a:pt x="1" y="9"/>
                      <a:pt x="0" y="18"/>
                    </a:cubicBezTo>
                    <a:cubicBezTo>
                      <a:pt x="0" y="24"/>
                      <a:pt x="0" y="29"/>
                      <a:pt x="2" y="31"/>
                    </a:cubicBezTo>
                    <a:cubicBezTo>
                      <a:pt x="4" y="32"/>
                      <a:pt x="9" y="34"/>
                      <a:pt x="15" y="33"/>
                    </a:cubicBezTo>
                    <a:cubicBezTo>
                      <a:pt x="19" y="33"/>
                      <a:pt x="23" y="32"/>
                      <a:pt x="26" y="30"/>
                    </a:cubicBezTo>
                    <a:cubicBezTo>
                      <a:pt x="31" y="28"/>
                      <a:pt x="34" y="28"/>
                      <a:pt x="43" y="26"/>
                    </a:cubicBezTo>
                    <a:cubicBezTo>
                      <a:pt x="57" y="23"/>
                      <a:pt x="70" y="15"/>
                      <a:pt x="71" y="9"/>
                    </a:cubicBezTo>
                    <a:cubicBezTo>
                      <a:pt x="72" y="5"/>
                      <a:pt x="66" y="0"/>
                      <a:pt x="55" y="1"/>
                    </a:cubicBezTo>
                    <a:cubicBezTo>
                      <a:pt x="40" y="3"/>
                      <a:pt x="34" y="3"/>
                      <a:pt x="31" y="2"/>
                    </a:cubicBezTo>
                    <a:cubicBezTo>
                      <a:pt x="24" y="0"/>
                      <a:pt x="5" y="5"/>
                      <a:pt x="5" y="5"/>
                    </a:cubicBezTo>
                    <a:close/>
                  </a:path>
                </a:pathLst>
              </a:custGeom>
              <a:solidFill>
                <a:srgbClr val="F769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6" name="Freeform: Shape 745" descr="49a3aff2-d6fb-4294-8cc8-0a2fc1077582"/>
              <p:cNvSpPr/>
              <p:nvPr/>
            </p:nvSpPr>
            <p:spPr bwMode="auto">
              <a:xfrm>
                <a:off x="5849" y="2333"/>
                <a:ext cx="87" cy="277"/>
              </a:xfrm>
              <a:custGeom>
                <a:avLst/>
                <a:gdLst>
                  <a:gd name="T0" fmla="*/ 46 w 87"/>
                  <a:gd name="T1" fmla="*/ 50 h 278"/>
                  <a:gd name="T2" fmla="*/ 83 w 87"/>
                  <a:gd name="T3" fmla="*/ 151 h 278"/>
                  <a:gd name="T4" fmla="*/ 82 w 87"/>
                  <a:gd name="T5" fmla="*/ 192 h 278"/>
                  <a:gd name="T6" fmla="*/ 67 w 87"/>
                  <a:gd name="T7" fmla="*/ 258 h 278"/>
                  <a:gd name="T8" fmla="*/ 56 w 87"/>
                  <a:gd name="T9" fmla="*/ 272 h 278"/>
                  <a:gd name="T10" fmla="*/ 32 w 87"/>
                  <a:gd name="T11" fmla="*/ 267 h 278"/>
                  <a:gd name="T12" fmla="*/ 38 w 87"/>
                  <a:gd name="T13" fmla="*/ 223 h 278"/>
                  <a:gd name="T14" fmla="*/ 49 w 87"/>
                  <a:gd name="T15" fmla="*/ 173 h 278"/>
                  <a:gd name="T16" fmla="*/ 4 w 87"/>
                  <a:gd name="T17" fmla="*/ 83 h 278"/>
                  <a:gd name="T18" fmla="*/ 46 w 87"/>
                  <a:gd name="T19" fmla="*/ 5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7" h="278">
                    <a:moveTo>
                      <a:pt x="46" y="50"/>
                    </a:moveTo>
                    <a:cubicBezTo>
                      <a:pt x="75" y="119"/>
                      <a:pt x="84" y="154"/>
                      <a:pt x="83" y="151"/>
                    </a:cubicBezTo>
                    <a:cubicBezTo>
                      <a:pt x="86" y="158"/>
                      <a:pt x="87" y="173"/>
                      <a:pt x="82" y="192"/>
                    </a:cubicBezTo>
                    <a:cubicBezTo>
                      <a:pt x="75" y="216"/>
                      <a:pt x="66" y="260"/>
                      <a:pt x="67" y="258"/>
                    </a:cubicBezTo>
                    <a:cubicBezTo>
                      <a:pt x="66" y="259"/>
                      <a:pt x="66" y="265"/>
                      <a:pt x="56" y="272"/>
                    </a:cubicBezTo>
                    <a:cubicBezTo>
                      <a:pt x="47" y="278"/>
                      <a:pt x="30" y="278"/>
                      <a:pt x="32" y="267"/>
                    </a:cubicBezTo>
                    <a:cubicBezTo>
                      <a:pt x="32" y="267"/>
                      <a:pt x="34" y="245"/>
                      <a:pt x="38" y="223"/>
                    </a:cubicBezTo>
                    <a:cubicBezTo>
                      <a:pt x="43" y="200"/>
                      <a:pt x="50" y="177"/>
                      <a:pt x="49" y="173"/>
                    </a:cubicBezTo>
                    <a:cubicBezTo>
                      <a:pt x="47" y="148"/>
                      <a:pt x="12" y="108"/>
                      <a:pt x="4" y="83"/>
                    </a:cubicBezTo>
                    <a:cubicBezTo>
                      <a:pt x="0" y="73"/>
                      <a:pt x="25" y="0"/>
                      <a:pt x="46" y="50"/>
                    </a:cubicBezTo>
                    <a:close/>
                  </a:path>
                </a:pathLst>
              </a:custGeom>
              <a:solidFill>
                <a:srgbClr val="4F81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7" name="Freeform: Shape 746" descr="fe00c7ca-e0b5-42ab-bbfa-2248e939130e"/>
              <p:cNvSpPr/>
              <p:nvPr/>
            </p:nvSpPr>
            <p:spPr bwMode="auto">
              <a:xfrm>
                <a:off x="5853" y="2186"/>
                <a:ext cx="49" cy="63"/>
              </a:xfrm>
              <a:custGeom>
                <a:avLst/>
                <a:gdLst>
                  <a:gd name="T0" fmla="*/ 31 w 49"/>
                  <a:gd name="T1" fmla="*/ 0 h 63"/>
                  <a:gd name="T2" fmla="*/ 49 w 49"/>
                  <a:gd name="T3" fmla="*/ 0 h 63"/>
                  <a:gd name="T4" fmla="*/ 47 w 49"/>
                  <a:gd name="T5" fmla="*/ 47 h 63"/>
                  <a:gd name="T6" fmla="*/ 37 w 49"/>
                  <a:gd name="T7" fmla="*/ 63 h 63"/>
                  <a:gd name="T8" fmla="*/ 14 w 49"/>
                  <a:gd name="T9" fmla="*/ 56 h 63"/>
                  <a:gd name="T10" fmla="*/ 4 w 49"/>
                  <a:gd name="T11" fmla="*/ 34 h 63"/>
                  <a:gd name="T12" fmla="*/ 0 w 49"/>
                  <a:gd name="T13" fmla="*/ 3 h 63"/>
                  <a:gd name="T14" fmla="*/ 31 w 49"/>
                  <a:gd name="T15" fmla="*/ 0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" h="62">
                    <a:moveTo>
                      <a:pt x="31" y="0"/>
                    </a:moveTo>
                    <a:cubicBezTo>
                      <a:pt x="49" y="0"/>
                      <a:pt x="49" y="0"/>
                      <a:pt x="49" y="0"/>
                    </a:cubicBezTo>
                    <a:cubicBezTo>
                      <a:pt x="47" y="47"/>
                      <a:pt x="47" y="47"/>
                      <a:pt x="47" y="47"/>
                    </a:cubicBezTo>
                    <a:cubicBezTo>
                      <a:pt x="46" y="60"/>
                      <a:pt x="41" y="63"/>
                      <a:pt x="37" y="63"/>
                    </a:cubicBezTo>
                    <a:cubicBezTo>
                      <a:pt x="28" y="63"/>
                      <a:pt x="19" y="59"/>
                      <a:pt x="14" y="56"/>
                    </a:cubicBezTo>
                    <a:cubicBezTo>
                      <a:pt x="5" y="51"/>
                      <a:pt x="4" y="35"/>
                      <a:pt x="4" y="34"/>
                    </a:cubicBezTo>
                    <a:cubicBezTo>
                      <a:pt x="0" y="3"/>
                      <a:pt x="0" y="3"/>
                      <a:pt x="0" y="3"/>
                    </a:cubicBez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8" name="Freeform: Shape 747" descr="a08db14e-2ec0-4789-9086-b9dcb710773a"/>
              <p:cNvSpPr/>
              <p:nvPr/>
            </p:nvSpPr>
            <p:spPr bwMode="auto">
              <a:xfrm>
                <a:off x="5844" y="2170"/>
                <a:ext cx="60" cy="70"/>
              </a:xfrm>
              <a:custGeom>
                <a:avLst/>
                <a:gdLst>
                  <a:gd name="T0" fmla="*/ 60 w 60"/>
                  <a:gd name="T1" fmla="*/ 11 h 70"/>
                  <a:gd name="T2" fmla="*/ 57 w 60"/>
                  <a:gd name="T3" fmla="*/ 23 h 70"/>
                  <a:gd name="T4" fmla="*/ 50 w 60"/>
                  <a:gd name="T5" fmla="*/ 44 h 70"/>
                  <a:gd name="T6" fmla="*/ 47 w 60"/>
                  <a:gd name="T7" fmla="*/ 50 h 70"/>
                  <a:gd name="T8" fmla="*/ 37 w 60"/>
                  <a:gd name="T9" fmla="*/ 46 h 70"/>
                  <a:gd name="T10" fmla="*/ 27 w 60"/>
                  <a:gd name="T11" fmla="*/ 62 h 70"/>
                  <a:gd name="T12" fmla="*/ 13 w 60"/>
                  <a:gd name="T13" fmla="*/ 66 h 70"/>
                  <a:gd name="T14" fmla="*/ 8 w 60"/>
                  <a:gd name="T15" fmla="*/ 51 h 70"/>
                  <a:gd name="T16" fmla="*/ 4 w 60"/>
                  <a:gd name="T17" fmla="*/ 13 h 70"/>
                  <a:gd name="T18" fmla="*/ 37 w 60"/>
                  <a:gd name="T19" fmla="*/ 2 h 70"/>
                  <a:gd name="T20" fmla="*/ 60 w 60"/>
                  <a:gd name="T21" fmla="*/ 11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0" h="70">
                    <a:moveTo>
                      <a:pt x="60" y="11"/>
                    </a:moveTo>
                    <a:cubicBezTo>
                      <a:pt x="59" y="15"/>
                      <a:pt x="58" y="24"/>
                      <a:pt x="57" y="23"/>
                    </a:cubicBezTo>
                    <a:cubicBezTo>
                      <a:pt x="47" y="18"/>
                      <a:pt x="50" y="39"/>
                      <a:pt x="50" y="44"/>
                    </a:cubicBezTo>
                    <a:cubicBezTo>
                      <a:pt x="50" y="44"/>
                      <a:pt x="49" y="51"/>
                      <a:pt x="47" y="50"/>
                    </a:cubicBezTo>
                    <a:cubicBezTo>
                      <a:pt x="45" y="50"/>
                      <a:pt x="46" y="31"/>
                      <a:pt x="37" y="46"/>
                    </a:cubicBezTo>
                    <a:cubicBezTo>
                      <a:pt x="37" y="46"/>
                      <a:pt x="31" y="58"/>
                      <a:pt x="27" y="62"/>
                    </a:cubicBezTo>
                    <a:cubicBezTo>
                      <a:pt x="18" y="70"/>
                      <a:pt x="12" y="66"/>
                      <a:pt x="13" y="66"/>
                    </a:cubicBezTo>
                    <a:cubicBezTo>
                      <a:pt x="13" y="67"/>
                      <a:pt x="11" y="61"/>
                      <a:pt x="8" y="51"/>
                    </a:cubicBezTo>
                    <a:cubicBezTo>
                      <a:pt x="3" y="31"/>
                      <a:pt x="0" y="21"/>
                      <a:pt x="4" y="13"/>
                    </a:cubicBezTo>
                    <a:cubicBezTo>
                      <a:pt x="9" y="4"/>
                      <a:pt x="24" y="0"/>
                      <a:pt x="37" y="2"/>
                    </a:cubicBezTo>
                    <a:cubicBezTo>
                      <a:pt x="47" y="4"/>
                      <a:pt x="60" y="11"/>
                      <a:pt x="60" y="11"/>
                    </a:cubicBezTo>
                    <a:close/>
                  </a:path>
                </a:pathLst>
              </a:custGeom>
              <a:solidFill>
                <a:srgbClr val="CE78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49" name="Freeform: Shape 748" descr="869180f8-f50c-4e6b-a711-8857e5879687"/>
              <p:cNvSpPr/>
              <p:nvPr/>
            </p:nvSpPr>
            <p:spPr bwMode="auto">
              <a:xfrm>
                <a:off x="5884" y="2210"/>
                <a:ext cx="5" cy="14"/>
              </a:xfrm>
              <a:custGeom>
                <a:avLst/>
                <a:gdLst>
                  <a:gd name="T0" fmla="*/ 5 w 5"/>
                  <a:gd name="T1" fmla="*/ 0 h 14"/>
                  <a:gd name="T2" fmla="*/ 1 w 5"/>
                  <a:gd name="T3" fmla="*/ 5 h 14"/>
                  <a:gd name="T4" fmla="*/ 2 w 5"/>
                  <a:gd name="T5" fmla="*/ 12 h 14"/>
                  <a:gd name="T6" fmla="*/ 5 w 5"/>
                  <a:gd name="T7" fmla="*/ 14 h 14"/>
                  <a:gd name="T8" fmla="*/ 5 w 5"/>
                  <a:gd name="T9" fmla="*/ 5 h 14"/>
                  <a:gd name="T10" fmla="*/ 5 w 5"/>
                  <a:gd name="T11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14">
                    <a:moveTo>
                      <a:pt x="5" y="0"/>
                    </a:moveTo>
                    <a:cubicBezTo>
                      <a:pt x="5" y="0"/>
                      <a:pt x="2" y="1"/>
                      <a:pt x="1" y="5"/>
                    </a:cubicBezTo>
                    <a:cubicBezTo>
                      <a:pt x="0" y="8"/>
                      <a:pt x="1" y="11"/>
                      <a:pt x="2" y="12"/>
                    </a:cubicBezTo>
                    <a:cubicBezTo>
                      <a:pt x="4" y="13"/>
                      <a:pt x="5" y="14"/>
                      <a:pt x="5" y="14"/>
                    </a:cubicBezTo>
                    <a:cubicBezTo>
                      <a:pt x="5" y="14"/>
                      <a:pt x="5" y="6"/>
                      <a:pt x="5" y="5"/>
                    </a:cubicBezTo>
                    <a:cubicBezTo>
                      <a:pt x="5" y="4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rgbClr val="EFCC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0" name="Freeform: Shape 749" descr="09aa9247-2237-42b7-94ef-9af9f3a63ba3"/>
              <p:cNvSpPr/>
              <p:nvPr/>
            </p:nvSpPr>
            <p:spPr bwMode="auto">
              <a:xfrm>
                <a:off x="5887" y="2208"/>
                <a:ext cx="6" cy="18"/>
              </a:xfrm>
              <a:custGeom>
                <a:avLst/>
                <a:gdLst>
                  <a:gd name="T0" fmla="*/ 4 w 6"/>
                  <a:gd name="T1" fmla="*/ 0 h 18"/>
                  <a:gd name="T2" fmla="*/ 5 w 6"/>
                  <a:gd name="T3" fmla="*/ 3 h 18"/>
                  <a:gd name="T4" fmla="*/ 3 w 6"/>
                  <a:gd name="T5" fmla="*/ 10 h 18"/>
                  <a:gd name="T6" fmla="*/ 4 w 6"/>
                  <a:gd name="T7" fmla="*/ 16 h 18"/>
                  <a:gd name="T8" fmla="*/ 1 w 6"/>
                  <a:gd name="T9" fmla="*/ 16 h 18"/>
                  <a:gd name="T10" fmla="*/ 0 w 6"/>
                  <a:gd name="T11" fmla="*/ 8 h 18"/>
                  <a:gd name="T12" fmla="*/ 4 w 6"/>
                  <a:gd name="T13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8">
                    <a:moveTo>
                      <a:pt x="4" y="0"/>
                    </a:moveTo>
                    <a:cubicBezTo>
                      <a:pt x="4" y="0"/>
                      <a:pt x="6" y="0"/>
                      <a:pt x="5" y="3"/>
                    </a:cubicBezTo>
                    <a:cubicBezTo>
                      <a:pt x="3" y="6"/>
                      <a:pt x="3" y="8"/>
                      <a:pt x="3" y="10"/>
                    </a:cubicBezTo>
                    <a:cubicBezTo>
                      <a:pt x="3" y="12"/>
                      <a:pt x="4" y="16"/>
                      <a:pt x="4" y="16"/>
                    </a:cubicBezTo>
                    <a:cubicBezTo>
                      <a:pt x="4" y="16"/>
                      <a:pt x="3" y="18"/>
                      <a:pt x="1" y="16"/>
                    </a:cubicBezTo>
                    <a:cubicBezTo>
                      <a:pt x="1" y="14"/>
                      <a:pt x="0" y="12"/>
                      <a:pt x="0" y="8"/>
                    </a:cubicBezTo>
                    <a:cubicBezTo>
                      <a:pt x="0" y="7"/>
                      <a:pt x="2" y="0"/>
                      <a:pt x="4" y="0"/>
                    </a:cubicBezTo>
                    <a:close/>
                  </a:path>
                </a:pathLst>
              </a:custGeom>
              <a:solidFill>
                <a:srgbClr val="F7DD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1" name="Freeform: Shape 750" descr="ebfb49c0-2972-4398-a323-595064595567"/>
              <p:cNvSpPr/>
              <p:nvPr/>
            </p:nvSpPr>
            <p:spPr bwMode="auto">
              <a:xfrm>
                <a:off x="5825" y="2250"/>
                <a:ext cx="90" cy="206"/>
              </a:xfrm>
              <a:custGeom>
                <a:avLst/>
                <a:gdLst>
                  <a:gd name="T0" fmla="*/ 15 w 90"/>
                  <a:gd name="T1" fmla="*/ 165 h 206"/>
                  <a:gd name="T2" fmla="*/ 8 w 90"/>
                  <a:gd name="T3" fmla="*/ 93 h 206"/>
                  <a:gd name="T4" fmla="*/ 0 w 90"/>
                  <a:gd name="T5" fmla="*/ 36 h 206"/>
                  <a:gd name="T6" fmla="*/ 11 w 90"/>
                  <a:gd name="T7" fmla="*/ 2 h 206"/>
                  <a:gd name="T8" fmla="*/ 28 w 90"/>
                  <a:gd name="T9" fmla="*/ 3 h 206"/>
                  <a:gd name="T10" fmla="*/ 69 w 90"/>
                  <a:gd name="T11" fmla="*/ 26 h 206"/>
                  <a:gd name="T12" fmla="*/ 78 w 90"/>
                  <a:gd name="T13" fmla="*/ 65 h 206"/>
                  <a:gd name="T14" fmla="*/ 77 w 90"/>
                  <a:gd name="T15" fmla="*/ 124 h 206"/>
                  <a:gd name="T16" fmla="*/ 90 w 90"/>
                  <a:gd name="T17" fmla="*/ 181 h 206"/>
                  <a:gd name="T18" fmla="*/ 15 w 90"/>
                  <a:gd name="T19" fmla="*/ 165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0" h="206">
                    <a:moveTo>
                      <a:pt x="15" y="165"/>
                    </a:moveTo>
                    <a:cubicBezTo>
                      <a:pt x="13" y="148"/>
                      <a:pt x="10" y="106"/>
                      <a:pt x="8" y="93"/>
                    </a:cubicBezTo>
                    <a:cubicBezTo>
                      <a:pt x="5" y="77"/>
                      <a:pt x="0" y="51"/>
                      <a:pt x="0" y="36"/>
                    </a:cubicBezTo>
                    <a:cubicBezTo>
                      <a:pt x="1" y="18"/>
                      <a:pt x="3" y="7"/>
                      <a:pt x="11" y="2"/>
                    </a:cubicBezTo>
                    <a:cubicBezTo>
                      <a:pt x="14" y="0"/>
                      <a:pt x="23" y="2"/>
                      <a:pt x="28" y="3"/>
                    </a:cubicBezTo>
                    <a:cubicBezTo>
                      <a:pt x="47" y="10"/>
                      <a:pt x="64" y="19"/>
                      <a:pt x="69" y="26"/>
                    </a:cubicBezTo>
                    <a:cubicBezTo>
                      <a:pt x="78" y="40"/>
                      <a:pt x="77" y="57"/>
                      <a:pt x="78" y="65"/>
                    </a:cubicBezTo>
                    <a:cubicBezTo>
                      <a:pt x="79" y="75"/>
                      <a:pt x="76" y="108"/>
                      <a:pt x="77" y="124"/>
                    </a:cubicBezTo>
                    <a:cubicBezTo>
                      <a:pt x="79" y="154"/>
                      <a:pt x="88" y="175"/>
                      <a:pt x="90" y="181"/>
                    </a:cubicBezTo>
                    <a:cubicBezTo>
                      <a:pt x="90" y="181"/>
                      <a:pt x="22" y="206"/>
                      <a:pt x="15" y="16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2" name="Freeform: Shape 751" descr="1e7c0172-99cc-4235-a9db-08072a883558"/>
              <p:cNvSpPr/>
              <p:nvPr/>
            </p:nvSpPr>
            <p:spPr bwMode="auto">
              <a:xfrm>
                <a:off x="5863" y="2269"/>
                <a:ext cx="108" cy="82"/>
              </a:xfrm>
              <a:custGeom>
                <a:avLst/>
                <a:gdLst>
                  <a:gd name="T0" fmla="*/ 18 w 108"/>
                  <a:gd name="T1" fmla="*/ 3 h 82"/>
                  <a:gd name="T2" fmla="*/ 39 w 108"/>
                  <a:gd name="T3" fmla="*/ 18 h 82"/>
                  <a:gd name="T4" fmla="*/ 63 w 108"/>
                  <a:gd name="T5" fmla="*/ 47 h 82"/>
                  <a:gd name="T6" fmla="*/ 71 w 108"/>
                  <a:gd name="T7" fmla="*/ 51 h 82"/>
                  <a:gd name="T8" fmla="*/ 97 w 108"/>
                  <a:gd name="T9" fmla="*/ 18 h 82"/>
                  <a:gd name="T10" fmla="*/ 104 w 108"/>
                  <a:gd name="T11" fmla="*/ 19 h 82"/>
                  <a:gd name="T12" fmla="*/ 108 w 108"/>
                  <a:gd name="T13" fmla="*/ 29 h 82"/>
                  <a:gd name="T14" fmla="*/ 76 w 108"/>
                  <a:gd name="T15" fmla="*/ 78 h 82"/>
                  <a:gd name="T16" fmla="*/ 59 w 108"/>
                  <a:gd name="T17" fmla="*/ 76 h 82"/>
                  <a:gd name="T18" fmla="*/ 12 w 108"/>
                  <a:gd name="T19" fmla="*/ 30 h 82"/>
                  <a:gd name="T20" fmla="*/ 18 w 108"/>
                  <a:gd name="T21" fmla="*/ 3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8" h="82">
                    <a:moveTo>
                      <a:pt x="18" y="3"/>
                    </a:moveTo>
                    <a:cubicBezTo>
                      <a:pt x="18" y="3"/>
                      <a:pt x="24" y="0"/>
                      <a:pt x="39" y="18"/>
                    </a:cubicBezTo>
                    <a:cubicBezTo>
                      <a:pt x="51" y="33"/>
                      <a:pt x="58" y="41"/>
                      <a:pt x="63" y="47"/>
                    </a:cubicBezTo>
                    <a:cubicBezTo>
                      <a:pt x="66" y="51"/>
                      <a:pt x="69" y="53"/>
                      <a:pt x="71" y="51"/>
                    </a:cubicBezTo>
                    <a:cubicBezTo>
                      <a:pt x="83" y="43"/>
                      <a:pt x="97" y="18"/>
                      <a:pt x="97" y="18"/>
                    </a:cubicBezTo>
                    <a:cubicBezTo>
                      <a:pt x="97" y="18"/>
                      <a:pt x="101" y="14"/>
                      <a:pt x="104" y="19"/>
                    </a:cubicBezTo>
                    <a:cubicBezTo>
                      <a:pt x="108" y="25"/>
                      <a:pt x="108" y="29"/>
                      <a:pt x="108" y="29"/>
                    </a:cubicBezTo>
                    <a:cubicBezTo>
                      <a:pt x="108" y="29"/>
                      <a:pt x="95" y="69"/>
                      <a:pt x="76" y="78"/>
                    </a:cubicBezTo>
                    <a:cubicBezTo>
                      <a:pt x="69" y="81"/>
                      <a:pt x="67" y="82"/>
                      <a:pt x="59" y="76"/>
                    </a:cubicBezTo>
                    <a:cubicBezTo>
                      <a:pt x="39" y="60"/>
                      <a:pt x="12" y="30"/>
                      <a:pt x="12" y="30"/>
                    </a:cubicBezTo>
                    <a:cubicBezTo>
                      <a:pt x="12" y="30"/>
                      <a:pt x="0" y="10"/>
                      <a:pt x="18" y="3"/>
                    </a:cubicBezTo>
                    <a:close/>
                  </a:path>
                </a:pathLst>
              </a:custGeom>
              <a:solidFill>
                <a:srgbClr val="F7CB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3" name="Freeform: Shape 752" descr="a6f565ba-cfbc-4ef3-96bd-d4cb3ac377d1"/>
              <p:cNvSpPr/>
              <p:nvPr/>
            </p:nvSpPr>
            <p:spPr bwMode="auto">
              <a:xfrm>
                <a:off x="5862" y="2270"/>
                <a:ext cx="55" cy="57"/>
              </a:xfrm>
              <a:custGeom>
                <a:avLst/>
                <a:gdLst>
                  <a:gd name="T0" fmla="*/ 19 w 55"/>
                  <a:gd name="T1" fmla="*/ 2 h 57"/>
                  <a:gd name="T2" fmla="*/ 44 w 55"/>
                  <a:gd name="T3" fmla="*/ 19 h 57"/>
                  <a:gd name="T4" fmla="*/ 55 w 55"/>
                  <a:gd name="T5" fmla="*/ 34 h 57"/>
                  <a:gd name="T6" fmla="*/ 31 w 55"/>
                  <a:gd name="T7" fmla="*/ 57 h 57"/>
                  <a:gd name="T8" fmla="*/ 13 w 55"/>
                  <a:gd name="T9" fmla="*/ 29 h 57"/>
                  <a:gd name="T10" fmla="*/ 19 w 55"/>
                  <a:gd name="T11" fmla="*/ 2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" h="57">
                    <a:moveTo>
                      <a:pt x="19" y="2"/>
                    </a:moveTo>
                    <a:cubicBezTo>
                      <a:pt x="26" y="0"/>
                      <a:pt x="32" y="4"/>
                      <a:pt x="44" y="19"/>
                    </a:cubicBezTo>
                    <a:cubicBezTo>
                      <a:pt x="49" y="25"/>
                      <a:pt x="52" y="30"/>
                      <a:pt x="55" y="34"/>
                    </a:cubicBezTo>
                    <a:cubicBezTo>
                      <a:pt x="51" y="44"/>
                      <a:pt x="38" y="53"/>
                      <a:pt x="31" y="57"/>
                    </a:cubicBezTo>
                    <a:cubicBezTo>
                      <a:pt x="18" y="44"/>
                      <a:pt x="13" y="29"/>
                      <a:pt x="13" y="29"/>
                    </a:cubicBezTo>
                    <a:cubicBezTo>
                      <a:pt x="13" y="29"/>
                      <a:pt x="0" y="6"/>
                      <a:pt x="19" y="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4" name="Freeform: Shape 753" descr="7e734e73-578b-4904-ae90-7c85b6dcfe27"/>
              <p:cNvSpPr/>
              <p:nvPr/>
            </p:nvSpPr>
            <p:spPr bwMode="auto">
              <a:xfrm>
                <a:off x="5995" y="3871"/>
                <a:ext cx="169" cy="241"/>
              </a:xfrm>
              <a:custGeom>
                <a:avLst/>
                <a:gdLst>
                  <a:gd name="T0" fmla="*/ 169 w 169"/>
                  <a:gd name="T1" fmla="*/ 96 h 241"/>
                  <a:gd name="T2" fmla="*/ 169 w 169"/>
                  <a:gd name="T3" fmla="*/ 241 h 241"/>
                  <a:gd name="T4" fmla="*/ 0 w 169"/>
                  <a:gd name="T5" fmla="*/ 143 h 241"/>
                  <a:gd name="T6" fmla="*/ 1 w 169"/>
                  <a:gd name="T7" fmla="*/ 0 h 241"/>
                  <a:gd name="T8" fmla="*/ 169 w 169"/>
                  <a:gd name="T9" fmla="*/ 96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" h="241">
                    <a:moveTo>
                      <a:pt x="169" y="96"/>
                    </a:moveTo>
                    <a:lnTo>
                      <a:pt x="169" y="241"/>
                    </a:lnTo>
                    <a:lnTo>
                      <a:pt x="0" y="143"/>
                    </a:lnTo>
                    <a:lnTo>
                      <a:pt x="1" y="0"/>
                    </a:lnTo>
                    <a:lnTo>
                      <a:pt x="169" y="96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5" name="Freeform: Shape 754" descr="017a686e-f498-4840-9c87-c7de200467c6"/>
              <p:cNvSpPr/>
              <p:nvPr/>
            </p:nvSpPr>
            <p:spPr bwMode="auto">
              <a:xfrm>
                <a:off x="6164" y="3890"/>
                <a:ext cx="134" cy="222"/>
              </a:xfrm>
              <a:custGeom>
                <a:avLst/>
                <a:gdLst>
                  <a:gd name="T0" fmla="*/ 0 w 134"/>
                  <a:gd name="T1" fmla="*/ 77 h 222"/>
                  <a:gd name="T2" fmla="*/ 134 w 134"/>
                  <a:gd name="T3" fmla="*/ 0 h 222"/>
                  <a:gd name="T4" fmla="*/ 134 w 134"/>
                  <a:gd name="T5" fmla="*/ 144 h 222"/>
                  <a:gd name="T6" fmla="*/ 0 w 134"/>
                  <a:gd name="T7" fmla="*/ 222 h 222"/>
                  <a:gd name="T8" fmla="*/ 0 w 134"/>
                  <a:gd name="T9" fmla="*/ 77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221">
                    <a:moveTo>
                      <a:pt x="0" y="77"/>
                    </a:moveTo>
                    <a:lnTo>
                      <a:pt x="134" y="0"/>
                    </a:lnTo>
                    <a:lnTo>
                      <a:pt x="134" y="144"/>
                    </a:lnTo>
                    <a:lnTo>
                      <a:pt x="0" y="222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6" name="Freeform: Shape 755" descr="41f1eec9-4759-4deb-b561-e4c81a6ae00c"/>
              <p:cNvSpPr/>
              <p:nvPr/>
            </p:nvSpPr>
            <p:spPr bwMode="auto">
              <a:xfrm>
                <a:off x="5996" y="3793"/>
                <a:ext cx="302" cy="174"/>
              </a:xfrm>
              <a:custGeom>
                <a:avLst/>
                <a:gdLst>
                  <a:gd name="T0" fmla="*/ 0 w 302"/>
                  <a:gd name="T1" fmla="*/ 78 h 174"/>
                  <a:gd name="T2" fmla="*/ 134 w 302"/>
                  <a:gd name="T3" fmla="*/ 0 h 174"/>
                  <a:gd name="T4" fmla="*/ 302 w 302"/>
                  <a:gd name="T5" fmla="*/ 97 h 174"/>
                  <a:gd name="T6" fmla="*/ 168 w 302"/>
                  <a:gd name="T7" fmla="*/ 174 h 174"/>
                  <a:gd name="T8" fmla="*/ 0 w 302"/>
                  <a:gd name="T9" fmla="*/ 78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2" h="174">
                    <a:moveTo>
                      <a:pt x="0" y="78"/>
                    </a:moveTo>
                    <a:lnTo>
                      <a:pt x="134" y="0"/>
                    </a:lnTo>
                    <a:lnTo>
                      <a:pt x="302" y="97"/>
                    </a:lnTo>
                    <a:lnTo>
                      <a:pt x="168" y="174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7" name="Freeform: Shape 756" descr="37f82e0c-ad00-4087-8d1a-c4171710035a"/>
              <p:cNvSpPr/>
              <p:nvPr/>
            </p:nvSpPr>
            <p:spPr bwMode="auto">
              <a:xfrm>
                <a:off x="5867" y="3951"/>
                <a:ext cx="236" cy="252"/>
              </a:xfrm>
              <a:custGeom>
                <a:avLst/>
                <a:gdLst>
                  <a:gd name="T0" fmla="*/ 32 w 236"/>
                  <a:gd name="T1" fmla="*/ 72 h 252"/>
                  <a:gd name="T2" fmla="*/ 36 w 236"/>
                  <a:gd name="T3" fmla="*/ 140 h 252"/>
                  <a:gd name="T4" fmla="*/ 92 w 236"/>
                  <a:gd name="T5" fmla="*/ 184 h 252"/>
                  <a:gd name="T6" fmla="*/ 160 w 236"/>
                  <a:gd name="T7" fmla="*/ 228 h 252"/>
                  <a:gd name="T8" fmla="*/ 194 w 236"/>
                  <a:gd name="T9" fmla="*/ 128 h 252"/>
                  <a:gd name="T10" fmla="*/ 148 w 236"/>
                  <a:gd name="T11" fmla="*/ 92 h 252"/>
                  <a:gd name="T12" fmla="*/ 32 w 236"/>
                  <a:gd name="T13" fmla="*/ 7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6" h="251">
                    <a:moveTo>
                      <a:pt x="32" y="72"/>
                    </a:moveTo>
                    <a:cubicBezTo>
                      <a:pt x="32" y="72"/>
                      <a:pt x="0" y="120"/>
                      <a:pt x="36" y="140"/>
                    </a:cubicBezTo>
                    <a:cubicBezTo>
                      <a:pt x="72" y="160"/>
                      <a:pt x="84" y="156"/>
                      <a:pt x="92" y="184"/>
                    </a:cubicBezTo>
                    <a:cubicBezTo>
                      <a:pt x="100" y="212"/>
                      <a:pt x="104" y="252"/>
                      <a:pt x="160" y="228"/>
                    </a:cubicBezTo>
                    <a:cubicBezTo>
                      <a:pt x="216" y="204"/>
                      <a:pt x="236" y="140"/>
                      <a:pt x="194" y="128"/>
                    </a:cubicBezTo>
                    <a:cubicBezTo>
                      <a:pt x="152" y="116"/>
                      <a:pt x="148" y="92"/>
                      <a:pt x="148" y="92"/>
                    </a:cubicBezTo>
                    <a:cubicBezTo>
                      <a:pt x="148" y="92"/>
                      <a:pt x="72" y="0"/>
                      <a:pt x="32" y="72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8" name="Freeform: Shape 757" descr="38d5cfc4-c055-4088-9601-02b7db833cc6"/>
              <p:cNvSpPr/>
              <p:nvPr/>
            </p:nvSpPr>
            <p:spPr bwMode="auto">
              <a:xfrm>
                <a:off x="5922" y="4033"/>
                <a:ext cx="85" cy="46"/>
              </a:xfrm>
              <a:custGeom>
                <a:avLst/>
                <a:gdLst>
                  <a:gd name="T0" fmla="*/ 43 w 85"/>
                  <a:gd name="T1" fmla="*/ 5 h 46"/>
                  <a:gd name="T2" fmla="*/ 36 w 85"/>
                  <a:gd name="T3" fmla="*/ 12 h 46"/>
                  <a:gd name="T4" fmla="*/ 1 w 85"/>
                  <a:gd name="T5" fmla="*/ 35 h 46"/>
                  <a:gd name="T6" fmla="*/ 1 w 85"/>
                  <a:gd name="T7" fmla="*/ 40 h 46"/>
                  <a:gd name="T8" fmla="*/ 2 w 85"/>
                  <a:gd name="T9" fmla="*/ 42 h 46"/>
                  <a:gd name="T10" fmla="*/ 14 w 85"/>
                  <a:gd name="T11" fmla="*/ 46 h 46"/>
                  <a:gd name="T12" fmla="*/ 44 w 85"/>
                  <a:gd name="T13" fmla="*/ 39 h 46"/>
                  <a:gd name="T14" fmla="*/ 81 w 85"/>
                  <a:gd name="T15" fmla="*/ 28 h 46"/>
                  <a:gd name="T16" fmla="*/ 84 w 85"/>
                  <a:gd name="T17" fmla="*/ 17 h 46"/>
                  <a:gd name="T18" fmla="*/ 83 w 85"/>
                  <a:gd name="T19" fmla="*/ 0 h 46"/>
                  <a:gd name="T20" fmla="*/ 43 w 85"/>
                  <a:gd name="T21" fmla="*/ 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46">
                    <a:moveTo>
                      <a:pt x="43" y="5"/>
                    </a:moveTo>
                    <a:cubicBezTo>
                      <a:pt x="36" y="12"/>
                      <a:pt x="36" y="12"/>
                      <a:pt x="36" y="12"/>
                    </a:cubicBezTo>
                    <a:cubicBezTo>
                      <a:pt x="36" y="12"/>
                      <a:pt x="1" y="32"/>
                      <a:pt x="1" y="35"/>
                    </a:cubicBezTo>
                    <a:cubicBezTo>
                      <a:pt x="0" y="35"/>
                      <a:pt x="1" y="37"/>
                      <a:pt x="1" y="40"/>
                    </a:cubicBezTo>
                    <a:cubicBezTo>
                      <a:pt x="1" y="41"/>
                      <a:pt x="1" y="41"/>
                      <a:pt x="2" y="42"/>
                    </a:cubicBezTo>
                    <a:cubicBezTo>
                      <a:pt x="5" y="45"/>
                      <a:pt x="10" y="46"/>
                      <a:pt x="14" y="46"/>
                    </a:cubicBezTo>
                    <a:cubicBezTo>
                      <a:pt x="24" y="46"/>
                      <a:pt x="44" y="39"/>
                      <a:pt x="44" y="39"/>
                    </a:cubicBezTo>
                    <a:cubicBezTo>
                      <a:pt x="47" y="37"/>
                      <a:pt x="78" y="33"/>
                      <a:pt x="81" y="28"/>
                    </a:cubicBezTo>
                    <a:cubicBezTo>
                      <a:pt x="83" y="25"/>
                      <a:pt x="84" y="20"/>
                      <a:pt x="84" y="17"/>
                    </a:cubicBezTo>
                    <a:cubicBezTo>
                      <a:pt x="85" y="6"/>
                      <a:pt x="83" y="0"/>
                      <a:pt x="83" y="0"/>
                    </a:cubicBezTo>
                    <a:lnTo>
                      <a:pt x="43" y="5"/>
                    </a:lnTo>
                    <a:close/>
                  </a:path>
                </a:pathLst>
              </a:custGeom>
              <a:solidFill>
                <a:srgbClr val="D5DF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59" name="Freeform: Shape 758" descr="6441385a-dca8-424a-afe3-94629140a9c8"/>
              <p:cNvSpPr/>
              <p:nvPr/>
            </p:nvSpPr>
            <p:spPr bwMode="auto">
              <a:xfrm>
                <a:off x="5973" y="4115"/>
                <a:ext cx="80" cy="50"/>
              </a:xfrm>
              <a:custGeom>
                <a:avLst/>
                <a:gdLst>
                  <a:gd name="T0" fmla="*/ 39 w 80"/>
                  <a:gd name="T1" fmla="*/ 0 h 50"/>
                  <a:gd name="T2" fmla="*/ 18 w 80"/>
                  <a:gd name="T3" fmla="*/ 21 h 50"/>
                  <a:gd name="T4" fmla="*/ 1 w 80"/>
                  <a:gd name="T5" fmla="*/ 32 h 50"/>
                  <a:gd name="T6" fmla="*/ 1 w 80"/>
                  <a:gd name="T7" fmla="*/ 37 h 50"/>
                  <a:gd name="T8" fmla="*/ 3 w 80"/>
                  <a:gd name="T9" fmla="*/ 45 h 50"/>
                  <a:gd name="T10" fmla="*/ 16 w 80"/>
                  <a:gd name="T11" fmla="*/ 49 h 50"/>
                  <a:gd name="T12" fmla="*/ 43 w 80"/>
                  <a:gd name="T13" fmla="*/ 40 h 50"/>
                  <a:gd name="T14" fmla="*/ 78 w 80"/>
                  <a:gd name="T15" fmla="*/ 18 h 50"/>
                  <a:gd name="T16" fmla="*/ 80 w 80"/>
                  <a:gd name="T17" fmla="*/ 14 h 50"/>
                  <a:gd name="T18" fmla="*/ 80 w 80"/>
                  <a:gd name="T19" fmla="*/ 6 h 50"/>
                  <a:gd name="T20" fmla="*/ 39 w 80"/>
                  <a:gd name="T21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50">
                    <a:moveTo>
                      <a:pt x="39" y="0"/>
                    </a:moveTo>
                    <a:cubicBezTo>
                      <a:pt x="18" y="21"/>
                      <a:pt x="18" y="21"/>
                      <a:pt x="18" y="21"/>
                    </a:cubicBezTo>
                    <a:cubicBezTo>
                      <a:pt x="18" y="21"/>
                      <a:pt x="4" y="29"/>
                      <a:pt x="1" y="32"/>
                    </a:cubicBezTo>
                    <a:cubicBezTo>
                      <a:pt x="1" y="33"/>
                      <a:pt x="0" y="35"/>
                      <a:pt x="1" y="37"/>
                    </a:cubicBezTo>
                    <a:cubicBezTo>
                      <a:pt x="1" y="39"/>
                      <a:pt x="2" y="45"/>
                      <a:pt x="3" y="45"/>
                    </a:cubicBezTo>
                    <a:cubicBezTo>
                      <a:pt x="6" y="48"/>
                      <a:pt x="9" y="49"/>
                      <a:pt x="16" y="49"/>
                    </a:cubicBezTo>
                    <a:cubicBezTo>
                      <a:pt x="30" y="50"/>
                      <a:pt x="43" y="40"/>
                      <a:pt x="43" y="40"/>
                    </a:cubicBezTo>
                    <a:cubicBezTo>
                      <a:pt x="45" y="39"/>
                      <a:pt x="78" y="18"/>
                      <a:pt x="78" y="18"/>
                    </a:cubicBezTo>
                    <a:cubicBezTo>
                      <a:pt x="78" y="18"/>
                      <a:pt x="80" y="17"/>
                      <a:pt x="80" y="14"/>
                    </a:cubicBezTo>
                    <a:cubicBezTo>
                      <a:pt x="80" y="6"/>
                      <a:pt x="80" y="6"/>
                      <a:pt x="80" y="6"/>
                    </a:cubicBez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0" name="Freeform: Shape 759" descr="d580b8b2-95f9-4a56-a98a-9c68bc97bb05"/>
              <p:cNvSpPr/>
              <p:nvPr/>
            </p:nvSpPr>
            <p:spPr bwMode="auto">
              <a:xfrm>
                <a:off x="5973" y="4102"/>
                <a:ext cx="80" cy="57"/>
              </a:xfrm>
              <a:custGeom>
                <a:avLst/>
                <a:gdLst>
                  <a:gd name="T0" fmla="*/ 38 w 80"/>
                  <a:gd name="T1" fmla="*/ 8 h 57"/>
                  <a:gd name="T2" fmla="*/ 28 w 80"/>
                  <a:gd name="T3" fmla="*/ 18 h 57"/>
                  <a:gd name="T4" fmla="*/ 17 w 80"/>
                  <a:gd name="T5" fmla="*/ 29 h 57"/>
                  <a:gd name="T6" fmla="*/ 3 w 80"/>
                  <a:gd name="T7" fmla="*/ 43 h 57"/>
                  <a:gd name="T8" fmla="*/ 1 w 80"/>
                  <a:gd name="T9" fmla="*/ 49 h 57"/>
                  <a:gd name="T10" fmla="*/ 2 w 80"/>
                  <a:gd name="T11" fmla="*/ 53 h 57"/>
                  <a:gd name="T12" fmla="*/ 16 w 80"/>
                  <a:gd name="T13" fmla="*/ 57 h 57"/>
                  <a:gd name="T14" fmla="*/ 43 w 80"/>
                  <a:gd name="T15" fmla="*/ 48 h 57"/>
                  <a:gd name="T16" fmla="*/ 79 w 80"/>
                  <a:gd name="T17" fmla="*/ 25 h 57"/>
                  <a:gd name="T18" fmla="*/ 80 w 80"/>
                  <a:gd name="T19" fmla="*/ 22 h 57"/>
                  <a:gd name="T20" fmla="*/ 80 w 80"/>
                  <a:gd name="T21" fmla="*/ 13 h 57"/>
                  <a:gd name="T22" fmla="*/ 76 w 80"/>
                  <a:gd name="T23" fmla="*/ 0 h 57"/>
                  <a:gd name="T24" fmla="*/ 38 w 80"/>
                  <a:gd name="T25" fmla="*/ 8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57">
                    <a:moveTo>
                      <a:pt x="38" y="8"/>
                    </a:moveTo>
                    <a:cubicBezTo>
                      <a:pt x="28" y="18"/>
                      <a:pt x="28" y="18"/>
                      <a:pt x="28" y="18"/>
                    </a:cubicBezTo>
                    <a:cubicBezTo>
                      <a:pt x="17" y="29"/>
                      <a:pt x="17" y="29"/>
                      <a:pt x="17" y="29"/>
                    </a:cubicBezTo>
                    <a:cubicBezTo>
                      <a:pt x="17" y="29"/>
                      <a:pt x="7" y="40"/>
                      <a:pt x="3" y="43"/>
                    </a:cubicBezTo>
                    <a:cubicBezTo>
                      <a:pt x="1" y="44"/>
                      <a:pt x="0" y="47"/>
                      <a:pt x="1" y="49"/>
                    </a:cubicBezTo>
                    <a:cubicBezTo>
                      <a:pt x="1" y="50"/>
                      <a:pt x="1" y="52"/>
                      <a:pt x="2" y="53"/>
                    </a:cubicBezTo>
                    <a:cubicBezTo>
                      <a:pt x="6" y="55"/>
                      <a:pt x="11" y="56"/>
                      <a:pt x="16" y="57"/>
                    </a:cubicBezTo>
                    <a:cubicBezTo>
                      <a:pt x="30" y="57"/>
                      <a:pt x="43" y="48"/>
                      <a:pt x="43" y="48"/>
                    </a:cubicBezTo>
                    <a:cubicBezTo>
                      <a:pt x="45" y="46"/>
                      <a:pt x="70" y="31"/>
                      <a:pt x="79" y="25"/>
                    </a:cubicBezTo>
                    <a:cubicBezTo>
                      <a:pt x="80" y="24"/>
                      <a:pt x="80" y="22"/>
                      <a:pt x="80" y="22"/>
                    </a:cubicBezTo>
                    <a:cubicBezTo>
                      <a:pt x="80" y="22"/>
                      <a:pt x="80" y="16"/>
                      <a:pt x="80" y="13"/>
                    </a:cubicBezTo>
                    <a:cubicBezTo>
                      <a:pt x="80" y="5"/>
                      <a:pt x="76" y="0"/>
                      <a:pt x="76" y="0"/>
                    </a:cubicBezTo>
                    <a:lnTo>
                      <a:pt x="38" y="8"/>
                    </a:lnTo>
                    <a:close/>
                  </a:path>
                </a:pathLst>
              </a:custGeom>
              <a:solidFill>
                <a:srgbClr val="3739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1" name="Freeform: Shape 760" descr="d45ef14e-8b93-4286-92d8-41f2cf2bbba8"/>
              <p:cNvSpPr/>
              <p:nvPr/>
            </p:nvSpPr>
            <p:spPr bwMode="auto">
              <a:xfrm>
                <a:off x="5992" y="4127"/>
                <a:ext cx="21" cy="9"/>
              </a:xfrm>
              <a:custGeom>
                <a:avLst/>
                <a:gdLst>
                  <a:gd name="T0" fmla="*/ 20 w 21"/>
                  <a:gd name="T1" fmla="*/ 8 h 9"/>
                  <a:gd name="T2" fmla="*/ 18 w 21"/>
                  <a:gd name="T3" fmla="*/ 9 h 9"/>
                  <a:gd name="T4" fmla="*/ 8 w 21"/>
                  <a:gd name="T5" fmla="*/ 3 h 9"/>
                  <a:gd name="T6" fmla="*/ 2 w 21"/>
                  <a:gd name="T7" fmla="*/ 3 h 9"/>
                  <a:gd name="T8" fmla="*/ 0 w 21"/>
                  <a:gd name="T9" fmla="*/ 3 h 9"/>
                  <a:gd name="T10" fmla="*/ 0 w 21"/>
                  <a:gd name="T11" fmla="*/ 2 h 9"/>
                  <a:gd name="T12" fmla="*/ 9 w 21"/>
                  <a:gd name="T13" fmla="*/ 1 h 9"/>
                  <a:gd name="T14" fmla="*/ 20 w 21"/>
                  <a:gd name="T15" fmla="*/ 7 h 9"/>
                  <a:gd name="T16" fmla="*/ 20 w 21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9">
                    <a:moveTo>
                      <a:pt x="20" y="8"/>
                    </a:moveTo>
                    <a:cubicBezTo>
                      <a:pt x="20" y="9"/>
                      <a:pt x="19" y="9"/>
                      <a:pt x="18" y="9"/>
                    </a:cubicBezTo>
                    <a:cubicBezTo>
                      <a:pt x="16" y="7"/>
                      <a:pt x="12" y="4"/>
                      <a:pt x="8" y="3"/>
                    </a:cubicBezTo>
                    <a:cubicBezTo>
                      <a:pt x="5" y="3"/>
                      <a:pt x="3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3"/>
                      <a:pt x="0" y="2"/>
                      <a:pt x="0" y="2"/>
                    </a:cubicBezTo>
                    <a:cubicBezTo>
                      <a:pt x="2" y="1"/>
                      <a:pt x="5" y="0"/>
                      <a:pt x="9" y="1"/>
                    </a:cubicBezTo>
                    <a:cubicBezTo>
                      <a:pt x="13" y="3"/>
                      <a:pt x="18" y="6"/>
                      <a:pt x="20" y="7"/>
                    </a:cubicBezTo>
                    <a:cubicBezTo>
                      <a:pt x="21" y="7"/>
                      <a:pt x="21" y="8"/>
                      <a:pt x="20" y="8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2" name="Freeform: Shape 761" descr="9fe374d1-2460-4b69-a519-b7fd7322cce0"/>
              <p:cNvSpPr/>
              <p:nvPr/>
            </p:nvSpPr>
            <p:spPr bwMode="auto">
              <a:xfrm>
                <a:off x="5922" y="4029"/>
                <a:ext cx="85" cy="46"/>
              </a:xfrm>
              <a:custGeom>
                <a:avLst/>
                <a:gdLst>
                  <a:gd name="T0" fmla="*/ 42 w 85"/>
                  <a:gd name="T1" fmla="*/ 5 h 46"/>
                  <a:gd name="T2" fmla="*/ 31 w 85"/>
                  <a:gd name="T3" fmla="*/ 17 h 46"/>
                  <a:gd name="T4" fmla="*/ 3 w 85"/>
                  <a:gd name="T5" fmla="*/ 34 h 46"/>
                  <a:gd name="T6" fmla="*/ 0 w 85"/>
                  <a:gd name="T7" fmla="*/ 39 h 46"/>
                  <a:gd name="T8" fmla="*/ 1 w 85"/>
                  <a:gd name="T9" fmla="*/ 42 h 46"/>
                  <a:gd name="T10" fmla="*/ 14 w 85"/>
                  <a:gd name="T11" fmla="*/ 46 h 46"/>
                  <a:gd name="T12" fmla="*/ 44 w 85"/>
                  <a:gd name="T13" fmla="*/ 39 h 46"/>
                  <a:gd name="T14" fmla="*/ 83 w 85"/>
                  <a:gd name="T15" fmla="*/ 27 h 46"/>
                  <a:gd name="T16" fmla="*/ 85 w 85"/>
                  <a:gd name="T17" fmla="*/ 16 h 46"/>
                  <a:gd name="T18" fmla="*/ 82 w 85"/>
                  <a:gd name="T19" fmla="*/ 0 h 46"/>
                  <a:gd name="T20" fmla="*/ 42 w 85"/>
                  <a:gd name="T21" fmla="*/ 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46">
                    <a:moveTo>
                      <a:pt x="42" y="5"/>
                    </a:moveTo>
                    <a:cubicBezTo>
                      <a:pt x="31" y="17"/>
                      <a:pt x="31" y="17"/>
                      <a:pt x="31" y="17"/>
                    </a:cubicBezTo>
                    <a:cubicBezTo>
                      <a:pt x="31" y="17"/>
                      <a:pt x="5" y="33"/>
                      <a:pt x="3" y="34"/>
                    </a:cubicBezTo>
                    <a:cubicBezTo>
                      <a:pt x="2" y="35"/>
                      <a:pt x="0" y="37"/>
                      <a:pt x="0" y="39"/>
                    </a:cubicBezTo>
                    <a:cubicBezTo>
                      <a:pt x="1" y="40"/>
                      <a:pt x="1" y="41"/>
                      <a:pt x="1" y="42"/>
                    </a:cubicBezTo>
                    <a:cubicBezTo>
                      <a:pt x="4" y="45"/>
                      <a:pt x="9" y="46"/>
                      <a:pt x="14" y="46"/>
                    </a:cubicBezTo>
                    <a:cubicBezTo>
                      <a:pt x="24" y="46"/>
                      <a:pt x="44" y="39"/>
                      <a:pt x="44" y="39"/>
                    </a:cubicBezTo>
                    <a:cubicBezTo>
                      <a:pt x="46" y="37"/>
                      <a:pt x="79" y="32"/>
                      <a:pt x="83" y="27"/>
                    </a:cubicBezTo>
                    <a:cubicBezTo>
                      <a:pt x="85" y="24"/>
                      <a:pt x="85" y="19"/>
                      <a:pt x="85" y="16"/>
                    </a:cubicBezTo>
                    <a:cubicBezTo>
                      <a:pt x="85" y="7"/>
                      <a:pt x="82" y="0"/>
                      <a:pt x="82" y="0"/>
                    </a:cubicBezTo>
                    <a:lnTo>
                      <a:pt x="42" y="5"/>
                    </a:lnTo>
                    <a:close/>
                  </a:path>
                </a:pathLst>
              </a:custGeom>
              <a:solidFill>
                <a:srgbClr val="3739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3" name="Freeform: Shape 762" descr="910abcaf-ed49-4e3c-98e9-c096a2da5096"/>
              <p:cNvSpPr/>
              <p:nvPr/>
            </p:nvSpPr>
            <p:spPr bwMode="auto">
              <a:xfrm>
                <a:off x="6009" y="3871"/>
                <a:ext cx="164" cy="258"/>
              </a:xfrm>
              <a:custGeom>
                <a:avLst/>
                <a:gdLst>
                  <a:gd name="T0" fmla="*/ 163 w 164"/>
                  <a:gd name="T1" fmla="*/ 0 h 259"/>
                  <a:gd name="T2" fmla="*/ 110 w 164"/>
                  <a:gd name="T3" fmla="*/ 32 h 259"/>
                  <a:gd name="T4" fmla="*/ 15 w 164"/>
                  <a:gd name="T5" fmla="*/ 129 h 259"/>
                  <a:gd name="T6" fmla="*/ 1 w 164"/>
                  <a:gd name="T7" fmla="*/ 240 h 259"/>
                  <a:gd name="T8" fmla="*/ 44 w 164"/>
                  <a:gd name="T9" fmla="*/ 236 h 259"/>
                  <a:gd name="T10" fmla="*/ 58 w 164"/>
                  <a:gd name="T11" fmla="*/ 143 h 259"/>
                  <a:gd name="T12" fmla="*/ 67 w 164"/>
                  <a:gd name="T13" fmla="*/ 124 h 259"/>
                  <a:gd name="T14" fmla="*/ 135 w 164"/>
                  <a:gd name="T15" fmla="*/ 81 h 259"/>
                  <a:gd name="T16" fmla="*/ 164 w 164"/>
                  <a:gd name="T17" fmla="*/ 40 h 259"/>
                  <a:gd name="T18" fmla="*/ 163 w 164"/>
                  <a:gd name="T19" fmla="*/ 0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64" h="259">
                    <a:moveTo>
                      <a:pt x="163" y="0"/>
                    </a:moveTo>
                    <a:cubicBezTo>
                      <a:pt x="110" y="32"/>
                      <a:pt x="110" y="32"/>
                      <a:pt x="110" y="32"/>
                    </a:cubicBezTo>
                    <a:cubicBezTo>
                      <a:pt x="110" y="32"/>
                      <a:pt x="21" y="85"/>
                      <a:pt x="15" y="129"/>
                    </a:cubicBezTo>
                    <a:cubicBezTo>
                      <a:pt x="14" y="145"/>
                      <a:pt x="9" y="186"/>
                      <a:pt x="1" y="240"/>
                    </a:cubicBezTo>
                    <a:cubicBezTo>
                      <a:pt x="0" y="246"/>
                      <a:pt x="21" y="259"/>
                      <a:pt x="44" y="236"/>
                    </a:cubicBezTo>
                    <a:cubicBezTo>
                      <a:pt x="46" y="234"/>
                      <a:pt x="58" y="145"/>
                      <a:pt x="58" y="143"/>
                    </a:cubicBezTo>
                    <a:cubicBezTo>
                      <a:pt x="58" y="143"/>
                      <a:pt x="59" y="133"/>
                      <a:pt x="67" y="124"/>
                    </a:cubicBezTo>
                    <a:cubicBezTo>
                      <a:pt x="73" y="118"/>
                      <a:pt x="135" y="81"/>
                      <a:pt x="135" y="81"/>
                    </a:cubicBezTo>
                    <a:cubicBezTo>
                      <a:pt x="135" y="81"/>
                      <a:pt x="164" y="70"/>
                      <a:pt x="164" y="40"/>
                    </a:cubicBezTo>
                    <a:cubicBezTo>
                      <a:pt x="164" y="33"/>
                      <a:pt x="163" y="0"/>
                      <a:pt x="163" y="0"/>
                    </a:cubicBezTo>
                    <a:close/>
                  </a:path>
                </a:pathLst>
              </a:custGeom>
              <a:solidFill>
                <a:srgbClr val="D33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4" name="Freeform: Shape 763" descr="b953ac65-7425-4154-a5f6-b71406111941"/>
              <p:cNvSpPr/>
              <p:nvPr/>
            </p:nvSpPr>
            <p:spPr bwMode="auto">
              <a:xfrm>
                <a:off x="6055" y="3730"/>
                <a:ext cx="91" cy="57"/>
              </a:xfrm>
              <a:custGeom>
                <a:avLst/>
                <a:gdLst>
                  <a:gd name="T0" fmla="*/ 79 w 91"/>
                  <a:gd name="T1" fmla="*/ 40 h 57"/>
                  <a:gd name="T2" fmla="*/ 83 w 91"/>
                  <a:gd name="T3" fmla="*/ 19 h 57"/>
                  <a:gd name="T4" fmla="*/ 31 w 91"/>
                  <a:gd name="T5" fmla="*/ 0 h 57"/>
                  <a:gd name="T6" fmla="*/ 0 w 91"/>
                  <a:gd name="T7" fmla="*/ 11 h 57"/>
                  <a:gd name="T8" fmla="*/ 20 w 91"/>
                  <a:gd name="T9" fmla="*/ 57 h 57"/>
                  <a:gd name="T10" fmla="*/ 79 w 91"/>
                  <a:gd name="T11" fmla="*/ 4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1" h="57">
                    <a:moveTo>
                      <a:pt x="79" y="40"/>
                    </a:moveTo>
                    <a:cubicBezTo>
                      <a:pt x="79" y="40"/>
                      <a:pt x="91" y="29"/>
                      <a:pt x="83" y="19"/>
                    </a:cubicBezTo>
                    <a:cubicBezTo>
                      <a:pt x="75" y="9"/>
                      <a:pt x="52" y="0"/>
                      <a:pt x="31" y="0"/>
                    </a:cubicBezTo>
                    <a:cubicBezTo>
                      <a:pt x="10" y="0"/>
                      <a:pt x="0" y="11"/>
                      <a:pt x="0" y="11"/>
                    </a:cubicBezTo>
                    <a:cubicBezTo>
                      <a:pt x="20" y="57"/>
                      <a:pt x="20" y="57"/>
                      <a:pt x="20" y="57"/>
                    </a:cubicBezTo>
                    <a:lnTo>
                      <a:pt x="79" y="40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5" name="Freeform: Shape 764" descr="a54885e9-9dd0-4cf8-a00d-16c60ad7734c"/>
              <p:cNvSpPr/>
              <p:nvPr/>
            </p:nvSpPr>
            <p:spPr bwMode="auto">
              <a:xfrm>
                <a:off x="5992" y="3741"/>
                <a:ext cx="74" cy="139"/>
              </a:xfrm>
              <a:custGeom>
                <a:avLst/>
                <a:gdLst>
                  <a:gd name="T0" fmla="*/ 32 w 74"/>
                  <a:gd name="T1" fmla="*/ 124 h 139"/>
                  <a:gd name="T2" fmla="*/ 67 w 74"/>
                  <a:gd name="T3" fmla="*/ 68 h 139"/>
                  <a:gd name="T4" fmla="*/ 62 w 74"/>
                  <a:gd name="T5" fmla="*/ 2 h 139"/>
                  <a:gd name="T6" fmla="*/ 35 w 74"/>
                  <a:gd name="T7" fmla="*/ 44 h 139"/>
                  <a:gd name="T8" fmla="*/ 6 w 74"/>
                  <a:gd name="T9" fmla="*/ 110 h 139"/>
                  <a:gd name="T10" fmla="*/ 4 w 74"/>
                  <a:gd name="T11" fmla="*/ 139 h 139"/>
                  <a:gd name="T12" fmla="*/ 32 w 74"/>
                  <a:gd name="T13" fmla="*/ 124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4" h="139">
                    <a:moveTo>
                      <a:pt x="32" y="124"/>
                    </a:moveTo>
                    <a:cubicBezTo>
                      <a:pt x="36" y="119"/>
                      <a:pt x="67" y="68"/>
                      <a:pt x="67" y="68"/>
                    </a:cubicBezTo>
                    <a:cubicBezTo>
                      <a:pt x="67" y="68"/>
                      <a:pt x="74" y="5"/>
                      <a:pt x="62" y="2"/>
                    </a:cubicBezTo>
                    <a:cubicBezTo>
                      <a:pt x="49" y="0"/>
                      <a:pt x="43" y="19"/>
                      <a:pt x="35" y="44"/>
                    </a:cubicBezTo>
                    <a:cubicBezTo>
                      <a:pt x="33" y="50"/>
                      <a:pt x="8" y="104"/>
                      <a:pt x="6" y="110"/>
                    </a:cubicBezTo>
                    <a:cubicBezTo>
                      <a:pt x="0" y="123"/>
                      <a:pt x="4" y="139"/>
                      <a:pt x="4" y="139"/>
                    </a:cubicBezTo>
                    <a:cubicBezTo>
                      <a:pt x="4" y="139"/>
                      <a:pt x="24" y="132"/>
                      <a:pt x="32" y="124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6" name="Freeform: Shape 765" descr="035272bb-42e0-4191-b2ec-76c75fbd3751"/>
              <p:cNvSpPr/>
              <p:nvPr/>
            </p:nvSpPr>
            <p:spPr bwMode="auto">
              <a:xfrm>
                <a:off x="5962" y="3860"/>
                <a:ext cx="147" cy="184"/>
              </a:xfrm>
              <a:custGeom>
                <a:avLst/>
                <a:gdLst>
                  <a:gd name="T0" fmla="*/ 147 w 147"/>
                  <a:gd name="T1" fmla="*/ 0 h 185"/>
                  <a:gd name="T2" fmla="*/ 113 w 147"/>
                  <a:gd name="T3" fmla="*/ 17 h 185"/>
                  <a:gd name="T4" fmla="*/ 29 w 147"/>
                  <a:gd name="T5" fmla="*/ 63 h 185"/>
                  <a:gd name="T6" fmla="*/ 9 w 147"/>
                  <a:gd name="T7" fmla="*/ 96 h 185"/>
                  <a:gd name="T8" fmla="*/ 2 w 147"/>
                  <a:gd name="T9" fmla="*/ 169 h 185"/>
                  <a:gd name="T10" fmla="*/ 5 w 147"/>
                  <a:gd name="T11" fmla="*/ 180 h 185"/>
                  <a:gd name="T12" fmla="*/ 29 w 147"/>
                  <a:gd name="T13" fmla="*/ 181 h 185"/>
                  <a:gd name="T14" fmla="*/ 44 w 147"/>
                  <a:gd name="T15" fmla="*/ 173 h 185"/>
                  <a:gd name="T16" fmla="*/ 56 w 147"/>
                  <a:gd name="T17" fmla="*/ 93 h 185"/>
                  <a:gd name="T18" fmla="*/ 119 w 147"/>
                  <a:gd name="T19" fmla="*/ 69 h 185"/>
                  <a:gd name="T20" fmla="*/ 145 w 147"/>
                  <a:gd name="T21" fmla="*/ 39 h 185"/>
                  <a:gd name="T22" fmla="*/ 147 w 147"/>
                  <a:gd name="T23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7" h="185">
                    <a:moveTo>
                      <a:pt x="147" y="0"/>
                    </a:moveTo>
                    <a:cubicBezTo>
                      <a:pt x="113" y="17"/>
                      <a:pt x="113" y="17"/>
                      <a:pt x="113" y="17"/>
                    </a:cubicBezTo>
                    <a:cubicBezTo>
                      <a:pt x="29" y="63"/>
                      <a:pt x="29" y="63"/>
                      <a:pt x="29" y="63"/>
                    </a:cubicBezTo>
                    <a:cubicBezTo>
                      <a:pt x="29" y="63"/>
                      <a:pt x="11" y="70"/>
                      <a:pt x="9" y="96"/>
                    </a:cubicBezTo>
                    <a:cubicBezTo>
                      <a:pt x="7" y="115"/>
                      <a:pt x="2" y="169"/>
                      <a:pt x="2" y="169"/>
                    </a:cubicBezTo>
                    <a:cubicBezTo>
                      <a:pt x="0" y="176"/>
                      <a:pt x="1" y="178"/>
                      <a:pt x="5" y="180"/>
                    </a:cubicBezTo>
                    <a:cubicBezTo>
                      <a:pt x="15" y="185"/>
                      <a:pt x="29" y="181"/>
                      <a:pt x="29" y="181"/>
                    </a:cubicBezTo>
                    <a:cubicBezTo>
                      <a:pt x="33" y="180"/>
                      <a:pt x="42" y="177"/>
                      <a:pt x="44" y="173"/>
                    </a:cubicBezTo>
                    <a:cubicBezTo>
                      <a:pt x="56" y="93"/>
                      <a:pt x="56" y="93"/>
                      <a:pt x="56" y="93"/>
                    </a:cubicBezTo>
                    <a:cubicBezTo>
                      <a:pt x="119" y="69"/>
                      <a:pt x="119" y="69"/>
                      <a:pt x="119" y="69"/>
                    </a:cubicBezTo>
                    <a:cubicBezTo>
                      <a:pt x="119" y="69"/>
                      <a:pt x="144" y="58"/>
                      <a:pt x="145" y="39"/>
                    </a:cubicBezTo>
                    <a:cubicBezTo>
                      <a:pt x="146" y="32"/>
                      <a:pt x="147" y="0"/>
                      <a:pt x="147" y="0"/>
                    </a:cubicBezTo>
                    <a:close/>
                  </a:path>
                </a:pathLst>
              </a:custGeom>
              <a:solidFill>
                <a:srgbClr val="AD22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7" name="Freeform: Shape 766" descr="bffc51d2-1922-4428-92ac-6ecbc780dbe0"/>
              <p:cNvSpPr/>
              <p:nvPr/>
            </p:nvSpPr>
            <p:spPr bwMode="auto">
              <a:xfrm>
                <a:off x="6036" y="3732"/>
                <a:ext cx="148" cy="208"/>
              </a:xfrm>
              <a:custGeom>
                <a:avLst/>
                <a:gdLst>
                  <a:gd name="T0" fmla="*/ 4 w 148"/>
                  <a:gd name="T1" fmla="*/ 19 h 209"/>
                  <a:gd name="T2" fmla="*/ 11 w 148"/>
                  <a:gd name="T3" fmla="*/ 76 h 209"/>
                  <a:gd name="T4" fmla="*/ 34 w 148"/>
                  <a:gd name="T5" fmla="*/ 126 h 209"/>
                  <a:gd name="T6" fmla="*/ 31 w 148"/>
                  <a:gd name="T7" fmla="*/ 154 h 209"/>
                  <a:gd name="T8" fmla="*/ 111 w 148"/>
                  <a:gd name="T9" fmla="*/ 206 h 209"/>
                  <a:gd name="T10" fmla="*/ 135 w 148"/>
                  <a:gd name="T11" fmla="*/ 195 h 209"/>
                  <a:gd name="T12" fmla="*/ 141 w 148"/>
                  <a:gd name="T13" fmla="*/ 140 h 209"/>
                  <a:gd name="T14" fmla="*/ 110 w 148"/>
                  <a:gd name="T15" fmla="*/ 35 h 209"/>
                  <a:gd name="T16" fmla="*/ 75 w 148"/>
                  <a:gd name="T17" fmla="*/ 11 h 209"/>
                  <a:gd name="T18" fmla="*/ 29 w 148"/>
                  <a:gd name="T19" fmla="*/ 0 h 209"/>
                  <a:gd name="T20" fmla="*/ 27 w 148"/>
                  <a:gd name="T21" fmla="*/ 3 h 209"/>
                  <a:gd name="T22" fmla="*/ 4 w 148"/>
                  <a:gd name="T23" fmla="*/ 19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8" h="209">
                    <a:moveTo>
                      <a:pt x="4" y="19"/>
                    </a:moveTo>
                    <a:cubicBezTo>
                      <a:pt x="2" y="36"/>
                      <a:pt x="0" y="47"/>
                      <a:pt x="11" y="76"/>
                    </a:cubicBezTo>
                    <a:cubicBezTo>
                      <a:pt x="34" y="126"/>
                      <a:pt x="34" y="126"/>
                      <a:pt x="34" y="126"/>
                    </a:cubicBezTo>
                    <a:cubicBezTo>
                      <a:pt x="41" y="148"/>
                      <a:pt x="27" y="145"/>
                      <a:pt x="31" y="154"/>
                    </a:cubicBezTo>
                    <a:cubicBezTo>
                      <a:pt x="43" y="186"/>
                      <a:pt x="95" y="209"/>
                      <a:pt x="111" y="206"/>
                    </a:cubicBezTo>
                    <a:cubicBezTo>
                      <a:pt x="128" y="203"/>
                      <a:pt x="135" y="195"/>
                      <a:pt x="135" y="195"/>
                    </a:cubicBezTo>
                    <a:cubicBezTo>
                      <a:pt x="148" y="175"/>
                      <a:pt x="141" y="138"/>
                      <a:pt x="141" y="140"/>
                    </a:cubicBezTo>
                    <a:cubicBezTo>
                      <a:pt x="141" y="140"/>
                      <a:pt x="122" y="60"/>
                      <a:pt x="110" y="35"/>
                    </a:cubicBezTo>
                    <a:cubicBezTo>
                      <a:pt x="107" y="27"/>
                      <a:pt x="87" y="16"/>
                      <a:pt x="75" y="11"/>
                    </a:cubicBezTo>
                    <a:cubicBezTo>
                      <a:pt x="69" y="8"/>
                      <a:pt x="29" y="0"/>
                      <a:pt x="29" y="0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27" y="3"/>
                      <a:pt x="5" y="7"/>
                      <a:pt x="4" y="19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8" name="Freeform: Shape 767" descr="b7fc55c2-5412-450e-b776-fc20391363d9"/>
              <p:cNvSpPr/>
              <p:nvPr/>
            </p:nvSpPr>
            <p:spPr bwMode="auto">
              <a:xfrm>
                <a:off x="6026" y="3932"/>
                <a:ext cx="5" cy="5"/>
              </a:xfrm>
              <a:custGeom>
                <a:avLst/>
                <a:gdLst>
                  <a:gd name="T0" fmla="*/ 5 w 5"/>
                  <a:gd name="T1" fmla="*/ 0 h 5"/>
                  <a:gd name="T2" fmla="*/ 5 w 5"/>
                  <a:gd name="T3" fmla="*/ 2 h 5"/>
                  <a:gd name="T4" fmla="*/ 0 w 5"/>
                  <a:gd name="T5" fmla="*/ 5 h 5"/>
                  <a:gd name="T6" fmla="*/ 0 w 5"/>
                  <a:gd name="T7" fmla="*/ 3 h 5"/>
                  <a:gd name="T8" fmla="*/ 5 w 5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5" y="0"/>
                    </a:moveTo>
                    <a:lnTo>
                      <a:pt x="5" y="2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39393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69" name="Freeform: Shape 768" descr="d6461fc9-cdbb-4530-abc6-24272c595b65"/>
              <p:cNvSpPr/>
              <p:nvPr/>
            </p:nvSpPr>
            <p:spPr bwMode="auto">
              <a:xfrm>
                <a:off x="6033" y="3928"/>
                <a:ext cx="5" cy="5"/>
              </a:xfrm>
              <a:custGeom>
                <a:avLst/>
                <a:gdLst>
                  <a:gd name="T0" fmla="*/ 5 w 5"/>
                  <a:gd name="T1" fmla="*/ 0 h 5"/>
                  <a:gd name="T2" fmla="*/ 5 w 5"/>
                  <a:gd name="T3" fmla="*/ 2 h 5"/>
                  <a:gd name="T4" fmla="*/ 0 w 5"/>
                  <a:gd name="T5" fmla="*/ 5 h 5"/>
                  <a:gd name="T6" fmla="*/ 0 w 5"/>
                  <a:gd name="T7" fmla="*/ 3 h 5"/>
                  <a:gd name="T8" fmla="*/ 5 w 5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5" y="0"/>
                    </a:moveTo>
                    <a:lnTo>
                      <a:pt x="5" y="2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39393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0" name="Freeform: Shape 769" descr="8a6a7767-a402-4ba0-b04b-b296bf8febcc"/>
              <p:cNvSpPr/>
              <p:nvPr/>
            </p:nvSpPr>
            <p:spPr bwMode="auto">
              <a:xfrm>
                <a:off x="6026" y="3932"/>
                <a:ext cx="5" cy="4"/>
              </a:xfrm>
              <a:custGeom>
                <a:avLst/>
                <a:gdLst>
                  <a:gd name="T0" fmla="*/ 0 w 5"/>
                  <a:gd name="T1" fmla="*/ 4 h 4"/>
                  <a:gd name="T2" fmla="*/ 5 w 5"/>
                  <a:gd name="T3" fmla="*/ 2 h 4"/>
                  <a:gd name="T4" fmla="*/ 5 w 5"/>
                  <a:gd name="T5" fmla="*/ 0 h 4"/>
                  <a:gd name="T6" fmla="*/ 0 w 5"/>
                  <a:gd name="T7" fmla="*/ 3 h 4"/>
                  <a:gd name="T8" fmla="*/ 0 w 5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0" y="4"/>
                    </a:moveTo>
                    <a:lnTo>
                      <a:pt x="5" y="2"/>
                    </a:lnTo>
                    <a:lnTo>
                      <a:pt x="5" y="0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1" name="Freeform: Shape 770" descr="cef4ceda-831a-486b-8309-5a4d256e47bf"/>
              <p:cNvSpPr/>
              <p:nvPr/>
            </p:nvSpPr>
            <p:spPr bwMode="auto">
              <a:xfrm>
                <a:off x="6034" y="3928"/>
                <a:ext cx="4" cy="4"/>
              </a:xfrm>
              <a:custGeom>
                <a:avLst/>
                <a:gdLst>
                  <a:gd name="T0" fmla="*/ 0 w 4"/>
                  <a:gd name="T1" fmla="*/ 4 h 4"/>
                  <a:gd name="T2" fmla="*/ 4 w 4"/>
                  <a:gd name="T3" fmla="*/ 1 h 4"/>
                  <a:gd name="T4" fmla="*/ 4 w 4"/>
                  <a:gd name="T5" fmla="*/ 0 h 4"/>
                  <a:gd name="T6" fmla="*/ 0 w 4"/>
                  <a:gd name="T7" fmla="*/ 2 h 4"/>
                  <a:gd name="T8" fmla="*/ 0 w 4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4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2" name="Freeform: Shape 771" descr="c2f0beee-3385-4154-a627-7333051d97cd"/>
              <p:cNvSpPr/>
              <p:nvPr/>
            </p:nvSpPr>
            <p:spPr bwMode="auto">
              <a:xfrm>
                <a:off x="5985" y="3869"/>
                <a:ext cx="48" cy="27"/>
              </a:xfrm>
              <a:custGeom>
                <a:avLst/>
                <a:gdLst>
                  <a:gd name="T0" fmla="*/ 3 w 48"/>
                  <a:gd name="T1" fmla="*/ 15 h 27"/>
                  <a:gd name="T2" fmla="*/ 3 w 48"/>
                  <a:gd name="T3" fmla="*/ 9 h 27"/>
                  <a:gd name="T4" fmla="*/ 15 w 48"/>
                  <a:gd name="T5" fmla="*/ 1 h 27"/>
                  <a:gd name="T6" fmla="*/ 25 w 48"/>
                  <a:gd name="T7" fmla="*/ 1 h 27"/>
                  <a:gd name="T8" fmla="*/ 45 w 48"/>
                  <a:gd name="T9" fmla="*/ 12 h 27"/>
                  <a:gd name="T10" fmla="*/ 46 w 48"/>
                  <a:gd name="T11" fmla="*/ 18 h 27"/>
                  <a:gd name="T12" fmla="*/ 33 w 48"/>
                  <a:gd name="T13" fmla="*/ 26 h 27"/>
                  <a:gd name="T14" fmla="*/ 23 w 48"/>
                  <a:gd name="T15" fmla="*/ 26 h 27"/>
                  <a:gd name="T16" fmla="*/ 3 w 48"/>
                  <a:gd name="T17" fmla="*/ 15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27">
                    <a:moveTo>
                      <a:pt x="3" y="15"/>
                    </a:moveTo>
                    <a:cubicBezTo>
                      <a:pt x="0" y="13"/>
                      <a:pt x="0" y="11"/>
                      <a:pt x="3" y="9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8" y="0"/>
                      <a:pt x="23" y="0"/>
                      <a:pt x="25" y="1"/>
                    </a:cubicBezTo>
                    <a:cubicBezTo>
                      <a:pt x="45" y="12"/>
                      <a:pt x="45" y="12"/>
                      <a:pt x="45" y="12"/>
                    </a:cubicBezTo>
                    <a:cubicBezTo>
                      <a:pt x="48" y="14"/>
                      <a:pt x="48" y="16"/>
                      <a:pt x="46" y="18"/>
                    </a:cubicBezTo>
                    <a:cubicBezTo>
                      <a:pt x="33" y="26"/>
                      <a:pt x="33" y="26"/>
                      <a:pt x="33" y="26"/>
                    </a:cubicBezTo>
                    <a:cubicBezTo>
                      <a:pt x="30" y="27"/>
                      <a:pt x="26" y="27"/>
                      <a:pt x="23" y="26"/>
                    </a:cubicBezTo>
                    <a:lnTo>
                      <a:pt x="3" y="15"/>
                    </a:lnTo>
                    <a:close/>
                  </a:path>
                </a:pathLst>
              </a:custGeom>
              <a:solidFill>
                <a:srgbClr val="9E9D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3" name="Freeform: Shape 772" descr="5f14aac2-d00c-43d4-b1c8-50960c14dd26"/>
              <p:cNvSpPr/>
              <p:nvPr/>
            </p:nvSpPr>
            <p:spPr bwMode="auto">
              <a:xfrm>
                <a:off x="5932" y="3916"/>
                <a:ext cx="186" cy="66"/>
              </a:xfrm>
              <a:custGeom>
                <a:avLst/>
                <a:gdLst>
                  <a:gd name="T0" fmla="*/ 107 w 186"/>
                  <a:gd name="T1" fmla="*/ 61 h 67"/>
                  <a:gd name="T2" fmla="*/ 0 w 186"/>
                  <a:gd name="T3" fmla="*/ 0 h 67"/>
                  <a:gd name="T4" fmla="*/ 0 w 186"/>
                  <a:gd name="T5" fmla="*/ 3 h 67"/>
                  <a:gd name="T6" fmla="*/ 3 w 186"/>
                  <a:gd name="T7" fmla="*/ 8 h 67"/>
                  <a:gd name="T8" fmla="*/ 104 w 186"/>
                  <a:gd name="T9" fmla="*/ 66 h 67"/>
                  <a:gd name="T10" fmla="*/ 110 w 186"/>
                  <a:gd name="T11" fmla="*/ 66 h 67"/>
                  <a:gd name="T12" fmla="*/ 184 w 186"/>
                  <a:gd name="T13" fmla="*/ 22 h 67"/>
                  <a:gd name="T14" fmla="*/ 186 w 186"/>
                  <a:gd name="T15" fmla="*/ 19 h 67"/>
                  <a:gd name="T16" fmla="*/ 186 w 186"/>
                  <a:gd name="T17" fmla="*/ 17 h 67"/>
                  <a:gd name="T18" fmla="*/ 107 w 186"/>
                  <a:gd name="T19" fmla="*/ 6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6" h="67">
                    <a:moveTo>
                      <a:pt x="107" y="6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5"/>
                      <a:pt x="2" y="7"/>
                      <a:pt x="3" y="8"/>
                    </a:cubicBezTo>
                    <a:cubicBezTo>
                      <a:pt x="104" y="66"/>
                      <a:pt x="104" y="66"/>
                      <a:pt x="104" y="66"/>
                    </a:cubicBezTo>
                    <a:cubicBezTo>
                      <a:pt x="106" y="67"/>
                      <a:pt x="108" y="67"/>
                      <a:pt x="110" y="66"/>
                    </a:cubicBezTo>
                    <a:cubicBezTo>
                      <a:pt x="184" y="22"/>
                      <a:pt x="184" y="22"/>
                      <a:pt x="184" y="22"/>
                    </a:cubicBezTo>
                    <a:cubicBezTo>
                      <a:pt x="185" y="22"/>
                      <a:pt x="186" y="20"/>
                      <a:pt x="186" y="19"/>
                    </a:cubicBezTo>
                    <a:cubicBezTo>
                      <a:pt x="186" y="17"/>
                      <a:pt x="186" y="17"/>
                      <a:pt x="186" y="17"/>
                    </a:cubicBezTo>
                    <a:lnTo>
                      <a:pt x="107" y="61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4" name="Freeform: Shape 773" descr="9c44b939-ff57-488d-ab7a-bdb7b0fc1dd5"/>
              <p:cNvSpPr/>
              <p:nvPr/>
            </p:nvSpPr>
            <p:spPr bwMode="auto">
              <a:xfrm>
                <a:off x="5932" y="3879"/>
                <a:ext cx="187" cy="97"/>
              </a:xfrm>
              <a:custGeom>
                <a:avLst/>
                <a:gdLst>
                  <a:gd name="T0" fmla="*/ 184 w 187"/>
                  <a:gd name="T1" fmla="*/ 51 h 98"/>
                  <a:gd name="T2" fmla="*/ 184 w 187"/>
                  <a:gd name="T3" fmla="*/ 57 h 98"/>
                  <a:gd name="T4" fmla="*/ 107 w 187"/>
                  <a:gd name="T5" fmla="*/ 98 h 98"/>
                  <a:gd name="T6" fmla="*/ 0 w 187"/>
                  <a:gd name="T7" fmla="*/ 37 h 98"/>
                  <a:gd name="T8" fmla="*/ 77 w 187"/>
                  <a:gd name="T9" fmla="*/ 2 h 98"/>
                  <a:gd name="T10" fmla="*/ 88 w 187"/>
                  <a:gd name="T11" fmla="*/ 2 h 98"/>
                  <a:gd name="T12" fmla="*/ 184 w 187"/>
                  <a:gd name="T13" fmla="*/ 51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" h="98">
                    <a:moveTo>
                      <a:pt x="184" y="51"/>
                    </a:moveTo>
                    <a:cubicBezTo>
                      <a:pt x="187" y="52"/>
                      <a:pt x="187" y="56"/>
                      <a:pt x="184" y="57"/>
                    </a:cubicBezTo>
                    <a:cubicBezTo>
                      <a:pt x="107" y="98"/>
                      <a:pt x="107" y="98"/>
                      <a:pt x="107" y="98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77" y="2"/>
                      <a:pt x="77" y="2"/>
                      <a:pt x="77" y="2"/>
                    </a:cubicBezTo>
                    <a:cubicBezTo>
                      <a:pt x="81" y="0"/>
                      <a:pt x="85" y="0"/>
                      <a:pt x="88" y="2"/>
                    </a:cubicBezTo>
                    <a:lnTo>
                      <a:pt x="184" y="51"/>
                    </a:lnTo>
                    <a:close/>
                  </a:path>
                </a:pathLst>
              </a:custGeom>
              <a:solidFill>
                <a:srgbClr val="EAE9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5" name="Freeform: Shape 774" descr="1464d767-e3b4-499d-bb70-360f7306b60f"/>
              <p:cNvSpPr/>
              <p:nvPr/>
            </p:nvSpPr>
            <p:spPr bwMode="auto">
              <a:xfrm>
                <a:off x="5945" y="3890"/>
                <a:ext cx="138" cy="80"/>
              </a:xfrm>
              <a:custGeom>
                <a:avLst/>
                <a:gdLst>
                  <a:gd name="T0" fmla="*/ 136 w 138"/>
                  <a:gd name="T1" fmla="*/ 56 h 81"/>
                  <a:gd name="T2" fmla="*/ 134 w 138"/>
                  <a:gd name="T3" fmla="*/ 61 h 81"/>
                  <a:gd name="T4" fmla="*/ 100 w 138"/>
                  <a:gd name="T5" fmla="*/ 80 h 81"/>
                  <a:gd name="T6" fmla="*/ 92 w 138"/>
                  <a:gd name="T7" fmla="*/ 78 h 81"/>
                  <a:gd name="T8" fmla="*/ 2 w 138"/>
                  <a:gd name="T9" fmla="*/ 26 h 81"/>
                  <a:gd name="T10" fmla="*/ 2 w 138"/>
                  <a:gd name="T11" fmla="*/ 22 h 81"/>
                  <a:gd name="T12" fmla="*/ 35 w 138"/>
                  <a:gd name="T13" fmla="*/ 2 h 81"/>
                  <a:gd name="T14" fmla="*/ 40 w 138"/>
                  <a:gd name="T15" fmla="*/ 1 h 81"/>
                  <a:gd name="T16" fmla="*/ 136 w 138"/>
                  <a:gd name="T17" fmla="*/ 56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81">
                    <a:moveTo>
                      <a:pt x="136" y="56"/>
                    </a:moveTo>
                    <a:cubicBezTo>
                      <a:pt x="137" y="57"/>
                      <a:pt x="138" y="59"/>
                      <a:pt x="134" y="61"/>
                    </a:cubicBezTo>
                    <a:cubicBezTo>
                      <a:pt x="100" y="80"/>
                      <a:pt x="100" y="80"/>
                      <a:pt x="100" y="80"/>
                    </a:cubicBezTo>
                    <a:cubicBezTo>
                      <a:pt x="97" y="81"/>
                      <a:pt x="95" y="80"/>
                      <a:pt x="92" y="78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0" y="25"/>
                      <a:pt x="0" y="23"/>
                      <a:pt x="2" y="22"/>
                    </a:cubicBezTo>
                    <a:cubicBezTo>
                      <a:pt x="35" y="2"/>
                      <a:pt x="35" y="2"/>
                      <a:pt x="35" y="2"/>
                    </a:cubicBezTo>
                    <a:cubicBezTo>
                      <a:pt x="37" y="1"/>
                      <a:pt x="39" y="0"/>
                      <a:pt x="40" y="1"/>
                    </a:cubicBezTo>
                    <a:lnTo>
                      <a:pt x="136" y="56"/>
                    </a:lnTo>
                    <a:close/>
                  </a:path>
                </a:pathLst>
              </a:custGeom>
              <a:solidFill>
                <a:srgbClr val="8986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6" name="Freeform: Shape 775" descr="95c7b6f5-f028-4ffe-8137-a963922444f0"/>
              <p:cNvSpPr/>
              <p:nvPr/>
            </p:nvSpPr>
            <p:spPr bwMode="auto">
              <a:xfrm>
                <a:off x="5994" y="3900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7" name="Freeform: Shape 776" descr="7c519196-57fd-46d4-98a0-b2e44d0cfb71"/>
              <p:cNvSpPr/>
              <p:nvPr/>
            </p:nvSpPr>
            <p:spPr bwMode="auto">
              <a:xfrm>
                <a:off x="5971" y="392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8" name="Freeform: Shape 777" descr="f80f2e03-71a1-4f8f-bd1d-058f627bbdfe"/>
              <p:cNvSpPr/>
              <p:nvPr/>
            </p:nvSpPr>
            <p:spPr bwMode="auto">
              <a:xfrm>
                <a:off x="5979" y="3929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79" name="Freeform: Shape 778" descr="59a8fc91-86be-4aac-9461-8acf2b82f87a"/>
              <p:cNvSpPr/>
              <p:nvPr/>
            </p:nvSpPr>
            <p:spPr bwMode="auto">
              <a:xfrm>
                <a:off x="5987" y="3933"/>
                <a:ext cx="12" cy="6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0" name="Freeform: Shape 779" descr="92f9c72f-3ef1-4b1a-a9ed-54e1c378a8ba"/>
              <p:cNvSpPr/>
              <p:nvPr/>
            </p:nvSpPr>
            <p:spPr bwMode="auto">
              <a:xfrm>
                <a:off x="5970" y="3896"/>
                <a:ext cx="19" cy="11"/>
              </a:xfrm>
              <a:custGeom>
                <a:avLst/>
                <a:gdLst>
                  <a:gd name="T0" fmla="*/ 19 w 19"/>
                  <a:gd name="T1" fmla="*/ 8 h 11"/>
                  <a:gd name="T2" fmla="*/ 19 w 19"/>
                  <a:gd name="T3" fmla="*/ 8 h 11"/>
                  <a:gd name="T4" fmla="*/ 14 w 19"/>
                  <a:gd name="T5" fmla="*/ 11 h 11"/>
                  <a:gd name="T6" fmla="*/ 13 w 19"/>
                  <a:gd name="T7" fmla="*/ 11 h 11"/>
                  <a:gd name="T8" fmla="*/ 0 w 19"/>
                  <a:gd name="T9" fmla="*/ 4 h 11"/>
                  <a:gd name="T10" fmla="*/ 0 w 19"/>
                  <a:gd name="T11" fmla="*/ 3 h 11"/>
                  <a:gd name="T12" fmla="*/ 5 w 19"/>
                  <a:gd name="T13" fmla="*/ 0 h 11"/>
                  <a:gd name="T14" fmla="*/ 6 w 19"/>
                  <a:gd name="T15" fmla="*/ 0 h 11"/>
                  <a:gd name="T16" fmla="*/ 19 w 19"/>
                  <a:gd name="T17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11">
                    <a:moveTo>
                      <a:pt x="19" y="8"/>
                    </a:moveTo>
                    <a:cubicBezTo>
                      <a:pt x="19" y="8"/>
                      <a:pt x="19" y="8"/>
                      <a:pt x="19" y="8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1"/>
                      <a:pt x="13" y="11"/>
                      <a:pt x="13" y="1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1" name="Freeform: Shape 780" descr="2e46f2a1-cfdc-4cb7-aa5b-9ac129ef65a3"/>
              <p:cNvSpPr/>
              <p:nvPr/>
            </p:nvSpPr>
            <p:spPr bwMode="auto">
              <a:xfrm>
                <a:off x="5985" y="3905"/>
                <a:ext cx="12" cy="7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3"/>
                      <a:pt x="12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2" name="Freeform: Shape 781" descr="fd3eec1b-f772-433f-a2ca-1e07f858c002"/>
              <p:cNvSpPr/>
              <p:nvPr/>
            </p:nvSpPr>
            <p:spPr bwMode="auto">
              <a:xfrm>
                <a:off x="5994" y="3910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3" name="Freeform: Shape 782" descr="c3ab28c8-d872-46d2-8644-413152c5f0d6"/>
              <p:cNvSpPr/>
              <p:nvPr/>
            </p:nvSpPr>
            <p:spPr bwMode="auto">
              <a:xfrm>
                <a:off x="6002" y="391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4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4" name="Freeform: Shape 783" descr="f35c9c28-deb7-425b-8248-981a2b056e7f"/>
              <p:cNvSpPr/>
              <p:nvPr/>
            </p:nvSpPr>
            <p:spPr bwMode="auto">
              <a:xfrm>
                <a:off x="6010" y="391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5" name="Freeform: Shape 784" descr="522819b3-590b-45e3-813e-59bc85f07968"/>
              <p:cNvSpPr/>
              <p:nvPr/>
            </p:nvSpPr>
            <p:spPr bwMode="auto">
              <a:xfrm>
                <a:off x="5962" y="3900"/>
                <a:ext cx="20" cy="12"/>
              </a:xfrm>
              <a:custGeom>
                <a:avLst/>
                <a:gdLst>
                  <a:gd name="T0" fmla="*/ 19 w 20"/>
                  <a:gd name="T1" fmla="*/ 8 h 12"/>
                  <a:gd name="T2" fmla="*/ 19 w 20"/>
                  <a:gd name="T3" fmla="*/ 9 h 12"/>
                  <a:gd name="T4" fmla="*/ 15 w 20"/>
                  <a:gd name="T5" fmla="*/ 12 h 12"/>
                  <a:gd name="T6" fmla="*/ 13 w 20"/>
                  <a:gd name="T7" fmla="*/ 12 h 12"/>
                  <a:gd name="T8" fmla="*/ 0 w 20"/>
                  <a:gd name="T9" fmla="*/ 4 h 12"/>
                  <a:gd name="T10" fmla="*/ 0 w 20"/>
                  <a:gd name="T11" fmla="*/ 3 h 12"/>
                  <a:gd name="T12" fmla="*/ 5 w 20"/>
                  <a:gd name="T13" fmla="*/ 1 h 12"/>
                  <a:gd name="T14" fmla="*/ 7 w 20"/>
                  <a:gd name="T15" fmla="*/ 1 h 12"/>
                  <a:gd name="T16" fmla="*/ 19 w 20"/>
                  <a:gd name="T1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8"/>
                      <a:pt x="20" y="9"/>
                      <a:pt x="19" y="9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4" y="12"/>
                      <a:pt x="13" y="12"/>
                      <a:pt x="13" y="12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6" name="Freeform: Shape 785" descr="2efcce20-937e-40e3-b9ac-7a0f37c9407a"/>
              <p:cNvSpPr/>
              <p:nvPr/>
            </p:nvSpPr>
            <p:spPr bwMode="auto">
              <a:xfrm>
                <a:off x="5978" y="3910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4 h 6"/>
                  <a:gd name="T4" fmla="*/ 7 w 12"/>
                  <a:gd name="T5" fmla="*/ 6 h 6"/>
                  <a:gd name="T6" fmla="*/ 5 w 12"/>
                  <a:gd name="T7" fmla="*/ 6 h 6"/>
                  <a:gd name="T8" fmla="*/ 0 w 12"/>
                  <a:gd name="T9" fmla="*/ 4 h 6"/>
                  <a:gd name="T10" fmla="*/ 0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7" name="Freeform: Shape 786" descr="790711dd-31ec-4f8e-b6e1-fb88ee7c83c7"/>
              <p:cNvSpPr/>
              <p:nvPr/>
            </p:nvSpPr>
            <p:spPr bwMode="auto">
              <a:xfrm>
                <a:off x="5986" y="3915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8" name="Freeform: Shape 787" descr="42c206e1-c497-45c1-b980-8ca6cda2962f"/>
              <p:cNvSpPr/>
              <p:nvPr/>
            </p:nvSpPr>
            <p:spPr bwMode="auto">
              <a:xfrm>
                <a:off x="5994" y="391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89" name="Freeform: Shape 788" descr="2ab965ed-7da6-4b13-847b-fda681126e3f"/>
              <p:cNvSpPr/>
              <p:nvPr/>
            </p:nvSpPr>
            <p:spPr bwMode="auto">
              <a:xfrm>
                <a:off x="5995" y="3938"/>
                <a:ext cx="12" cy="6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0" name="Freeform: Shape 789" descr="efcf29e4-32f0-45b5-b947-f2f397882a33"/>
              <p:cNvSpPr/>
              <p:nvPr/>
            </p:nvSpPr>
            <p:spPr bwMode="auto">
              <a:xfrm>
                <a:off x="6018" y="3924"/>
                <a:ext cx="12" cy="6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4 h 6"/>
                  <a:gd name="T4" fmla="*/ 7 w 12"/>
                  <a:gd name="T5" fmla="*/ 6 h 6"/>
                  <a:gd name="T6" fmla="*/ 5 w 12"/>
                  <a:gd name="T7" fmla="*/ 6 h 6"/>
                  <a:gd name="T8" fmla="*/ 0 w 12"/>
                  <a:gd name="T9" fmla="*/ 4 h 6"/>
                  <a:gd name="T10" fmla="*/ 0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1" name="Freeform: Shape 790" descr="18adf591-406a-4b0b-be4a-51967c236982"/>
              <p:cNvSpPr/>
              <p:nvPr/>
            </p:nvSpPr>
            <p:spPr bwMode="auto">
              <a:xfrm>
                <a:off x="6002" y="392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2" name="Freeform: Shape 791" descr="7dbb9298-d8ca-44bb-9035-9642ad037271"/>
              <p:cNvSpPr/>
              <p:nvPr/>
            </p:nvSpPr>
            <p:spPr bwMode="auto">
              <a:xfrm>
                <a:off x="6010" y="3929"/>
                <a:ext cx="12" cy="6"/>
              </a:xfrm>
              <a:custGeom>
                <a:avLst/>
                <a:gdLst>
                  <a:gd name="T0" fmla="*/ 11 w 12"/>
                  <a:gd name="T1" fmla="*/ 2 h 6"/>
                  <a:gd name="T2" fmla="*/ 12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2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2"/>
                    </a:moveTo>
                    <a:cubicBezTo>
                      <a:pt x="12" y="3"/>
                      <a:pt x="12" y="3"/>
                      <a:pt x="12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3" name="Freeform: Shape 792" descr="39349757-f1c5-425e-a0d9-ad85f3eda114"/>
              <p:cNvSpPr/>
              <p:nvPr/>
            </p:nvSpPr>
            <p:spPr bwMode="auto">
              <a:xfrm>
                <a:off x="5979" y="3919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4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4" name="Freeform: Shape 793" descr="77c8fa95-4c92-4e13-8728-9b03ee31329c"/>
              <p:cNvSpPr/>
              <p:nvPr/>
            </p:nvSpPr>
            <p:spPr bwMode="auto">
              <a:xfrm>
                <a:off x="5987" y="3924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6 h 7"/>
                  <a:gd name="T6" fmla="*/ 5 w 11"/>
                  <a:gd name="T7" fmla="*/ 6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5" name="Freeform: Shape 794" descr="e92251ba-d934-41de-b58e-fcf915e7f742"/>
              <p:cNvSpPr/>
              <p:nvPr/>
            </p:nvSpPr>
            <p:spPr bwMode="auto">
              <a:xfrm>
                <a:off x="5995" y="3929"/>
                <a:ext cx="11" cy="6"/>
              </a:xfrm>
              <a:custGeom>
                <a:avLst/>
                <a:gdLst>
                  <a:gd name="T0" fmla="*/ 11 w 11"/>
                  <a:gd name="T1" fmla="*/ 3 h 6"/>
                  <a:gd name="T2" fmla="*/ 11 w 11"/>
                  <a:gd name="T3" fmla="*/ 3 h 6"/>
                  <a:gd name="T4" fmla="*/ 6 w 11"/>
                  <a:gd name="T5" fmla="*/ 6 h 6"/>
                  <a:gd name="T6" fmla="*/ 5 w 11"/>
                  <a:gd name="T7" fmla="*/ 6 h 6"/>
                  <a:gd name="T8" fmla="*/ 0 w 11"/>
                  <a:gd name="T9" fmla="*/ 3 h 6"/>
                  <a:gd name="T10" fmla="*/ 0 w 11"/>
                  <a:gd name="T11" fmla="*/ 3 h 6"/>
                  <a:gd name="T12" fmla="*/ 5 w 11"/>
                  <a:gd name="T13" fmla="*/ 0 h 6"/>
                  <a:gd name="T14" fmla="*/ 6 w 11"/>
                  <a:gd name="T15" fmla="*/ 0 h 6"/>
                  <a:gd name="T16" fmla="*/ 11 w 11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6">
                    <a:moveTo>
                      <a:pt x="11" y="3"/>
                    </a:moveTo>
                    <a:cubicBezTo>
                      <a:pt x="11" y="3"/>
                      <a:pt x="11" y="3"/>
                      <a:pt x="11" y="3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6" name="Freeform: Shape 795" descr="a82c916e-ff00-4ae1-8572-d9bd3c277a63"/>
              <p:cNvSpPr/>
              <p:nvPr/>
            </p:nvSpPr>
            <p:spPr bwMode="auto">
              <a:xfrm>
                <a:off x="6003" y="3933"/>
                <a:ext cx="11" cy="6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7" name="Freeform: Shape 796" descr="90eb90a2-a4a7-4247-a203-35809f20e79e"/>
              <p:cNvSpPr/>
              <p:nvPr/>
            </p:nvSpPr>
            <p:spPr bwMode="auto">
              <a:xfrm>
                <a:off x="6003" y="3941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4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8" name="Freeform: Shape 797" descr="8967a5a8-df6f-4636-a796-ae94715d8ee5"/>
              <p:cNvSpPr/>
              <p:nvPr/>
            </p:nvSpPr>
            <p:spPr bwMode="auto">
              <a:xfrm>
                <a:off x="6027" y="392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99" name="Freeform: Shape 798" descr="207a3aff-b00b-4c4a-a5b8-3a870c23bfca"/>
              <p:cNvSpPr/>
              <p:nvPr/>
            </p:nvSpPr>
            <p:spPr bwMode="auto">
              <a:xfrm>
                <a:off x="6018" y="3933"/>
                <a:ext cx="12" cy="6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4"/>
                      <a:pt x="12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0" name="Freeform: Shape 799" descr="08ca4a04-97a0-496f-98b6-02397b806690"/>
              <p:cNvSpPr/>
              <p:nvPr/>
            </p:nvSpPr>
            <p:spPr bwMode="auto">
              <a:xfrm>
                <a:off x="6011" y="3938"/>
                <a:ext cx="11" cy="6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6 h 7"/>
                  <a:gd name="T6" fmla="*/ 5 w 11"/>
                  <a:gd name="T7" fmla="*/ 6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3"/>
                      <a:pt x="11" y="4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1" name="Freeform: Shape 800" descr="6def493c-544e-46f2-baa3-e324a3cb87ea"/>
              <p:cNvSpPr/>
              <p:nvPr/>
            </p:nvSpPr>
            <p:spPr bwMode="auto">
              <a:xfrm>
                <a:off x="5947" y="3910"/>
                <a:ext cx="12" cy="7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4"/>
                      <a:pt x="12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2" name="Freeform: Shape 801" descr="796622de-1fa7-48f5-9a22-a76ade675f38"/>
              <p:cNvSpPr/>
              <p:nvPr/>
            </p:nvSpPr>
            <p:spPr bwMode="auto">
              <a:xfrm>
                <a:off x="5955" y="3914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4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3" name="Freeform: Shape 802" descr="49194fdf-627d-4778-b201-abbef18c05f4"/>
              <p:cNvSpPr/>
              <p:nvPr/>
            </p:nvSpPr>
            <p:spPr bwMode="auto">
              <a:xfrm>
                <a:off x="5963" y="391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4" name="Freeform: Shape 803" descr="ddcbb114-38f2-4c00-b7ca-f1ec29497869"/>
              <p:cNvSpPr/>
              <p:nvPr/>
            </p:nvSpPr>
            <p:spPr bwMode="auto">
              <a:xfrm>
                <a:off x="6003" y="3906"/>
                <a:ext cx="43" cy="25"/>
              </a:xfrm>
              <a:custGeom>
                <a:avLst/>
                <a:gdLst>
                  <a:gd name="T0" fmla="*/ 43 w 43"/>
                  <a:gd name="T1" fmla="*/ 21 h 25"/>
                  <a:gd name="T2" fmla="*/ 43 w 43"/>
                  <a:gd name="T3" fmla="*/ 22 h 25"/>
                  <a:gd name="T4" fmla="*/ 38 w 43"/>
                  <a:gd name="T5" fmla="*/ 25 h 25"/>
                  <a:gd name="T6" fmla="*/ 37 w 43"/>
                  <a:gd name="T7" fmla="*/ 25 h 25"/>
                  <a:gd name="T8" fmla="*/ 0 w 43"/>
                  <a:gd name="T9" fmla="*/ 4 h 25"/>
                  <a:gd name="T10" fmla="*/ 0 w 43"/>
                  <a:gd name="T11" fmla="*/ 3 h 25"/>
                  <a:gd name="T12" fmla="*/ 5 w 43"/>
                  <a:gd name="T13" fmla="*/ 0 h 25"/>
                  <a:gd name="T14" fmla="*/ 6 w 43"/>
                  <a:gd name="T15" fmla="*/ 0 h 25"/>
                  <a:gd name="T16" fmla="*/ 43 w 43"/>
                  <a:gd name="T17" fmla="*/ 2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3" h="25">
                    <a:moveTo>
                      <a:pt x="43" y="21"/>
                    </a:moveTo>
                    <a:cubicBezTo>
                      <a:pt x="43" y="22"/>
                      <a:pt x="43" y="22"/>
                      <a:pt x="43" y="22"/>
                    </a:cubicBezTo>
                    <a:cubicBezTo>
                      <a:pt x="38" y="25"/>
                      <a:pt x="38" y="25"/>
                      <a:pt x="38" y="25"/>
                    </a:cubicBezTo>
                    <a:cubicBezTo>
                      <a:pt x="38" y="25"/>
                      <a:pt x="37" y="25"/>
                      <a:pt x="37" y="25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43" y="21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5" name="Freeform: Shape 804" descr="2574efd5-9c52-416f-9132-8ecb6cd6ab22"/>
              <p:cNvSpPr/>
              <p:nvPr/>
            </p:nvSpPr>
            <p:spPr bwMode="auto">
              <a:xfrm>
                <a:off x="6043" y="3929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0 w 12"/>
                  <a:gd name="T9" fmla="*/ 4 h 7"/>
                  <a:gd name="T10" fmla="*/ 0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6" name="Freeform: Shape 805" descr="205977fd-7f63-4996-9359-bafeb60ee32a"/>
              <p:cNvSpPr/>
              <p:nvPr/>
            </p:nvSpPr>
            <p:spPr bwMode="auto">
              <a:xfrm>
                <a:off x="6051" y="3934"/>
                <a:ext cx="12" cy="6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7" name="Freeform: Shape 806" descr="5bab5ac1-6394-4c16-855e-296f893d40a9"/>
              <p:cNvSpPr/>
              <p:nvPr/>
            </p:nvSpPr>
            <p:spPr bwMode="auto">
              <a:xfrm>
                <a:off x="6035" y="3934"/>
                <a:ext cx="12" cy="5"/>
              </a:xfrm>
              <a:custGeom>
                <a:avLst/>
                <a:gdLst>
                  <a:gd name="T0" fmla="*/ 11 w 12"/>
                  <a:gd name="T1" fmla="*/ 3 h 6"/>
                  <a:gd name="T2" fmla="*/ 11 w 12"/>
                  <a:gd name="T3" fmla="*/ 4 h 6"/>
                  <a:gd name="T4" fmla="*/ 7 w 12"/>
                  <a:gd name="T5" fmla="*/ 6 h 6"/>
                  <a:gd name="T6" fmla="*/ 5 w 12"/>
                  <a:gd name="T7" fmla="*/ 6 h 6"/>
                  <a:gd name="T8" fmla="*/ 0 w 12"/>
                  <a:gd name="T9" fmla="*/ 4 h 6"/>
                  <a:gd name="T10" fmla="*/ 0 w 12"/>
                  <a:gd name="T11" fmla="*/ 3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8" name="Freeform: Shape 807" descr="69ebff65-4f28-47ed-bb80-edaf590235a0"/>
              <p:cNvSpPr/>
              <p:nvPr/>
            </p:nvSpPr>
            <p:spPr bwMode="auto">
              <a:xfrm>
                <a:off x="5955" y="3905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6 h 7"/>
                  <a:gd name="T6" fmla="*/ 5 w 11"/>
                  <a:gd name="T7" fmla="*/ 6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0 h 7"/>
                  <a:gd name="T14" fmla="*/ 6 w 11"/>
                  <a:gd name="T15" fmla="*/ 0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7"/>
                      <a:pt x="5" y="7"/>
                      <a:pt x="5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09" name="Freeform: Shape 808" descr="c5d502bc-ad50-4cb1-86db-cb7dd560c419"/>
              <p:cNvSpPr/>
              <p:nvPr/>
            </p:nvSpPr>
            <p:spPr bwMode="auto">
              <a:xfrm>
                <a:off x="5963" y="3910"/>
                <a:ext cx="11" cy="6"/>
              </a:xfrm>
              <a:custGeom>
                <a:avLst/>
                <a:gdLst>
                  <a:gd name="T0" fmla="*/ 11 w 11"/>
                  <a:gd name="T1" fmla="*/ 3 h 6"/>
                  <a:gd name="T2" fmla="*/ 11 w 11"/>
                  <a:gd name="T3" fmla="*/ 3 h 6"/>
                  <a:gd name="T4" fmla="*/ 6 w 11"/>
                  <a:gd name="T5" fmla="*/ 6 h 6"/>
                  <a:gd name="T6" fmla="*/ 5 w 11"/>
                  <a:gd name="T7" fmla="*/ 6 h 6"/>
                  <a:gd name="T8" fmla="*/ 0 w 11"/>
                  <a:gd name="T9" fmla="*/ 3 h 6"/>
                  <a:gd name="T10" fmla="*/ 0 w 11"/>
                  <a:gd name="T11" fmla="*/ 3 h 6"/>
                  <a:gd name="T12" fmla="*/ 5 w 11"/>
                  <a:gd name="T13" fmla="*/ 0 h 6"/>
                  <a:gd name="T14" fmla="*/ 6 w 11"/>
                  <a:gd name="T15" fmla="*/ 0 h 6"/>
                  <a:gd name="T16" fmla="*/ 11 w 11"/>
                  <a:gd name="T17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6">
                    <a:moveTo>
                      <a:pt x="11" y="3"/>
                    </a:moveTo>
                    <a:cubicBezTo>
                      <a:pt x="11" y="3"/>
                      <a:pt x="11" y="3"/>
                      <a:pt x="11" y="3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6"/>
                      <a:pt x="5" y="6"/>
                      <a:pt x="5" y="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0" name="Freeform: Shape 809" descr="dd119ded-93f6-4bb3-88e5-928ea59e576d"/>
              <p:cNvSpPr/>
              <p:nvPr/>
            </p:nvSpPr>
            <p:spPr bwMode="auto">
              <a:xfrm>
                <a:off x="5971" y="3914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3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1" name="Freeform: Shape 810" descr="7f58d27e-52ee-4216-8e6a-f4f3fe3e070e"/>
              <p:cNvSpPr/>
              <p:nvPr/>
            </p:nvSpPr>
            <p:spPr bwMode="auto">
              <a:xfrm>
                <a:off x="6026" y="3938"/>
                <a:ext cx="12" cy="6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7 h 7"/>
                  <a:gd name="T6" fmla="*/ 6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1 h 7"/>
                  <a:gd name="T14" fmla="*/ 7 w 12"/>
                  <a:gd name="T15" fmla="*/ 1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7"/>
                      <a:pt x="6" y="7"/>
                      <a:pt x="6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7" y="0"/>
                      <a:pt x="7" y="1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2" name="Freeform: Shape 811" descr="88ed8339-b23c-429e-bd05-357bfe48a618"/>
              <p:cNvSpPr/>
              <p:nvPr/>
            </p:nvSpPr>
            <p:spPr bwMode="auto">
              <a:xfrm>
                <a:off x="6035" y="3942"/>
                <a:ext cx="12" cy="7"/>
              </a:xfrm>
              <a:custGeom>
                <a:avLst/>
                <a:gdLst>
                  <a:gd name="T0" fmla="*/ 12 w 12"/>
                  <a:gd name="T1" fmla="*/ 3 h 7"/>
                  <a:gd name="T2" fmla="*/ 12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2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2" y="3"/>
                    </a:moveTo>
                    <a:cubicBezTo>
                      <a:pt x="12" y="3"/>
                      <a:pt x="12" y="3"/>
                      <a:pt x="12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7" y="0"/>
                      <a:pt x="7" y="0"/>
                    </a:cubicBezTo>
                    <a:lnTo>
                      <a:pt x="12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3" name="Freeform: Shape 812" descr="ee3cdcd0-7a2d-499c-8d9d-c5134b78fe6d"/>
              <p:cNvSpPr/>
              <p:nvPr/>
            </p:nvSpPr>
            <p:spPr bwMode="auto">
              <a:xfrm>
                <a:off x="6043" y="3946"/>
                <a:ext cx="20" cy="12"/>
              </a:xfrm>
              <a:custGeom>
                <a:avLst/>
                <a:gdLst>
                  <a:gd name="T0" fmla="*/ 19 w 20"/>
                  <a:gd name="T1" fmla="*/ 8 h 12"/>
                  <a:gd name="T2" fmla="*/ 19 w 20"/>
                  <a:gd name="T3" fmla="*/ 9 h 12"/>
                  <a:gd name="T4" fmla="*/ 15 w 20"/>
                  <a:gd name="T5" fmla="*/ 12 h 12"/>
                  <a:gd name="T6" fmla="*/ 13 w 20"/>
                  <a:gd name="T7" fmla="*/ 12 h 12"/>
                  <a:gd name="T8" fmla="*/ 0 w 20"/>
                  <a:gd name="T9" fmla="*/ 4 h 12"/>
                  <a:gd name="T10" fmla="*/ 0 w 20"/>
                  <a:gd name="T11" fmla="*/ 3 h 12"/>
                  <a:gd name="T12" fmla="*/ 5 w 20"/>
                  <a:gd name="T13" fmla="*/ 1 h 12"/>
                  <a:gd name="T14" fmla="*/ 7 w 20"/>
                  <a:gd name="T15" fmla="*/ 1 h 12"/>
                  <a:gd name="T16" fmla="*/ 19 w 20"/>
                  <a:gd name="T1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8"/>
                      <a:pt x="20" y="9"/>
                      <a:pt x="19" y="9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4" y="12"/>
                      <a:pt x="13" y="12"/>
                      <a:pt x="13" y="12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7" y="1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4" name="Freeform: Shape 813" descr="9ee14a55-da2b-4cdf-9107-1f55d7020bca"/>
              <p:cNvSpPr/>
              <p:nvPr/>
            </p:nvSpPr>
            <p:spPr bwMode="auto">
              <a:xfrm>
                <a:off x="6019" y="3941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4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5" name="Freeform: Shape 814" descr="c611f902-6a33-459e-9799-ecd51a7c5bf1"/>
              <p:cNvSpPr/>
              <p:nvPr/>
            </p:nvSpPr>
            <p:spPr bwMode="auto">
              <a:xfrm>
                <a:off x="6027" y="3946"/>
                <a:ext cx="11" cy="7"/>
              </a:xfrm>
              <a:custGeom>
                <a:avLst/>
                <a:gdLst>
                  <a:gd name="T0" fmla="*/ 11 w 11"/>
                  <a:gd name="T1" fmla="*/ 3 h 7"/>
                  <a:gd name="T2" fmla="*/ 11 w 11"/>
                  <a:gd name="T3" fmla="*/ 4 h 7"/>
                  <a:gd name="T4" fmla="*/ 6 w 11"/>
                  <a:gd name="T5" fmla="*/ 7 h 7"/>
                  <a:gd name="T6" fmla="*/ 5 w 11"/>
                  <a:gd name="T7" fmla="*/ 7 h 7"/>
                  <a:gd name="T8" fmla="*/ 0 w 11"/>
                  <a:gd name="T9" fmla="*/ 4 h 7"/>
                  <a:gd name="T10" fmla="*/ 0 w 11"/>
                  <a:gd name="T11" fmla="*/ 3 h 7"/>
                  <a:gd name="T12" fmla="*/ 5 w 11"/>
                  <a:gd name="T13" fmla="*/ 1 h 7"/>
                  <a:gd name="T14" fmla="*/ 6 w 11"/>
                  <a:gd name="T15" fmla="*/ 1 h 7"/>
                  <a:gd name="T16" fmla="*/ 11 w 11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7">
                    <a:moveTo>
                      <a:pt x="11" y="3"/>
                    </a:moveTo>
                    <a:cubicBezTo>
                      <a:pt x="11" y="4"/>
                      <a:pt x="11" y="4"/>
                      <a:pt x="11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5" y="7"/>
                      <a:pt x="5" y="7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6" y="0"/>
                      <a:pt x="6" y="1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6" name="Freeform: Shape 815" descr="3a0106f7-a247-4ccd-9cc6-d55e0ec6d267"/>
              <p:cNvSpPr/>
              <p:nvPr/>
            </p:nvSpPr>
            <p:spPr bwMode="auto">
              <a:xfrm>
                <a:off x="6035" y="3951"/>
                <a:ext cx="19" cy="11"/>
              </a:xfrm>
              <a:custGeom>
                <a:avLst/>
                <a:gdLst>
                  <a:gd name="T0" fmla="*/ 19 w 19"/>
                  <a:gd name="T1" fmla="*/ 7 h 11"/>
                  <a:gd name="T2" fmla="*/ 19 w 19"/>
                  <a:gd name="T3" fmla="*/ 8 h 11"/>
                  <a:gd name="T4" fmla="*/ 14 w 19"/>
                  <a:gd name="T5" fmla="*/ 11 h 11"/>
                  <a:gd name="T6" fmla="*/ 13 w 19"/>
                  <a:gd name="T7" fmla="*/ 11 h 11"/>
                  <a:gd name="T8" fmla="*/ 0 w 19"/>
                  <a:gd name="T9" fmla="*/ 4 h 11"/>
                  <a:gd name="T10" fmla="*/ 0 w 19"/>
                  <a:gd name="T11" fmla="*/ 3 h 11"/>
                  <a:gd name="T12" fmla="*/ 5 w 19"/>
                  <a:gd name="T13" fmla="*/ 0 h 11"/>
                  <a:gd name="T14" fmla="*/ 6 w 19"/>
                  <a:gd name="T15" fmla="*/ 0 h 11"/>
                  <a:gd name="T16" fmla="*/ 19 w 19"/>
                  <a:gd name="T17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11">
                    <a:moveTo>
                      <a:pt x="19" y="7"/>
                    </a:moveTo>
                    <a:cubicBezTo>
                      <a:pt x="19" y="8"/>
                      <a:pt x="19" y="8"/>
                      <a:pt x="19" y="8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1"/>
                      <a:pt x="13" y="11"/>
                      <a:pt x="13" y="1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9" y="7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7" name="Freeform: Shape 816" descr="2d8897f2-0c71-4cd0-8409-0f9baa7f184f"/>
              <p:cNvSpPr/>
              <p:nvPr/>
            </p:nvSpPr>
            <p:spPr bwMode="auto">
              <a:xfrm>
                <a:off x="6011" y="3946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6 h 7"/>
                  <a:gd name="T6" fmla="*/ 5 w 12"/>
                  <a:gd name="T7" fmla="*/ 6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3"/>
                      <a:pt x="11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8" name="Freeform: Shape 817" descr="909ba4f8-fc19-4745-a251-70af5ca9eb0a"/>
              <p:cNvSpPr/>
              <p:nvPr/>
            </p:nvSpPr>
            <p:spPr bwMode="auto">
              <a:xfrm>
                <a:off x="6027" y="3955"/>
                <a:ext cx="20" cy="12"/>
              </a:xfrm>
              <a:custGeom>
                <a:avLst/>
                <a:gdLst>
                  <a:gd name="T0" fmla="*/ 19 w 20"/>
                  <a:gd name="T1" fmla="*/ 8 h 12"/>
                  <a:gd name="T2" fmla="*/ 19 w 20"/>
                  <a:gd name="T3" fmla="*/ 9 h 12"/>
                  <a:gd name="T4" fmla="*/ 15 w 20"/>
                  <a:gd name="T5" fmla="*/ 11 h 12"/>
                  <a:gd name="T6" fmla="*/ 13 w 20"/>
                  <a:gd name="T7" fmla="*/ 11 h 12"/>
                  <a:gd name="T8" fmla="*/ 1 w 20"/>
                  <a:gd name="T9" fmla="*/ 4 h 12"/>
                  <a:gd name="T10" fmla="*/ 1 w 20"/>
                  <a:gd name="T11" fmla="*/ 3 h 12"/>
                  <a:gd name="T12" fmla="*/ 5 w 20"/>
                  <a:gd name="T13" fmla="*/ 0 h 12"/>
                  <a:gd name="T14" fmla="*/ 7 w 20"/>
                  <a:gd name="T15" fmla="*/ 0 h 12"/>
                  <a:gd name="T16" fmla="*/ 19 w 20"/>
                  <a:gd name="T1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8"/>
                      <a:pt x="20" y="8"/>
                      <a:pt x="19" y="9"/>
                    </a:cubicBezTo>
                    <a:cubicBezTo>
                      <a:pt x="15" y="11"/>
                      <a:pt x="15" y="11"/>
                      <a:pt x="15" y="11"/>
                    </a:cubicBezTo>
                    <a:cubicBezTo>
                      <a:pt x="14" y="12"/>
                      <a:pt x="14" y="12"/>
                      <a:pt x="13" y="11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19" name="Freeform: Shape 818" descr="916ea7c6-63e6-4b2d-8519-6ee60a342671"/>
              <p:cNvSpPr/>
              <p:nvPr/>
            </p:nvSpPr>
            <p:spPr bwMode="auto">
              <a:xfrm>
                <a:off x="6059" y="3938"/>
                <a:ext cx="12" cy="6"/>
              </a:xfrm>
              <a:custGeom>
                <a:avLst/>
                <a:gdLst>
                  <a:gd name="T0" fmla="*/ 11 w 12"/>
                  <a:gd name="T1" fmla="*/ 2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2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2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0" name="Freeform: Shape 819" descr="e16eaf19-382d-4095-96bf-d4e5c4e79663"/>
              <p:cNvSpPr/>
              <p:nvPr/>
            </p:nvSpPr>
            <p:spPr bwMode="auto">
              <a:xfrm>
                <a:off x="6067" y="3942"/>
                <a:ext cx="12" cy="7"/>
              </a:xfrm>
              <a:custGeom>
                <a:avLst/>
                <a:gdLst>
                  <a:gd name="T0" fmla="*/ 11 w 12"/>
                  <a:gd name="T1" fmla="*/ 3 h 7"/>
                  <a:gd name="T2" fmla="*/ 11 w 12"/>
                  <a:gd name="T3" fmla="*/ 4 h 7"/>
                  <a:gd name="T4" fmla="*/ 7 w 12"/>
                  <a:gd name="T5" fmla="*/ 7 h 7"/>
                  <a:gd name="T6" fmla="*/ 5 w 12"/>
                  <a:gd name="T7" fmla="*/ 7 h 7"/>
                  <a:gd name="T8" fmla="*/ 1 w 12"/>
                  <a:gd name="T9" fmla="*/ 4 h 7"/>
                  <a:gd name="T10" fmla="*/ 1 w 12"/>
                  <a:gd name="T11" fmla="*/ 3 h 7"/>
                  <a:gd name="T12" fmla="*/ 5 w 12"/>
                  <a:gd name="T13" fmla="*/ 0 h 7"/>
                  <a:gd name="T14" fmla="*/ 7 w 12"/>
                  <a:gd name="T15" fmla="*/ 0 h 7"/>
                  <a:gd name="T16" fmla="*/ 11 w 12"/>
                  <a:gd name="T17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7">
                    <a:moveTo>
                      <a:pt x="11" y="3"/>
                    </a:moveTo>
                    <a:cubicBezTo>
                      <a:pt x="12" y="3"/>
                      <a:pt x="12" y="4"/>
                      <a:pt x="11" y="4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6" y="7"/>
                      <a:pt x="6" y="7"/>
                      <a:pt x="5" y="7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3"/>
                      <a:pt x="1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3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1" name="Freeform: Shape 820" descr="55e21cbb-4c85-432e-8c1b-68b2843b0c80"/>
              <p:cNvSpPr/>
              <p:nvPr/>
            </p:nvSpPr>
            <p:spPr bwMode="auto">
              <a:xfrm>
                <a:off x="6059" y="3941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2" name="Freeform: Shape 821" descr="f3f75b73-da2b-442a-aed9-baabc4737f7d"/>
              <p:cNvSpPr/>
              <p:nvPr/>
            </p:nvSpPr>
            <p:spPr bwMode="auto">
              <a:xfrm>
                <a:off x="6064" y="3941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3" name="Freeform: Shape 822" descr="0f6c6c87-28b1-4374-9a98-744f8b677540"/>
              <p:cNvSpPr/>
              <p:nvPr/>
            </p:nvSpPr>
            <p:spPr bwMode="auto">
              <a:xfrm>
                <a:off x="6067" y="3945"/>
                <a:ext cx="5" cy="4"/>
              </a:xfrm>
              <a:custGeom>
                <a:avLst/>
                <a:gdLst>
                  <a:gd name="T0" fmla="*/ 5 w 5"/>
                  <a:gd name="T1" fmla="*/ 4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4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4" name="Freeform: Shape 823" descr="850c56bb-f864-4629-8a15-9cc380ccee91"/>
              <p:cNvSpPr/>
              <p:nvPr/>
            </p:nvSpPr>
            <p:spPr bwMode="auto">
              <a:xfrm>
                <a:off x="6072" y="3945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4 h 5"/>
                  <a:gd name="T6" fmla="*/ 0 w 7"/>
                  <a:gd name="T7" fmla="*/ 4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1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5" name="Freeform: Shape 824" descr="9ba68bfb-57a6-401d-b8c5-ab29243cfeca"/>
              <p:cNvSpPr/>
              <p:nvPr/>
            </p:nvSpPr>
            <p:spPr bwMode="auto">
              <a:xfrm>
                <a:off x="5994" y="3904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0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6" name="Freeform: Shape 825" descr="18fb0e7a-0402-498a-a3e3-4361a4292d18"/>
              <p:cNvSpPr/>
              <p:nvPr/>
            </p:nvSpPr>
            <p:spPr bwMode="auto">
              <a:xfrm>
                <a:off x="5999" y="3904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7" name="Freeform: Shape 826" descr="ac98118f-d328-4773-8441-85b3c91f5dc1"/>
              <p:cNvSpPr/>
              <p:nvPr/>
            </p:nvSpPr>
            <p:spPr bwMode="auto">
              <a:xfrm>
                <a:off x="5971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8" name="Freeform: Shape 827" descr="19a88230-924b-486e-8ed8-63da386e61c1"/>
              <p:cNvSpPr/>
              <p:nvPr/>
            </p:nvSpPr>
            <p:spPr bwMode="auto">
              <a:xfrm>
                <a:off x="5976" y="3927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9" name="Freeform: Shape 828" descr="5a4eacad-d30c-4257-be20-12382a324b72"/>
              <p:cNvSpPr/>
              <p:nvPr/>
            </p:nvSpPr>
            <p:spPr bwMode="auto">
              <a:xfrm>
                <a:off x="5979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0" name="Freeform: Shape 829" descr="0ef8a6b3-da11-407c-b59f-502e64d7e6a2"/>
              <p:cNvSpPr/>
              <p:nvPr/>
            </p:nvSpPr>
            <p:spPr bwMode="auto">
              <a:xfrm>
                <a:off x="5984" y="3932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1" name="Freeform: Shape 830" descr="00a3035d-0479-4dcc-8e1c-e1290008d4c5"/>
              <p:cNvSpPr/>
              <p:nvPr/>
            </p:nvSpPr>
            <p:spPr bwMode="auto">
              <a:xfrm>
                <a:off x="5987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0 h 3"/>
                  <a:gd name="T4" fmla="*/ 0 w 5"/>
                  <a:gd name="T5" fmla="*/ 0 h 3"/>
                  <a:gd name="T6" fmla="*/ 0 w 5"/>
                  <a:gd name="T7" fmla="*/ 1 h 3"/>
                  <a:gd name="T8" fmla="*/ 1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2" name="Freeform: Shape 831" descr="1654189b-f3d1-4066-ae4d-a407dfe7a6d7"/>
              <p:cNvSpPr/>
              <p:nvPr/>
            </p:nvSpPr>
            <p:spPr bwMode="auto">
              <a:xfrm>
                <a:off x="5992" y="3937"/>
                <a:ext cx="7" cy="3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3" name="Freeform: Shape 832" descr="f055009e-2e99-4325-81d4-d99593939d6c"/>
              <p:cNvSpPr/>
              <p:nvPr/>
            </p:nvSpPr>
            <p:spPr bwMode="auto">
              <a:xfrm>
                <a:off x="5970" y="3899"/>
                <a:ext cx="13" cy="9"/>
              </a:xfrm>
              <a:custGeom>
                <a:avLst/>
                <a:gdLst>
                  <a:gd name="T0" fmla="*/ 13 w 13"/>
                  <a:gd name="T1" fmla="*/ 8 h 9"/>
                  <a:gd name="T2" fmla="*/ 0 w 13"/>
                  <a:gd name="T3" fmla="*/ 1 h 9"/>
                  <a:gd name="T4" fmla="*/ 0 w 13"/>
                  <a:gd name="T5" fmla="*/ 0 h 9"/>
                  <a:gd name="T6" fmla="*/ 0 w 13"/>
                  <a:gd name="T7" fmla="*/ 1 h 9"/>
                  <a:gd name="T8" fmla="*/ 0 w 13"/>
                  <a:gd name="T9" fmla="*/ 2 h 9"/>
                  <a:gd name="T10" fmla="*/ 13 w 13"/>
                  <a:gd name="T11" fmla="*/ 9 h 9"/>
                  <a:gd name="T12" fmla="*/ 13 w 13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9">
                    <a:moveTo>
                      <a:pt x="13" y="8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3" y="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4" name="Freeform: Shape 833" descr="bb1b0dd3-946a-4d1a-8c84-b7c5b3ad9b79"/>
              <p:cNvSpPr/>
              <p:nvPr/>
            </p:nvSpPr>
            <p:spPr bwMode="auto">
              <a:xfrm>
                <a:off x="5983" y="3904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5" name="Freeform: Shape 834" descr="3e85274b-a99b-4e19-aab1-edde9ece9d01"/>
              <p:cNvSpPr/>
              <p:nvPr/>
            </p:nvSpPr>
            <p:spPr bwMode="auto">
              <a:xfrm>
                <a:off x="5985" y="390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6" name="Freeform: Shape 835" descr="470c2adf-5219-43b3-a6db-55ebcd299922"/>
              <p:cNvSpPr/>
              <p:nvPr/>
            </p:nvSpPr>
            <p:spPr bwMode="auto">
              <a:xfrm>
                <a:off x="5990" y="3908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7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7 w 7"/>
                  <a:gd name="T13" fmla="*/ 2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2" y="4"/>
                      <a:pt x="2" y="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7" name="Freeform: Shape 836" descr="3d335b2c-5615-4b7b-b849-108981862d2d"/>
              <p:cNvSpPr/>
              <p:nvPr/>
            </p:nvSpPr>
            <p:spPr bwMode="auto">
              <a:xfrm>
                <a:off x="5994" y="391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8" name="Freeform: Shape 837" descr="8cbc57d6-962b-44f2-af97-55adb780e017"/>
              <p:cNvSpPr/>
              <p:nvPr/>
            </p:nvSpPr>
            <p:spPr bwMode="auto">
              <a:xfrm>
                <a:off x="5999" y="3913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1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2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9" name="Freeform: Shape 838" descr="ecd93abc-e8f5-4f18-bf92-290c27b5879a"/>
              <p:cNvSpPr/>
              <p:nvPr/>
            </p:nvSpPr>
            <p:spPr bwMode="auto">
              <a:xfrm>
                <a:off x="6002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0" name="Freeform: Shape 839" descr="437d5909-977e-481d-9940-88488bb30d1c"/>
              <p:cNvSpPr/>
              <p:nvPr/>
            </p:nvSpPr>
            <p:spPr bwMode="auto">
              <a:xfrm>
                <a:off x="6007" y="3918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1" name="Freeform: Shape 840" descr="cfe689c9-0758-4550-894c-21616ffa5a4f"/>
              <p:cNvSpPr/>
              <p:nvPr/>
            </p:nvSpPr>
            <p:spPr bwMode="auto">
              <a:xfrm>
                <a:off x="6010" y="3922"/>
                <a:ext cx="5" cy="4"/>
              </a:xfrm>
              <a:custGeom>
                <a:avLst/>
                <a:gdLst>
                  <a:gd name="T0" fmla="*/ 5 w 5"/>
                  <a:gd name="T1" fmla="*/ 4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4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2" name="Freeform: Shape 841" descr="6d4528a0-2b2e-445d-89a7-b3c425959243"/>
              <p:cNvSpPr/>
              <p:nvPr/>
            </p:nvSpPr>
            <p:spPr bwMode="auto">
              <a:xfrm>
                <a:off x="6015" y="3922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4 h 5"/>
                  <a:gd name="T6" fmla="*/ 0 w 7"/>
                  <a:gd name="T7" fmla="*/ 4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3" name="Freeform: Shape 842" descr="2ea8b881-ced3-4107-9158-34eb37b18450"/>
              <p:cNvSpPr/>
              <p:nvPr/>
            </p:nvSpPr>
            <p:spPr bwMode="auto">
              <a:xfrm>
                <a:off x="5962" y="3904"/>
                <a:ext cx="13" cy="8"/>
              </a:xfrm>
              <a:custGeom>
                <a:avLst/>
                <a:gdLst>
                  <a:gd name="T0" fmla="*/ 13 w 13"/>
                  <a:gd name="T1" fmla="*/ 8 h 8"/>
                  <a:gd name="T2" fmla="*/ 0 w 13"/>
                  <a:gd name="T3" fmla="*/ 0 h 8"/>
                  <a:gd name="T4" fmla="*/ 0 w 13"/>
                  <a:gd name="T5" fmla="*/ 0 h 8"/>
                  <a:gd name="T6" fmla="*/ 0 w 13"/>
                  <a:gd name="T7" fmla="*/ 1 h 8"/>
                  <a:gd name="T8" fmla="*/ 0 w 13"/>
                  <a:gd name="T9" fmla="*/ 1 h 8"/>
                  <a:gd name="T10" fmla="*/ 13 w 13"/>
                  <a:gd name="T11" fmla="*/ 8 h 8"/>
                  <a:gd name="T12" fmla="*/ 13 w 13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8">
                    <a:moveTo>
                      <a:pt x="13" y="8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4" name="Freeform: Shape 843" descr="67428caf-0bb1-4afa-b4d5-24da3807f700"/>
              <p:cNvSpPr/>
              <p:nvPr/>
            </p:nvSpPr>
            <p:spPr bwMode="auto">
              <a:xfrm>
                <a:off x="5975" y="3908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2 w 6"/>
                  <a:gd name="T5" fmla="*/ 4 h 5"/>
                  <a:gd name="T6" fmla="*/ 0 w 6"/>
                  <a:gd name="T7" fmla="*/ 4 h 5"/>
                  <a:gd name="T8" fmla="*/ 0 w 6"/>
                  <a:gd name="T9" fmla="*/ 4 h 5"/>
                  <a:gd name="T10" fmla="*/ 2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5" name="Freeform: Shape 844" descr="11493d68-a8f4-4e9f-a7b0-3231ca6d891f"/>
              <p:cNvSpPr/>
              <p:nvPr/>
            </p:nvSpPr>
            <p:spPr bwMode="auto">
              <a:xfrm>
                <a:off x="5978" y="391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6" name="Freeform: Shape 845" descr="221969cf-4949-49ab-a96f-89dc8aa50007"/>
              <p:cNvSpPr/>
              <p:nvPr/>
            </p:nvSpPr>
            <p:spPr bwMode="auto">
              <a:xfrm>
                <a:off x="5983" y="391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6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7" name="Freeform: Shape 846" descr="28766d4f-55b4-42cf-b0a6-5bba660aa382"/>
              <p:cNvSpPr/>
              <p:nvPr/>
            </p:nvSpPr>
            <p:spPr bwMode="auto">
              <a:xfrm>
                <a:off x="5986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8" name="Freeform: Shape 847" descr="7f885596-3b2d-4bb5-841d-d6fb6710852d"/>
              <p:cNvSpPr/>
              <p:nvPr/>
            </p:nvSpPr>
            <p:spPr bwMode="auto">
              <a:xfrm>
                <a:off x="5991" y="3918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49" name="Freeform: Shape 848" descr="6ddbab62-0fe3-4578-a4c9-64672080fbaa"/>
              <p:cNvSpPr/>
              <p:nvPr/>
            </p:nvSpPr>
            <p:spPr bwMode="auto">
              <a:xfrm>
                <a:off x="5994" y="392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0" name="Freeform: Shape 849" descr="a1a24db0-072c-490c-b446-3fedd15e1803"/>
              <p:cNvSpPr/>
              <p:nvPr/>
            </p:nvSpPr>
            <p:spPr bwMode="auto">
              <a:xfrm>
                <a:off x="5999" y="392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1" name="Freeform: Shape 850" descr="534564e5-81d7-4403-a5dc-0ec56e68092f"/>
              <p:cNvSpPr/>
              <p:nvPr/>
            </p:nvSpPr>
            <p:spPr bwMode="auto">
              <a:xfrm>
                <a:off x="5995" y="3940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2" name="Freeform: Shape 851" descr="4142f285-e88c-4673-aa0e-cbedfb7ca749"/>
              <p:cNvSpPr/>
              <p:nvPr/>
            </p:nvSpPr>
            <p:spPr bwMode="auto">
              <a:xfrm>
                <a:off x="6000" y="3940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3" name="Freeform: Shape 852" descr="31faf4de-9129-459b-80a5-925632daa184"/>
              <p:cNvSpPr/>
              <p:nvPr/>
            </p:nvSpPr>
            <p:spPr bwMode="auto">
              <a:xfrm>
                <a:off x="6018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4" name="Freeform: Shape 853" descr="ebbb1bcd-4ff6-411a-b17e-2b4667f097c4"/>
              <p:cNvSpPr/>
              <p:nvPr/>
            </p:nvSpPr>
            <p:spPr bwMode="auto">
              <a:xfrm>
                <a:off x="6023" y="3927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5" name="Freeform: Shape 854" descr="329f22b9-9e54-426d-874b-c26b65c48fcc"/>
              <p:cNvSpPr/>
              <p:nvPr/>
            </p:nvSpPr>
            <p:spPr bwMode="auto">
              <a:xfrm>
                <a:off x="6002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6" name="Freeform: Shape 855" descr="8dd3a577-e6d0-4a23-a527-b92f8aded0d3"/>
              <p:cNvSpPr/>
              <p:nvPr/>
            </p:nvSpPr>
            <p:spPr bwMode="auto">
              <a:xfrm>
                <a:off x="6007" y="3927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7" name="Freeform: Shape 856" descr="15f2af24-756b-4b8e-bdb8-d0ea7149cd07"/>
              <p:cNvSpPr/>
              <p:nvPr/>
            </p:nvSpPr>
            <p:spPr bwMode="auto">
              <a:xfrm>
                <a:off x="6010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8" name="Freeform: Shape 857" descr="5bbded7f-d5dc-47f5-80b8-f9da582e616c"/>
              <p:cNvSpPr/>
              <p:nvPr/>
            </p:nvSpPr>
            <p:spPr bwMode="auto">
              <a:xfrm>
                <a:off x="6015" y="3932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7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7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59" name="Freeform: Shape 858" descr="e61a3b53-62c1-4bbf-a090-c622e0388d9f"/>
              <p:cNvSpPr/>
              <p:nvPr/>
            </p:nvSpPr>
            <p:spPr bwMode="auto">
              <a:xfrm>
                <a:off x="5979" y="392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0" name="Freeform: Shape 859" descr="0f13e391-3bf5-4179-9320-977bfe15420b"/>
              <p:cNvSpPr/>
              <p:nvPr/>
            </p:nvSpPr>
            <p:spPr bwMode="auto">
              <a:xfrm>
                <a:off x="5984" y="3923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1" name="Freeform: Shape 860" descr="12288010-eb00-4586-a746-5bec8b230bfb"/>
              <p:cNvSpPr/>
              <p:nvPr/>
            </p:nvSpPr>
            <p:spPr bwMode="auto">
              <a:xfrm>
                <a:off x="5987" y="392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2" name="Freeform: Shape 861" descr="5a222c84-f5f3-49b1-8d85-ddff23232864"/>
              <p:cNvSpPr/>
              <p:nvPr/>
            </p:nvSpPr>
            <p:spPr bwMode="auto">
              <a:xfrm>
                <a:off x="5992" y="3927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1 w 6"/>
                  <a:gd name="T5" fmla="*/ 3 h 5"/>
                  <a:gd name="T6" fmla="*/ 0 w 6"/>
                  <a:gd name="T7" fmla="*/ 3 h 5"/>
                  <a:gd name="T8" fmla="*/ 0 w 6"/>
                  <a:gd name="T9" fmla="*/ 4 h 5"/>
                  <a:gd name="T10" fmla="*/ 1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3" name="Freeform: Shape 862" descr="7d7f5a07-e179-4138-89db-be67db8a834c"/>
              <p:cNvSpPr/>
              <p:nvPr/>
            </p:nvSpPr>
            <p:spPr bwMode="auto">
              <a:xfrm>
                <a:off x="5995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4" name="Freeform: Shape 863" descr="0d0849d6-c621-49e9-ad14-0eab5e7f2ea8"/>
              <p:cNvSpPr/>
              <p:nvPr/>
            </p:nvSpPr>
            <p:spPr bwMode="auto">
              <a:xfrm>
                <a:off x="6000" y="3932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5" name="Freeform: Shape 864" descr="77da1e56-9f9b-4720-a70a-6e13c7d88b66"/>
              <p:cNvSpPr/>
              <p:nvPr/>
            </p:nvSpPr>
            <p:spPr bwMode="auto">
              <a:xfrm>
                <a:off x="6003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0 w 5"/>
                  <a:gd name="T3" fmla="*/ 0 h 3"/>
                  <a:gd name="T4" fmla="*/ 0 w 5"/>
                  <a:gd name="T5" fmla="*/ 0 h 3"/>
                  <a:gd name="T6" fmla="*/ 0 w 5"/>
                  <a:gd name="T7" fmla="*/ 1 h 3"/>
                  <a:gd name="T8" fmla="*/ 0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6" name="Freeform: Shape 865" descr="79613566-0431-4297-a2aa-268f4f4ce0eb"/>
              <p:cNvSpPr/>
              <p:nvPr/>
            </p:nvSpPr>
            <p:spPr bwMode="auto">
              <a:xfrm>
                <a:off x="6008" y="3937"/>
                <a:ext cx="6" cy="3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7" name="Freeform: Shape 866" descr="28d498f1-f566-4042-b648-5d69c4331235"/>
              <p:cNvSpPr/>
              <p:nvPr/>
            </p:nvSpPr>
            <p:spPr bwMode="auto">
              <a:xfrm>
                <a:off x="6003" y="3945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8" name="Freeform: Shape 867" descr="9fc14ad0-2724-47a5-92a2-2f1e63cc8cb3"/>
              <p:cNvSpPr/>
              <p:nvPr/>
            </p:nvSpPr>
            <p:spPr bwMode="auto">
              <a:xfrm>
                <a:off x="6008" y="3945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69" name="Freeform: Shape 868" descr="bd66b993-2fee-442d-91bd-a81f047e3b4e"/>
              <p:cNvSpPr/>
              <p:nvPr/>
            </p:nvSpPr>
            <p:spPr bwMode="auto">
              <a:xfrm>
                <a:off x="6026" y="3932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0" name="Freeform: Shape 869" descr="a593f0fa-8515-4732-87f9-354c55edcae8"/>
              <p:cNvSpPr/>
              <p:nvPr/>
            </p:nvSpPr>
            <p:spPr bwMode="auto">
              <a:xfrm>
                <a:off x="6032" y="3932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1" name="Freeform: Shape 870" descr="b2c7eba0-42ec-423e-9fe7-7c558e38ff1d"/>
              <p:cNvSpPr/>
              <p:nvPr/>
            </p:nvSpPr>
            <p:spPr bwMode="auto">
              <a:xfrm>
                <a:off x="6018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0 h 3"/>
                  <a:gd name="T4" fmla="*/ 0 w 5"/>
                  <a:gd name="T5" fmla="*/ 0 h 3"/>
                  <a:gd name="T6" fmla="*/ 0 w 5"/>
                  <a:gd name="T7" fmla="*/ 0 h 3"/>
                  <a:gd name="T8" fmla="*/ 1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2" name="Freeform: Shape 871" descr="27b37c3d-c8be-44ea-8a6c-058e65217b1e"/>
              <p:cNvSpPr/>
              <p:nvPr/>
            </p:nvSpPr>
            <p:spPr bwMode="auto">
              <a:xfrm>
                <a:off x="6023" y="3937"/>
                <a:ext cx="7" cy="3"/>
              </a:xfrm>
              <a:custGeom>
                <a:avLst/>
                <a:gdLst>
                  <a:gd name="T0" fmla="*/ 7 w 7"/>
                  <a:gd name="T1" fmla="*/ 0 h 4"/>
                  <a:gd name="T2" fmla="*/ 7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7 w 7"/>
                  <a:gd name="T13" fmla="*/ 1 h 4"/>
                  <a:gd name="T14" fmla="*/ 7 w 7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2" y="4"/>
                      <a:pt x="2" y="4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3" name="Freeform: Shape 872" descr="f0f198dd-3ea3-4f54-aac7-3fca3d71be5d"/>
              <p:cNvSpPr/>
              <p:nvPr/>
            </p:nvSpPr>
            <p:spPr bwMode="auto">
              <a:xfrm>
                <a:off x="6011" y="3940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4" name="Freeform: Shape 873" descr="94db8e1d-548b-4a27-a187-35d9de511a45"/>
              <p:cNvSpPr/>
              <p:nvPr/>
            </p:nvSpPr>
            <p:spPr bwMode="auto">
              <a:xfrm>
                <a:off x="6016" y="3940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1 w 6"/>
                  <a:gd name="T5" fmla="*/ 3 h 5"/>
                  <a:gd name="T6" fmla="*/ 0 w 6"/>
                  <a:gd name="T7" fmla="*/ 3 h 5"/>
                  <a:gd name="T8" fmla="*/ 0 w 6"/>
                  <a:gd name="T9" fmla="*/ 4 h 5"/>
                  <a:gd name="T10" fmla="*/ 1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5" name="Freeform: Shape 874" descr="e8d124ad-ab29-46ab-a1d3-b09585c166c1"/>
              <p:cNvSpPr/>
              <p:nvPr/>
            </p:nvSpPr>
            <p:spPr bwMode="auto">
              <a:xfrm>
                <a:off x="5947" y="3913"/>
                <a:ext cx="5" cy="4"/>
              </a:xfrm>
              <a:custGeom>
                <a:avLst/>
                <a:gdLst>
                  <a:gd name="T0" fmla="*/ 5 w 5"/>
                  <a:gd name="T1" fmla="*/ 4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4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6" name="Freeform: Shape 875" descr="0494dc7b-dee7-4c16-8b16-979f189f9c46"/>
              <p:cNvSpPr/>
              <p:nvPr/>
            </p:nvSpPr>
            <p:spPr bwMode="auto">
              <a:xfrm>
                <a:off x="5952" y="3913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7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7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2" y="5"/>
                      <a:pt x="2" y="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7" name="Freeform: Shape 876" descr="93583ec9-b040-41a2-b43e-07e68b4afc78"/>
              <p:cNvSpPr/>
              <p:nvPr/>
            </p:nvSpPr>
            <p:spPr bwMode="auto">
              <a:xfrm>
                <a:off x="5955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8" name="Freeform: Shape 877" descr="06322895-aaec-4928-93b8-f807725043ea"/>
              <p:cNvSpPr/>
              <p:nvPr/>
            </p:nvSpPr>
            <p:spPr bwMode="auto">
              <a:xfrm>
                <a:off x="5960" y="3918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9" name="Freeform: Shape 878" descr="1d08e884-9eac-4c95-bda3-709e7490d662"/>
              <p:cNvSpPr/>
              <p:nvPr/>
            </p:nvSpPr>
            <p:spPr bwMode="auto">
              <a:xfrm>
                <a:off x="5963" y="3922"/>
                <a:ext cx="5" cy="5"/>
              </a:xfrm>
              <a:custGeom>
                <a:avLst/>
                <a:gdLst>
                  <a:gd name="T0" fmla="*/ 5 w 5"/>
                  <a:gd name="T1" fmla="*/ 4 h 5"/>
                  <a:gd name="T2" fmla="*/ 0 w 5"/>
                  <a:gd name="T3" fmla="*/ 1 h 5"/>
                  <a:gd name="T4" fmla="*/ 0 w 5"/>
                  <a:gd name="T5" fmla="*/ 0 h 5"/>
                  <a:gd name="T6" fmla="*/ 0 w 5"/>
                  <a:gd name="T7" fmla="*/ 1 h 5"/>
                  <a:gd name="T8" fmla="*/ 0 w 5"/>
                  <a:gd name="T9" fmla="*/ 2 h 5"/>
                  <a:gd name="T10" fmla="*/ 5 w 5"/>
                  <a:gd name="T11" fmla="*/ 5 h 5"/>
                  <a:gd name="T12" fmla="*/ 5 w 5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5">
                    <a:moveTo>
                      <a:pt x="5" y="4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5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0" name="Freeform: Shape 879" descr="3c5aefbf-31db-437b-9fb5-1775f14a07b3"/>
              <p:cNvSpPr/>
              <p:nvPr/>
            </p:nvSpPr>
            <p:spPr bwMode="auto">
              <a:xfrm>
                <a:off x="5968" y="3922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4 h 5"/>
                  <a:gd name="T6" fmla="*/ 0 w 7"/>
                  <a:gd name="T7" fmla="*/ 4 h 5"/>
                  <a:gd name="T8" fmla="*/ 0 w 7"/>
                  <a:gd name="T9" fmla="*/ 5 h 5"/>
                  <a:gd name="T10" fmla="*/ 2 w 7"/>
                  <a:gd name="T11" fmla="*/ 5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1" y="5"/>
                      <a:pt x="2" y="5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1" name="Freeform: Shape 880" descr="8523809a-c017-4566-9fad-891f6bc6558a"/>
              <p:cNvSpPr/>
              <p:nvPr/>
            </p:nvSpPr>
            <p:spPr bwMode="auto">
              <a:xfrm>
                <a:off x="6003" y="3909"/>
                <a:ext cx="37" cy="23"/>
              </a:xfrm>
              <a:custGeom>
                <a:avLst/>
                <a:gdLst>
                  <a:gd name="T0" fmla="*/ 37 w 37"/>
                  <a:gd name="T1" fmla="*/ 22 h 23"/>
                  <a:gd name="T2" fmla="*/ 0 w 37"/>
                  <a:gd name="T3" fmla="*/ 1 h 23"/>
                  <a:gd name="T4" fmla="*/ 0 w 37"/>
                  <a:gd name="T5" fmla="*/ 0 h 23"/>
                  <a:gd name="T6" fmla="*/ 0 w 37"/>
                  <a:gd name="T7" fmla="*/ 1 h 23"/>
                  <a:gd name="T8" fmla="*/ 0 w 37"/>
                  <a:gd name="T9" fmla="*/ 2 h 23"/>
                  <a:gd name="T10" fmla="*/ 37 w 37"/>
                  <a:gd name="T11" fmla="*/ 23 h 23"/>
                  <a:gd name="T12" fmla="*/ 37 w 37"/>
                  <a:gd name="T13" fmla="*/ 2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" h="23">
                    <a:moveTo>
                      <a:pt x="37" y="22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37" y="23"/>
                      <a:pt x="37" y="23"/>
                      <a:pt x="37" y="23"/>
                    </a:cubicBezTo>
                    <a:lnTo>
                      <a:pt x="37" y="2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2" name="Freeform: Shape 881" descr="b5c8fb4d-ec83-4f13-9269-b58ee445854e"/>
              <p:cNvSpPr/>
              <p:nvPr/>
            </p:nvSpPr>
            <p:spPr bwMode="auto">
              <a:xfrm>
                <a:off x="6043" y="393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0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3" name="Freeform: Shape 882" descr="385a1147-e7e5-4d1e-947f-d5e9c0814396"/>
              <p:cNvSpPr/>
              <p:nvPr/>
            </p:nvSpPr>
            <p:spPr bwMode="auto">
              <a:xfrm>
                <a:off x="6048" y="393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4" name="Freeform: Shape 883" descr="06ba04c1-8708-44b4-aa8f-a45746a1ac49"/>
              <p:cNvSpPr/>
              <p:nvPr/>
            </p:nvSpPr>
            <p:spPr bwMode="auto">
              <a:xfrm>
                <a:off x="6040" y="3928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5" name="Freeform: Shape 884" descr="3c82c40f-124c-40b9-be94-64afab7dd0a8"/>
              <p:cNvSpPr/>
              <p:nvPr/>
            </p:nvSpPr>
            <p:spPr bwMode="auto">
              <a:xfrm>
                <a:off x="6051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1 h 3"/>
                  <a:gd name="T4" fmla="*/ 0 w 5"/>
                  <a:gd name="T5" fmla="*/ 0 h 3"/>
                  <a:gd name="T6" fmla="*/ 0 w 5"/>
                  <a:gd name="T7" fmla="*/ 1 h 3"/>
                  <a:gd name="T8" fmla="*/ 1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6" name="Freeform: Shape 885" descr="ed7f3f2e-f19a-4e87-9509-fdd20c2b00bd"/>
              <p:cNvSpPr/>
              <p:nvPr/>
            </p:nvSpPr>
            <p:spPr bwMode="auto">
              <a:xfrm>
                <a:off x="6056" y="3937"/>
                <a:ext cx="7" cy="4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7" name="Freeform: Shape 886" descr="dc3004d1-d935-4682-8272-a8434562a174"/>
              <p:cNvSpPr/>
              <p:nvPr/>
            </p:nvSpPr>
            <p:spPr bwMode="auto">
              <a:xfrm>
                <a:off x="5978" y="3891"/>
                <a:ext cx="19" cy="11"/>
              </a:xfrm>
              <a:custGeom>
                <a:avLst/>
                <a:gdLst>
                  <a:gd name="T0" fmla="*/ 19 w 19"/>
                  <a:gd name="T1" fmla="*/ 7 h 11"/>
                  <a:gd name="T2" fmla="*/ 19 w 19"/>
                  <a:gd name="T3" fmla="*/ 8 h 11"/>
                  <a:gd name="T4" fmla="*/ 14 w 19"/>
                  <a:gd name="T5" fmla="*/ 11 h 11"/>
                  <a:gd name="T6" fmla="*/ 13 w 19"/>
                  <a:gd name="T7" fmla="*/ 11 h 11"/>
                  <a:gd name="T8" fmla="*/ 0 w 19"/>
                  <a:gd name="T9" fmla="*/ 4 h 11"/>
                  <a:gd name="T10" fmla="*/ 0 w 19"/>
                  <a:gd name="T11" fmla="*/ 3 h 11"/>
                  <a:gd name="T12" fmla="*/ 5 w 19"/>
                  <a:gd name="T13" fmla="*/ 0 h 11"/>
                  <a:gd name="T14" fmla="*/ 6 w 19"/>
                  <a:gd name="T15" fmla="*/ 0 h 11"/>
                  <a:gd name="T16" fmla="*/ 19 w 19"/>
                  <a:gd name="T17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" h="11">
                    <a:moveTo>
                      <a:pt x="19" y="7"/>
                    </a:moveTo>
                    <a:cubicBezTo>
                      <a:pt x="19" y="8"/>
                      <a:pt x="19" y="8"/>
                      <a:pt x="19" y="8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1"/>
                      <a:pt x="13" y="11"/>
                      <a:pt x="13" y="1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6" y="0"/>
                      <a:pt x="6" y="0"/>
                    </a:cubicBezTo>
                    <a:lnTo>
                      <a:pt x="19" y="7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8" name="Freeform: Shape 887" descr="b0538f8f-0d36-4036-bf6c-f829c6c59b28"/>
              <p:cNvSpPr/>
              <p:nvPr/>
            </p:nvSpPr>
            <p:spPr bwMode="auto">
              <a:xfrm>
                <a:off x="5978" y="3894"/>
                <a:ext cx="13" cy="9"/>
              </a:xfrm>
              <a:custGeom>
                <a:avLst/>
                <a:gdLst>
                  <a:gd name="T0" fmla="*/ 13 w 13"/>
                  <a:gd name="T1" fmla="*/ 8 h 9"/>
                  <a:gd name="T2" fmla="*/ 0 w 13"/>
                  <a:gd name="T3" fmla="*/ 1 h 9"/>
                  <a:gd name="T4" fmla="*/ 0 w 13"/>
                  <a:gd name="T5" fmla="*/ 0 h 9"/>
                  <a:gd name="T6" fmla="*/ 0 w 13"/>
                  <a:gd name="T7" fmla="*/ 1 h 9"/>
                  <a:gd name="T8" fmla="*/ 0 w 13"/>
                  <a:gd name="T9" fmla="*/ 2 h 9"/>
                  <a:gd name="T10" fmla="*/ 13 w 13"/>
                  <a:gd name="T11" fmla="*/ 9 h 9"/>
                  <a:gd name="T12" fmla="*/ 13 w 13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9">
                    <a:moveTo>
                      <a:pt x="13" y="8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3" y="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89" name="Freeform: Shape 888" descr="195ce160-02a8-4b99-a4c7-5a15753d1bbc"/>
              <p:cNvSpPr/>
              <p:nvPr/>
            </p:nvSpPr>
            <p:spPr bwMode="auto">
              <a:xfrm>
                <a:off x="5991" y="3899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0" name="Freeform: Shape 889" descr="9b174f26-0b73-45ea-9756-d0f36bdbf3b0"/>
              <p:cNvSpPr/>
              <p:nvPr/>
            </p:nvSpPr>
            <p:spPr bwMode="auto">
              <a:xfrm>
                <a:off x="6035" y="3937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0 w 5"/>
                  <a:gd name="T3" fmla="*/ 1 h 3"/>
                  <a:gd name="T4" fmla="*/ 0 w 5"/>
                  <a:gd name="T5" fmla="*/ 0 h 3"/>
                  <a:gd name="T6" fmla="*/ 0 w 5"/>
                  <a:gd name="T7" fmla="*/ 1 h 3"/>
                  <a:gd name="T8" fmla="*/ 0 w 5"/>
                  <a:gd name="T9" fmla="*/ 1 h 3"/>
                  <a:gd name="T10" fmla="*/ 5 w 5"/>
                  <a:gd name="T11" fmla="*/ 3 h 3"/>
                  <a:gd name="T12" fmla="*/ 5 w 5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3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1" name="Freeform: Shape 890" descr="51401235-253d-46eb-9233-b3a8e651f5bb"/>
              <p:cNvSpPr/>
              <p:nvPr/>
            </p:nvSpPr>
            <p:spPr bwMode="auto">
              <a:xfrm>
                <a:off x="6040" y="3937"/>
                <a:ext cx="6" cy="3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1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2" name="Freeform: Shape 891" descr="d25f3d60-d97d-4d04-b753-4410d2c26a36"/>
              <p:cNvSpPr/>
              <p:nvPr/>
            </p:nvSpPr>
            <p:spPr bwMode="auto">
              <a:xfrm>
                <a:off x="5955" y="390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3" name="Freeform: Shape 892" descr="67ad5052-ffcd-49f0-8cfa-0ff09a02287b"/>
              <p:cNvSpPr/>
              <p:nvPr/>
            </p:nvSpPr>
            <p:spPr bwMode="auto">
              <a:xfrm>
                <a:off x="5960" y="3908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1 w 6"/>
                  <a:gd name="T5" fmla="*/ 3 h 5"/>
                  <a:gd name="T6" fmla="*/ 0 w 6"/>
                  <a:gd name="T7" fmla="*/ 3 h 5"/>
                  <a:gd name="T8" fmla="*/ 0 w 6"/>
                  <a:gd name="T9" fmla="*/ 4 h 5"/>
                  <a:gd name="T10" fmla="*/ 1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4" name="Freeform: Shape 893" descr="a37bce9c-9e88-4d0f-90a8-9e7c9461f7bd"/>
              <p:cNvSpPr/>
              <p:nvPr/>
            </p:nvSpPr>
            <p:spPr bwMode="auto">
              <a:xfrm>
                <a:off x="5963" y="391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5" name="Freeform: Shape 894" descr="0ed54f1c-a8bd-4870-8815-8cb32c2d019f"/>
              <p:cNvSpPr/>
              <p:nvPr/>
            </p:nvSpPr>
            <p:spPr bwMode="auto">
              <a:xfrm>
                <a:off x="5968" y="3913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6" name="Freeform: Shape 895" descr="eedf0706-049d-407d-bc86-8bb7875949de"/>
              <p:cNvSpPr/>
              <p:nvPr/>
            </p:nvSpPr>
            <p:spPr bwMode="auto">
              <a:xfrm>
                <a:off x="5971" y="3918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7" name="Freeform: Shape 896" descr="152089c4-02da-4e9f-b88e-b95dd2726323"/>
              <p:cNvSpPr/>
              <p:nvPr/>
            </p:nvSpPr>
            <p:spPr bwMode="auto">
              <a:xfrm>
                <a:off x="5976" y="3918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8" name="Freeform: Shape 897" descr="e7670169-d103-451f-8dcf-35ed8bd028cc"/>
              <p:cNvSpPr/>
              <p:nvPr/>
            </p:nvSpPr>
            <p:spPr bwMode="auto">
              <a:xfrm>
                <a:off x="6026" y="3940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9" name="Freeform: Shape 898" descr="2ab864ad-7c9e-4e5c-9761-13d7c4675e1f"/>
              <p:cNvSpPr/>
              <p:nvPr/>
            </p:nvSpPr>
            <p:spPr bwMode="auto">
              <a:xfrm>
                <a:off x="6032" y="3941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0" name="Freeform: Shape 899" descr="8470ec33-b95a-43d3-ad51-13b065170cd1"/>
              <p:cNvSpPr/>
              <p:nvPr/>
            </p:nvSpPr>
            <p:spPr bwMode="auto">
              <a:xfrm>
                <a:off x="6036" y="3945"/>
                <a:ext cx="4" cy="4"/>
              </a:xfrm>
              <a:custGeom>
                <a:avLst/>
                <a:gdLst>
                  <a:gd name="T0" fmla="*/ 4 w 4"/>
                  <a:gd name="T1" fmla="*/ 3 h 4"/>
                  <a:gd name="T2" fmla="*/ 0 w 4"/>
                  <a:gd name="T3" fmla="*/ 1 h 4"/>
                  <a:gd name="T4" fmla="*/ 0 w 4"/>
                  <a:gd name="T5" fmla="*/ 0 h 4"/>
                  <a:gd name="T6" fmla="*/ 0 w 4"/>
                  <a:gd name="T7" fmla="*/ 1 h 4"/>
                  <a:gd name="T8" fmla="*/ 0 w 4"/>
                  <a:gd name="T9" fmla="*/ 2 h 4"/>
                  <a:gd name="T10" fmla="*/ 4 w 4"/>
                  <a:gd name="T11" fmla="*/ 4 h 4"/>
                  <a:gd name="T12" fmla="*/ 4 w 4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4">
                    <a:moveTo>
                      <a:pt x="4" y="3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4" y="4"/>
                    </a:lnTo>
                    <a:lnTo>
                      <a:pt x="4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1" name="Freeform: Shape 900" descr="3375a77a-5557-4c7b-910a-825781eaf949"/>
              <p:cNvSpPr/>
              <p:nvPr/>
            </p:nvSpPr>
            <p:spPr bwMode="auto">
              <a:xfrm>
                <a:off x="6040" y="3945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7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7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2" y="5"/>
                      <a:pt x="2" y="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2" name="Freeform: Shape 901" descr="2cc3d3bc-47c5-4300-856e-270fa8f13fae"/>
              <p:cNvSpPr/>
              <p:nvPr/>
            </p:nvSpPr>
            <p:spPr bwMode="auto">
              <a:xfrm>
                <a:off x="6043" y="3950"/>
                <a:ext cx="13" cy="8"/>
              </a:xfrm>
              <a:custGeom>
                <a:avLst/>
                <a:gdLst>
                  <a:gd name="T0" fmla="*/ 13 w 13"/>
                  <a:gd name="T1" fmla="*/ 8 h 8"/>
                  <a:gd name="T2" fmla="*/ 0 w 13"/>
                  <a:gd name="T3" fmla="*/ 0 h 8"/>
                  <a:gd name="T4" fmla="*/ 0 w 13"/>
                  <a:gd name="T5" fmla="*/ 0 h 8"/>
                  <a:gd name="T6" fmla="*/ 0 w 13"/>
                  <a:gd name="T7" fmla="*/ 1 h 8"/>
                  <a:gd name="T8" fmla="*/ 0 w 13"/>
                  <a:gd name="T9" fmla="*/ 1 h 8"/>
                  <a:gd name="T10" fmla="*/ 13 w 13"/>
                  <a:gd name="T11" fmla="*/ 8 h 8"/>
                  <a:gd name="T12" fmla="*/ 13 w 13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8">
                    <a:moveTo>
                      <a:pt x="13" y="8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3" y="8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3" name="Freeform: Shape 902" descr="7a0e5d57-7b50-4e2a-9a26-5f9c3d2c831f"/>
              <p:cNvSpPr/>
              <p:nvPr/>
            </p:nvSpPr>
            <p:spPr bwMode="auto">
              <a:xfrm>
                <a:off x="6056" y="3954"/>
                <a:ext cx="6" cy="5"/>
              </a:xfrm>
              <a:custGeom>
                <a:avLst/>
                <a:gdLst>
                  <a:gd name="T0" fmla="*/ 6 w 6"/>
                  <a:gd name="T1" fmla="*/ 0 h 5"/>
                  <a:gd name="T2" fmla="*/ 6 w 6"/>
                  <a:gd name="T3" fmla="*/ 1 h 5"/>
                  <a:gd name="T4" fmla="*/ 2 w 6"/>
                  <a:gd name="T5" fmla="*/ 4 h 5"/>
                  <a:gd name="T6" fmla="*/ 0 w 6"/>
                  <a:gd name="T7" fmla="*/ 4 h 5"/>
                  <a:gd name="T8" fmla="*/ 0 w 6"/>
                  <a:gd name="T9" fmla="*/ 4 h 5"/>
                  <a:gd name="T10" fmla="*/ 2 w 6"/>
                  <a:gd name="T11" fmla="*/ 4 h 5"/>
                  <a:gd name="T12" fmla="*/ 6 w 6"/>
                  <a:gd name="T13" fmla="*/ 2 h 5"/>
                  <a:gd name="T14" fmla="*/ 6 w 6"/>
                  <a:gd name="T15" fmla="*/ 1 h 5"/>
                  <a:gd name="T16" fmla="*/ 6 w 6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5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4" name="Freeform: Shape 903" descr="d1d6d02b-dea8-473b-8014-ae5bdd77e7a3"/>
              <p:cNvSpPr/>
              <p:nvPr/>
            </p:nvSpPr>
            <p:spPr bwMode="auto">
              <a:xfrm>
                <a:off x="6019" y="3945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0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0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5" name="Freeform: Shape 904" descr="f2a6a06a-9700-42b1-88b2-5ea0e1f855b4"/>
              <p:cNvSpPr/>
              <p:nvPr/>
            </p:nvSpPr>
            <p:spPr bwMode="auto">
              <a:xfrm>
                <a:off x="6024" y="3945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6" name="Freeform: Shape 905" descr="6f086d55-184d-4a96-a05c-35a6910b3f20"/>
              <p:cNvSpPr/>
              <p:nvPr/>
            </p:nvSpPr>
            <p:spPr bwMode="auto">
              <a:xfrm>
                <a:off x="6027" y="3949"/>
                <a:ext cx="5" cy="5"/>
              </a:xfrm>
              <a:custGeom>
                <a:avLst/>
                <a:gdLst>
                  <a:gd name="T0" fmla="*/ 5 w 5"/>
                  <a:gd name="T1" fmla="*/ 4 h 5"/>
                  <a:gd name="T2" fmla="*/ 0 w 5"/>
                  <a:gd name="T3" fmla="*/ 1 h 5"/>
                  <a:gd name="T4" fmla="*/ 0 w 5"/>
                  <a:gd name="T5" fmla="*/ 0 h 5"/>
                  <a:gd name="T6" fmla="*/ 0 w 5"/>
                  <a:gd name="T7" fmla="*/ 1 h 5"/>
                  <a:gd name="T8" fmla="*/ 0 w 5"/>
                  <a:gd name="T9" fmla="*/ 2 h 5"/>
                  <a:gd name="T10" fmla="*/ 5 w 5"/>
                  <a:gd name="T11" fmla="*/ 5 h 5"/>
                  <a:gd name="T12" fmla="*/ 5 w 5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5">
                    <a:moveTo>
                      <a:pt x="5" y="4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5" y="5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7" name="Freeform: Shape 906" descr="5d4b0cf4-2e7a-40f2-9357-50d3b32b187b"/>
              <p:cNvSpPr/>
              <p:nvPr/>
            </p:nvSpPr>
            <p:spPr bwMode="auto">
              <a:xfrm>
                <a:off x="6032" y="3950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8" name="Freeform: Shape 907" descr="bf44d9fd-ad0d-4151-9434-1320c144e5f3"/>
              <p:cNvSpPr/>
              <p:nvPr/>
            </p:nvSpPr>
            <p:spPr bwMode="auto">
              <a:xfrm>
                <a:off x="6035" y="3954"/>
                <a:ext cx="13" cy="9"/>
              </a:xfrm>
              <a:custGeom>
                <a:avLst/>
                <a:gdLst>
                  <a:gd name="T0" fmla="*/ 13 w 13"/>
                  <a:gd name="T1" fmla="*/ 8 h 9"/>
                  <a:gd name="T2" fmla="*/ 0 w 13"/>
                  <a:gd name="T3" fmla="*/ 1 h 9"/>
                  <a:gd name="T4" fmla="*/ 0 w 13"/>
                  <a:gd name="T5" fmla="*/ 0 h 9"/>
                  <a:gd name="T6" fmla="*/ 0 w 13"/>
                  <a:gd name="T7" fmla="*/ 1 h 9"/>
                  <a:gd name="T8" fmla="*/ 0 w 13"/>
                  <a:gd name="T9" fmla="*/ 2 h 9"/>
                  <a:gd name="T10" fmla="*/ 13 w 13"/>
                  <a:gd name="T11" fmla="*/ 9 h 9"/>
                  <a:gd name="T12" fmla="*/ 13 w 13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9">
                    <a:moveTo>
                      <a:pt x="13" y="8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2"/>
                    </a:lnTo>
                    <a:lnTo>
                      <a:pt x="13" y="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8" name="Group 7" descr="4b52261b-632b-4bda-9f99-c955adeec6b5"/>
            <p:cNvGrpSpPr/>
            <p:nvPr/>
          </p:nvGrpSpPr>
          <p:grpSpPr>
            <a:xfrm>
              <a:off x="6994525" y="1758950"/>
              <a:ext cx="4235450" cy="4800600"/>
              <a:chOff x="4254" y="1108"/>
              <a:chExt cx="2668" cy="3024"/>
            </a:xfrm>
          </p:grpSpPr>
          <p:sp>
            <p:nvSpPr>
              <p:cNvPr id="509" name="Freeform: Shape 508" descr="4e0cbc01-0698-451c-93cf-36f7d3cfac6c"/>
              <p:cNvSpPr/>
              <p:nvPr/>
            </p:nvSpPr>
            <p:spPr bwMode="auto">
              <a:xfrm>
                <a:off x="6048" y="3959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1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1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0" name="Freeform: Shape 509" descr="ffd5f7da-7fdb-41cf-9748-6e188a800b94"/>
              <p:cNvSpPr/>
              <p:nvPr/>
            </p:nvSpPr>
            <p:spPr bwMode="auto">
              <a:xfrm>
                <a:off x="6011" y="3949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1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2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1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1" name="Freeform: Shape 510" descr="d8c37f49-5bce-4147-b7d4-603de11d9acb"/>
              <p:cNvSpPr/>
              <p:nvPr/>
            </p:nvSpPr>
            <p:spPr bwMode="auto">
              <a:xfrm>
                <a:off x="6016" y="3949"/>
                <a:ext cx="7" cy="5"/>
              </a:xfrm>
              <a:custGeom>
                <a:avLst/>
                <a:gdLst>
                  <a:gd name="T0" fmla="*/ 7 w 7"/>
                  <a:gd name="T1" fmla="*/ 0 h 5"/>
                  <a:gd name="T2" fmla="*/ 6 w 7"/>
                  <a:gd name="T3" fmla="*/ 1 h 5"/>
                  <a:gd name="T4" fmla="*/ 2 w 7"/>
                  <a:gd name="T5" fmla="*/ 3 h 5"/>
                  <a:gd name="T6" fmla="*/ 0 w 7"/>
                  <a:gd name="T7" fmla="*/ 3 h 5"/>
                  <a:gd name="T8" fmla="*/ 0 w 7"/>
                  <a:gd name="T9" fmla="*/ 4 h 5"/>
                  <a:gd name="T10" fmla="*/ 2 w 7"/>
                  <a:gd name="T11" fmla="*/ 4 h 5"/>
                  <a:gd name="T12" fmla="*/ 6 w 7"/>
                  <a:gd name="T13" fmla="*/ 2 h 5"/>
                  <a:gd name="T14" fmla="*/ 7 w 7"/>
                  <a:gd name="T15" fmla="*/ 1 h 5"/>
                  <a:gd name="T16" fmla="*/ 7 w 7"/>
                  <a:gd name="T1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5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5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2" name="Freeform: Shape 511" descr="9becbaa1-09aa-440c-a14c-a4e56269a0d6"/>
              <p:cNvSpPr/>
              <p:nvPr/>
            </p:nvSpPr>
            <p:spPr bwMode="auto">
              <a:xfrm>
                <a:off x="6019" y="3954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0 h 4"/>
                  <a:gd name="T6" fmla="*/ 0 w 5"/>
                  <a:gd name="T7" fmla="*/ 1 h 4"/>
                  <a:gd name="T8" fmla="*/ 1 w 5"/>
                  <a:gd name="T9" fmla="*/ 1 h 4"/>
                  <a:gd name="T10" fmla="*/ 5 w 5"/>
                  <a:gd name="T11" fmla="*/ 4 h 4"/>
                  <a:gd name="T12" fmla="*/ 5 w 5"/>
                  <a:gd name="T13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5" y="4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3" name="Freeform: Shape 512" descr="838896fc-fb9c-40f5-af14-8fdd68e4f7eb"/>
              <p:cNvSpPr/>
              <p:nvPr/>
            </p:nvSpPr>
            <p:spPr bwMode="auto">
              <a:xfrm>
                <a:off x="6024" y="3954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0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1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4" name="Freeform: Shape 513" descr="f827fe33-c14b-4914-94c0-44946a43113c"/>
              <p:cNvSpPr/>
              <p:nvPr/>
            </p:nvSpPr>
            <p:spPr bwMode="auto">
              <a:xfrm>
                <a:off x="6019" y="3951"/>
                <a:ext cx="12" cy="6"/>
              </a:xfrm>
              <a:custGeom>
                <a:avLst/>
                <a:gdLst>
                  <a:gd name="T0" fmla="*/ 11 w 12"/>
                  <a:gd name="T1" fmla="*/ 2 h 6"/>
                  <a:gd name="T2" fmla="*/ 11 w 12"/>
                  <a:gd name="T3" fmla="*/ 3 h 6"/>
                  <a:gd name="T4" fmla="*/ 7 w 12"/>
                  <a:gd name="T5" fmla="*/ 6 h 6"/>
                  <a:gd name="T6" fmla="*/ 5 w 12"/>
                  <a:gd name="T7" fmla="*/ 6 h 6"/>
                  <a:gd name="T8" fmla="*/ 1 w 12"/>
                  <a:gd name="T9" fmla="*/ 3 h 6"/>
                  <a:gd name="T10" fmla="*/ 1 w 12"/>
                  <a:gd name="T11" fmla="*/ 2 h 6"/>
                  <a:gd name="T12" fmla="*/ 5 w 12"/>
                  <a:gd name="T13" fmla="*/ 0 h 6"/>
                  <a:gd name="T14" fmla="*/ 7 w 12"/>
                  <a:gd name="T15" fmla="*/ 0 h 6"/>
                  <a:gd name="T16" fmla="*/ 11 w 12"/>
                  <a:gd name="T17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" h="6">
                    <a:moveTo>
                      <a:pt x="11" y="2"/>
                    </a:moveTo>
                    <a:cubicBezTo>
                      <a:pt x="12" y="3"/>
                      <a:pt x="12" y="3"/>
                      <a:pt x="11" y="3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6" y="6"/>
                      <a:pt x="6" y="6"/>
                      <a:pt x="5" y="6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7" y="0"/>
                    </a:cubicBez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5" name="Freeform: Shape 514" descr="14c807ef-da6f-41d9-a8e9-3a6c8fae2ec7"/>
              <p:cNvSpPr/>
              <p:nvPr/>
            </p:nvSpPr>
            <p:spPr bwMode="auto">
              <a:xfrm>
                <a:off x="6027" y="3959"/>
                <a:ext cx="13" cy="8"/>
              </a:xfrm>
              <a:custGeom>
                <a:avLst/>
                <a:gdLst>
                  <a:gd name="T0" fmla="*/ 13 w 13"/>
                  <a:gd name="T1" fmla="*/ 7 h 8"/>
                  <a:gd name="T2" fmla="*/ 1 w 13"/>
                  <a:gd name="T3" fmla="*/ 0 h 8"/>
                  <a:gd name="T4" fmla="*/ 0 w 13"/>
                  <a:gd name="T5" fmla="*/ 0 h 8"/>
                  <a:gd name="T6" fmla="*/ 0 w 13"/>
                  <a:gd name="T7" fmla="*/ 0 h 8"/>
                  <a:gd name="T8" fmla="*/ 1 w 13"/>
                  <a:gd name="T9" fmla="*/ 1 h 8"/>
                  <a:gd name="T10" fmla="*/ 13 w 13"/>
                  <a:gd name="T11" fmla="*/ 8 h 8"/>
                  <a:gd name="T12" fmla="*/ 13 w 13"/>
                  <a:gd name="T13" fmla="*/ 7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8">
                    <a:moveTo>
                      <a:pt x="13" y="7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3" y="8"/>
                    </a:lnTo>
                    <a:lnTo>
                      <a:pt x="13" y="7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6" name="Freeform: Shape 515" descr="8a8f681d-caea-4124-9377-25601c5e732d"/>
              <p:cNvSpPr/>
              <p:nvPr/>
            </p:nvSpPr>
            <p:spPr bwMode="auto">
              <a:xfrm>
                <a:off x="6040" y="3963"/>
                <a:ext cx="7" cy="4"/>
              </a:xfrm>
              <a:custGeom>
                <a:avLst/>
                <a:gdLst>
                  <a:gd name="T0" fmla="*/ 7 w 7"/>
                  <a:gd name="T1" fmla="*/ 0 h 4"/>
                  <a:gd name="T2" fmla="*/ 6 w 7"/>
                  <a:gd name="T3" fmla="*/ 1 h 4"/>
                  <a:gd name="T4" fmla="*/ 2 w 7"/>
                  <a:gd name="T5" fmla="*/ 3 h 4"/>
                  <a:gd name="T6" fmla="*/ 0 w 7"/>
                  <a:gd name="T7" fmla="*/ 3 h 4"/>
                  <a:gd name="T8" fmla="*/ 0 w 7"/>
                  <a:gd name="T9" fmla="*/ 4 h 4"/>
                  <a:gd name="T10" fmla="*/ 2 w 7"/>
                  <a:gd name="T11" fmla="*/ 4 h 4"/>
                  <a:gd name="T12" fmla="*/ 6 w 7"/>
                  <a:gd name="T13" fmla="*/ 2 h 4"/>
                  <a:gd name="T14" fmla="*/ 7 w 7"/>
                  <a:gd name="T15" fmla="*/ 1 h 4"/>
                  <a:gd name="T16" fmla="*/ 7 w 7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4">
                    <a:moveTo>
                      <a:pt x="7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1" y="4"/>
                      <a:pt x="2" y="4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7" y="1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7" name="Freeform: Shape 516" descr="403396e1-b784-4566-9212-8208f6b6bcdf"/>
              <p:cNvSpPr/>
              <p:nvPr/>
            </p:nvSpPr>
            <p:spPr bwMode="auto">
              <a:xfrm>
                <a:off x="6043" y="3938"/>
                <a:ext cx="28" cy="15"/>
              </a:xfrm>
              <a:custGeom>
                <a:avLst/>
                <a:gdLst>
                  <a:gd name="T0" fmla="*/ 27 w 28"/>
                  <a:gd name="T1" fmla="*/ 12 h 16"/>
                  <a:gd name="T2" fmla="*/ 27 w 28"/>
                  <a:gd name="T3" fmla="*/ 13 h 16"/>
                  <a:gd name="T4" fmla="*/ 23 w 28"/>
                  <a:gd name="T5" fmla="*/ 16 h 16"/>
                  <a:gd name="T6" fmla="*/ 21 w 28"/>
                  <a:gd name="T7" fmla="*/ 16 h 16"/>
                  <a:gd name="T8" fmla="*/ 1 w 28"/>
                  <a:gd name="T9" fmla="*/ 4 h 16"/>
                  <a:gd name="T10" fmla="*/ 1 w 28"/>
                  <a:gd name="T11" fmla="*/ 3 h 16"/>
                  <a:gd name="T12" fmla="*/ 5 w 28"/>
                  <a:gd name="T13" fmla="*/ 1 h 16"/>
                  <a:gd name="T14" fmla="*/ 7 w 28"/>
                  <a:gd name="T15" fmla="*/ 1 h 16"/>
                  <a:gd name="T16" fmla="*/ 27 w 28"/>
                  <a:gd name="T17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16">
                    <a:moveTo>
                      <a:pt x="27" y="12"/>
                    </a:moveTo>
                    <a:cubicBezTo>
                      <a:pt x="28" y="13"/>
                      <a:pt x="28" y="13"/>
                      <a:pt x="27" y="13"/>
                    </a:cubicBezTo>
                    <a:cubicBezTo>
                      <a:pt x="23" y="16"/>
                      <a:pt x="23" y="16"/>
                      <a:pt x="23" y="16"/>
                    </a:cubicBezTo>
                    <a:cubicBezTo>
                      <a:pt x="22" y="16"/>
                      <a:pt x="21" y="16"/>
                      <a:pt x="21" y="16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0" y="4"/>
                      <a:pt x="0" y="4"/>
                      <a:pt x="1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6" y="0"/>
                      <a:pt x="7" y="1"/>
                    </a:cubicBezTo>
                    <a:lnTo>
                      <a:pt x="27" y="12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8" name="Freeform: Shape 517" descr="9991511f-b460-40f1-b25d-7b43a41099dc"/>
              <p:cNvSpPr/>
              <p:nvPr/>
            </p:nvSpPr>
            <p:spPr bwMode="auto">
              <a:xfrm>
                <a:off x="6043" y="3941"/>
                <a:ext cx="21" cy="13"/>
              </a:xfrm>
              <a:custGeom>
                <a:avLst/>
                <a:gdLst>
                  <a:gd name="T0" fmla="*/ 21 w 21"/>
                  <a:gd name="T1" fmla="*/ 12 h 13"/>
                  <a:gd name="T2" fmla="*/ 1 w 21"/>
                  <a:gd name="T3" fmla="*/ 0 h 13"/>
                  <a:gd name="T4" fmla="*/ 0 w 21"/>
                  <a:gd name="T5" fmla="*/ 0 h 13"/>
                  <a:gd name="T6" fmla="*/ 0 w 21"/>
                  <a:gd name="T7" fmla="*/ 1 h 13"/>
                  <a:gd name="T8" fmla="*/ 1 w 21"/>
                  <a:gd name="T9" fmla="*/ 1 h 13"/>
                  <a:gd name="T10" fmla="*/ 21 w 21"/>
                  <a:gd name="T11" fmla="*/ 13 h 13"/>
                  <a:gd name="T12" fmla="*/ 21 w 21"/>
                  <a:gd name="T13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13">
                    <a:moveTo>
                      <a:pt x="21" y="12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21" y="13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636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9" name="Freeform: Shape 518" descr="9a2ed667-4d91-4542-af0a-6c1a63ff412e"/>
              <p:cNvSpPr/>
              <p:nvPr/>
            </p:nvSpPr>
            <p:spPr bwMode="auto">
              <a:xfrm>
                <a:off x="6064" y="3950"/>
                <a:ext cx="6" cy="4"/>
              </a:xfrm>
              <a:custGeom>
                <a:avLst/>
                <a:gdLst>
                  <a:gd name="T0" fmla="*/ 6 w 6"/>
                  <a:gd name="T1" fmla="*/ 0 h 4"/>
                  <a:gd name="T2" fmla="*/ 6 w 6"/>
                  <a:gd name="T3" fmla="*/ 0 h 4"/>
                  <a:gd name="T4" fmla="*/ 2 w 6"/>
                  <a:gd name="T5" fmla="*/ 3 h 4"/>
                  <a:gd name="T6" fmla="*/ 0 w 6"/>
                  <a:gd name="T7" fmla="*/ 3 h 4"/>
                  <a:gd name="T8" fmla="*/ 0 w 6"/>
                  <a:gd name="T9" fmla="*/ 4 h 4"/>
                  <a:gd name="T10" fmla="*/ 2 w 6"/>
                  <a:gd name="T11" fmla="*/ 4 h 4"/>
                  <a:gd name="T12" fmla="*/ 6 w 6"/>
                  <a:gd name="T13" fmla="*/ 1 h 4"/>
                  <a:gd name="T14" fmla="*/ 6 w 6"/>
                  <a:gd name="T15" fmla="*/ 1 h 4"/>
                  <a:gd name="T16" fmla="*/ 6 w 6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3D3D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0" name="Freeform: Shape 519" descr="2e8ea3fa-8f91-4fd5-958b-49c90b762aec"/>
              <p:cNvSpPr/>
              <p:nvPr/>
            </p:nvSpPr>
            <p:spPr bwMode="auto">
              <a:xfrm>
                <a:off x="6054" y="3968"/>
                <a:ext cx="4" cy="4"/>
              </a:xfrm>
              <a:custGeom>
                <a:avLst/>
                <a:gdLst>
                  <a:gd name="T0" fmla="*/ 0 w 4"/>
                  <a:gd name="T1" fmla="*/ 4 h 4"/>
                  <a:gd name="T2" fmla="*/ 4 w 4"/>
                  <a:gd name="T3" fmla="*/ 1 h 4"/>
                  <a:gd name="T4" fmla="*/ 4 w 4"/>
                  <a:gd name="T5" fmla="*/ 0 h 4"/>
                  <a:gd name="T6" fmla="*/ 0 w 4"/>
                  <a:gd name="T7" fmla="*/ 2 h 4"/>
                  <a:gd name="T8" fmla="*/ 0 w 4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4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1" name="Freeform: Shape 520" descr="a358152e-8a89-4fb7-a5d2-6aee29db5499"/>
              <p:cNvSpPr/>
              <p:nvPr/>
            </p:nvSpPr>
            <p:spPr bwMode="auto">
              <a:xfrm>
                <a:off x="6061" y="3964"/>
                <a:ext cx="4" cy="4"/>
              </a:xfrm>
              <a:custGeom>
                <a:avLst/>
                <a:gdLst>
                  <a:gd name="T0" fmla="*/ 0 w 4"/>
                  <a:gd name="T1" fmla="*/ 4 h 4"/>
                  <a:gd name="T2" fmla="*/ 4 w 4"/>
                  <a:gd name="T3" fmla="*/ 1 h 4"/>
                  <a:gd name="T4" fmla="*/ 4 w 4"/>
                  <a:gd name="T5" fmla="*/ 0 h 4"/>
                  <a:gd name="T6" fmla="*/ 0 w 4"/>
                  <a:gd name="T7" fmla="*/ 2 h 4"/>
                  <a:gd name="T8" fmla="*/ 0 w 4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4"/>
                    </a:moveTo>
                    <a:lnTo>
                      <a:pt x="4" y="1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2" name="Freeform: Shape 521" descr="7143ca70-0445-4094-8171-7921bd086b5b"/>
              <p:cNvSpPr/>
              <p:nvPr/>
            </p:nvSpPr>
            <p:spPr bwMode="auto">
              <a:xfrm>
                <a:off x="5994" y="3851"/>
                <a:ext cx="34" cy="72"/>
              </a:xfrm>
              <a:custGeom>
                <a:avLst/>
                <a:gdLst>
                  <a:gd name="T0" fmla="*/ 32 w 34"/>
                  <a:gd name="T1" fmla="*/ 55 h 72"/>
                  <a:gd name="T2" fmla="*/ 32 w 34"/>
                  <a:gd name="T3" fmla="*/ 12 h 72"/>
                  <a:gd name="T4" fmla="*/ 12 w 34"/>
                  <a:gd name="T5" fmla="*/ 3 h 72"/>
                  <a:gd name="T6" fmla="*/ 2 w 34"/>
                  <a:gd name="T7" fmla="*/ 13 h 72"/>
                  <a:gd name="T8" fmla="*/ 2 w 34"/>
                  <a:gd name="T9" fmla="*/ 36 h 72"/>
                  <a:gd name="T10" fmla="*/ 8 w 34"/>
                  <a:gd name="T11" fmla="*/ 72 h 72"/>
                  <a:gd name="T12" fmla="*/ 32 w 34"/>
                  <a:gd name="T13" fmla="*/ 55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72">
                    <a:moveTo>
                      <a:pt x="32" y="55"/>
                    </a:moveTo>
                    <a:cubicBezTo>
                      <a:pt x="32" y="55"/>
                      <a:pt x="30" y="21"/>
                      <a:pt x="32" y="12"/>
                    </a:cubicBezTo>
                    <a:cubicBezTo>
                      <a:pt x="34" y="4"/>
                      <a:pt x="20" y="0"/>
                      <a:pt x="12" y="3"/>
                    </a:cubicBezTo>
                    <a:cubicBezTo>
                      <a:pt x="6" y="5"/>
                      <a:pt x="3" y="7"/>
                      <a:pt x="2" y="13"/>
                    </a:cubicBezTo>
                    <a:cubicBezTo>
                      <a:pt x="0" y="20"/>
                      <a:pt x="2" y="34"/>
                      <a:pt x="2" y="36"/>
                    </a:cubicBezTo>
                    <a:cubicBezTo>
                      <a:pt x="4" y="60"/>
                      <a:pt x="8" y="72"/>
                      <a:pt x="8" y="72"/>
                    </a:cubicBezTo>
                    <a:lnTo>
                      <a:pt x="32" y="55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3" name="Freeform: Shape 522" descr="8d6c2e8d-a393-4b05-8ef6-8a0c4f9fe72f"/>
              <p:cNvSpPr/>
              <p:nvPr/>
            </p:nvSpPr>
            <p:spPr bwMode="auto">
              <a:xfrm>
                <a:off x="6003" y="3890"/>
                <a:ext cx="24" cy="29"/>
              </a:xfrm>
              <a:custGeom>
                <a:avLst/>
                <a:gdLst>
                  <a:gd name="T0" fmla="*/ 5 w 24"/>
                  <a:gd name="T1" fmla="*/ 13 h 29"/>
                  <a:gd name="T2" fmla="*/ 10 w 24"/>
                  <a:gd name="T3" fmla="*/ 16 h 29"/>
                  <a:gd name="T4" fmla="*/ 16 w 24"/>
                  <a:gd name="T5" fmla="*/ 21 h 29"/>
                  <a:gd name="T6" fmla="*/ 22 w 24"/>
                  <a:gd name="T7" fmla="*/ 23 h 29"/>
                  <a:gd name="T8" fmla="*/ 22 w 24"/>
                  <a:gd name="T9" fmla="*/ 14 h 29"/>
                  <a:gd name="T10" fmla="*/ 4 w 24"/>
                  <a:gd name="T11" fmla="*/ 2 h 29"/>
                  <a:gd name="T12" fmla="*/ 5 w 24"/>
                  <a:gd name="T13" fmla="*/ 13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28">
                    <a:moveTo>
                      <a:pt x="5" y="13"/>
                    </a:moveTo>
                    <a:cubicBezTo>
                      <a:pt x="7" y="17"/>
                      <a:pt x="6" y="17"/>
                      <a:pt x="10" y="16"/>
                    </a:cubicBezTo>
                    <a:cubicBezTo>
                      <a:pt x="12" y="15"/>
                      <a:pt x="17" y="16"/>
                      <a:pt x="16" y="21"/>
                    </a:cubicBezTo>
                    <a:cubicBezTo>
                      <a:pt x="16" y="25"/>
                      <a:pt x="20" y="29"/>
                      <a:pt x="22" y="23"/>
                    </a:cubicBezTo>
                    <a:cubicBezTo>
                      <a:pt x="22" y="22"/>
                      <a:pt x="24" y="17"/>
                      <a:pt x="22" y="14"/>
                    </a:cubicBezTo>
                    <a:cubicBezTo>
                      <a:pt x="15" y="2"/>
                      <a:pt x="8" y="0"/>
                      <a:pt x="4" y="2"/>
                    </a:cubicBezTo>
                    <a:cubicBezTo>
                      <a:pt x="0" y="4"/>
                      <a:pt x="3" y="8"/>
                      <a:pt x="5" y="13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4" name="Freeform: Shape 523" descr="6d0df2dc-d43b-485b-ba98-6124b7cb848b"/>
              <p:cNvSpPr/>
              <p:nvPr/>
            </p:nvSpPr>
            <p:spPr bwMode="auto">
              <a:xfrm>
                <a:off x="5993" y="3892"/>
                <a:ext cx="33" cy="41"/>
              </a:xfrm>
              <a:custGeom>
                <a:avLst/>
                <a:gdLst>
                  <a:gd name="T0" fmla="*/ 5 w 33"/>
                  <a:gd name="T1" fmla="*/ 4 h 41"/>
                  <a:gd name="T2" fmla="*/ 15 w 33"/>
                  <a:gd name="T3" fmla="*/ 0 h 41"/>
                  <a:gd name="T4" fmla="*/ 26 w 33"/>
                  <a:gd name="T5" fmla="*/ 6 h 41"/>
                  <a:gd name="T6" fmla="*/ 27 w 33"/>
                  <a:gd name="T7" fmla="*/ 8 h 41"/>
                  <a:gd name="T8" fmla="*/ 30 w 33"/>
                  <a:gd name="T9" fmla="*/ 23 h 41"/>
                  <a:gd name="T10" fmla="*/ 33 w 33"/>
                  <a:gd name="T11" fmla="*/ 39 h 41"/>
                  <a:gd name="T12" fmla="*/ 29 w 33"/>
                  <a:gd name="T13" fmla="*/ 39 h 41"/>
                  <a:gd name="T14" fmla="*/ 24 w 33"/>
                  <a:gd name="T15" fmla="*/ 30 h 41"/>
                  <a:gd name="T16" fmla="*/ 9 w 33"/>
                  <a:gd name="T17" fmla="*/ 29 h 41"/>
                  <a:gd name="T18" fmla="*/ 3 w 33"/>
                  <a:gd name="T19" fmla="*/ 15 h 41"/>
                  <a:gd name="T20" fmla="*/ 5 w 33"/>
                  <a:gd name="T21" fmla="*/ 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3" h="41">
                    <a:moveTo>
                      <a:pt x="5" y="4"/>
                    </a:moveTo>
                    <a:cubicBezTo>
                      <a:pt x="5" y="4"/>
                      <a:pt x="12" y="0"/>
                      <a:pt x="15" y="0"/>
                    </a:cubicBezTo>
                    <a:cubicBezTo>
                      <a:pt x="23" y="0"/>
                      <a:pt x="26" y="6"/>
                      <a:pt x="26" y="6"/>
                    </a:cubicBezTo>
                    <a:cubicBezTo>
                      <a:pt x="27" y="8"/>
                      <a:pt x="27" y="8"/>
                      <a:pt x="27" y="8"/>
                    </a:cubicBezTo>
                    <a:cubicBezTo>
                      <a:pt x="30" y="23"/>
                      <a:pt x="30" y="23"/>
                      <a:pt x="30" y="23"/>
                    </a:cubicBezTo>
                    <a:cubicBezTo>
                      <a:pt x="30" y="23"/>
                      <a:pt x="33" y="34"/>
                      <a:pt x="33" y="39"/>
                    </a:cubicBezTo>
                    <a:cubicBezTo>
                      <a:pt x="33" y="41"/>
                      <a:pt x="31" y="41"/>
                      <a:pt x="29" y="39"/>
                    </a:cubicBezTo>
                    <a:cubicBezTo>
                      <a:pt x="28" y="38"/>
                      <a:pt x="26" y="30"/>
                      <a:pt x="24" y="30"/>
                    </a:cubicBezTo>
                    <a:cubicBezTo>
                      <a:pt x="15" y="32"/>
                      <a:pt x="9" y="29"/>
                      <a:pt x="9" y="29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1" y="11"/>
                      <a:pt x="0" y="6"/>
                      <a:pt x="5" y="4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5" name="Freeform: Shape 524" descr="9e311601-27d3-49fa-b754-bedacde9e927"/>
              <p:cNvSpPr/>
              <p:nvPr/>
            </p:nvSpPr>
            <p:spPr bwMode="auto">
              <a:xfrm>
                <a:off x="5934" y="3840"/>
                <a:ext cx="108" cy="136"/>
              </a:xfrm>
              <a:custGeom>
                <a:avLst/>
                <a:gdLst>
                  <a:gd name="T0" fmla="*/ 6 w 108"/>
                  <a:gd name="T1" fmla="*/ 1 h 137"/>
                  <a:gd name="T2" fmla="*/ 1 w 108"/>
                  <a:gd name="T3" fmla="*/ 1 h 137"/>
                  <a:gd name="T4" fmla="*/ 0 w 108"/>
                  <a:gd name="T5" fmla="*/ 1 h 137"/>
                  <a:gd name="T6" fmla="*/ 103 w 108"/>
                  <a:gd name="T7" fmla="*/ 62 h 137"/>
                  <a:gd name="T8" fmla="*/ 105 w 108"/>
                  <a:gd name="T9" fmla="*/ 137 h 137"/>
                  <a:gd name="T10" fmla="*/ 108 w 108"/>
                  <a:gd name="T11" fmla="*/ 136 h 137"/>
                  <a:gd name="T12" fmla="*/ 108 w 108"/>
                  <a:gd name="T13" fmla="*/ 64 h 137"/>
                  <a:gd name="T14" fmla="*/ 103 w 108"/>
                  <a:gd name="T15" fmla="*/ 57 h 137"/>
                  <a:gd name="T16" fmla="*/ 6 w 108"/>
                  <a:gd name="T17" fmla="*/ 1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" h="137">
                    <a:moveTo>
                      <a:pt x="6" y="1"/>
                    </a:moveTo>
                    <a:cubicBezTo>
                      <a:pt x="5" y="0"/>
                      <a:pt x="3" y="0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03" y="62"/>
                      <a:pt x="103" y="62"/>
                      <a:pt x="103" y="62"/>
                    </a:cubicBezTo>
                    <a:cubicBezTo>
                      <a:pt x="105" y="137"/>
                      <a:pt x="105" y="137"/>
                      <a:pt x="105" y="137"/>
                    </a:cubicBezTo>
                    <a:cubicBezTo>
                      <a:pt x="108" y="136"/>
                      <a:pt x="108" y="136"/>
                      <a:pt x="108" y="136"/>
                    </a:cubicBezTo>
                    <a:cubicBezTo>
                      <a:pt x="108" y="64"/>
                      <a:pt x="108" y="64"/>
                      <a:pt x="108" y="64"/>
                    </a:cubicBezTo>
                    <a:cubicBezTo>
                      <a:pt x="108" y="61"/>
                      <a:pt x="106" y="58"/>
                      <a:pt x="103" y="57"/>
                    </a:cubicBezTo>
                    <a:lnTo>
                      <a:pt x="6" y="1"/>
                    </a:lnTo>
                    <a:close/>
                  </a:path>
                </a:pathLst>
              </a:custGeom>
              <a:solidFill>
                <a:srgbClr val="8E8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6" name="Freeform: Shape 525" descr="96625127-dfbe-4900-997e-9cc4f28c30eb"/>
              <p:cNvSpPr/>
              <p:nvPr/>
            </p:nvSpPr>
            <p:spPr bwMode="auto">
              <a:xfrm>
                <a:off x="5932" y="3841"/>
                <a:ext cx="107" cy="135"/>
              </a:xfrm>
              <a:custGeom>
                <a:avLst/>
                <a:gdLst>
                  <a:gd name="T0" fmla="*/ 103 w 107"/>
                  <a:gd name="T1" fmla="*/ 57 h 136"/>
                  <a:gd name="T2" fmla="*/ 107 w 107"/>
                  <a:gd name="T3" fmla="*/ 65 h 136"/>
                  <a:gd name="T4" fmla="*/ 107 w 107"/>
                  <a:gd name="T5" fmla="*/ 136 h 136"/>
                  <a:gd name="T6" fmla="*/ 0 w 107"/>
                  <a:gd name="T7" fmla="*/ 75 h 136"/>
                  <a:gd name="T8" fmla="*/ 0 w 107"/>
                  <a:gd name="T9" fmla="*/ 3 h 136"/>
                  <a:gd name="T10" fmla="*/ 5 w 107"/>
                  <a:gd name="T11" fmla="*/ 1 h 136"/>
                  <a:gd name="T12" fmla="*/ 103 w 107"/>
                  <a:gd name="T13" fmla="*/ 5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7" h="136">
                    <a:moveTo>
                      <a:pt x="103" y="57"/>
                    </a:moveTo>
                    <a:cubicBezTo>
                      <a:pt x="105" y="59"/>
                      <a:pt x="107" y="62"/>
                      <a:pt x="107" y="65"/>
                    </a:cubicBezTo>
                    <a:cubicBezTo>
                      <a:pt x="107" y="136"/>
                      <a:pt x="107" y="136"/>
                      <a:pt x="107" y="136"/>
                    </a:cubicBezTo>
                    <a:cubicBezTo>
                      <a:pt x="0" y="75"/>
                      <a:pt x="0" y="75"/>
                      <a:pt x="0" y="75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3" y="0"/>
                      <a:pt x="5" y="1"/>
                    </a:cubicBezTo>
                    <a:lnTo>
                      <a:pt x="103" y="57"/>
                    </a:lnTo>
                    <a:close/>
                  </a:path>
                </a:pathLst>
              </a:custGeom>
              <a:solidFill>
                <a:srgbClr val="D8D7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7" name="Freeform: Shape 526" descr="b3581fed-889c-4100-96d0-b11a1d1e5619"/>
              <p:cNvSpPr/>
              <p:nvPr/>
            </p:nvSpPr>
            <p:spPr bwMode="auto">
              <a:xfrm>
                <a:off x="6079" y="3907"/>
                <a:ext cx="6" cy="10"/>
              </a:xfrm>
              <a:custGeom>
                <a:avLst/>
                <a:gdLst>
                  <a:gd name="T0" fmla="*/ 2 w 6"/>
                  <a:gd name="T1" fmla="*/ 0 h 10"/>
                  <a:gd name="T2" fmla="*/ 6 w 6"/>
                  <a:gd name="T3" fmla="*/ 6 h 10"/>
                  <a:gd name="T4" fmla="*/ 4 w 6"/>
                  <a:gd name="T5" fmla="*/ 10 h 10"/>
                  <a:gd name="T6" fmla="*/ 0 w 6"/>
                  <a:gd name="T7" fmla="*/ 6 h 10"/>
                  <a:gd name="T8" fmla="*/ 2 w 6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10">
                    <a:moveTo>
                      <a:pt x="2" y="0"/>
                    </a:moveTo>
                    <a:cubicBezTo>
                      <a:pt x="2" y="0"/>
                      <a:pt x="5" y="4"/>
                      <a:pt x="6" y="6"/>
                    </a:cubicBezTo>
                    <a:cubicBezTo>
                      <a:pt x="6" y="8"/>
                      <a:pt x="6" y="10"/>
                      <a:pt x="4" y="10"/>
                    </a:cubicBezTo>
                    <a:cubicBezTo>
                      <a:pt x="2" y="10"/>
                      <a:pt x="0" y="6"/>
                      <a:pt x="0" y="6"/>
                    </a:cubicBez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7B87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8" name="Freeform: Shape 527" descr="34588748-f6d5-46b9-aba0-196c47309a12"/>
              <p:cNvSpPr/>
              <p:nvPr/>
            </p:nvSpPr>
            <p:spPr bwMode="auto">
              <a:xfrm>
                <a:off x="6040" y="3894"/>
                <a:ext cx="41" cy="17"/>
              </a:xfrm>
              <a:custGeom>
                <a:avLst/>
                <a:gdLst>
                  <a:gd name="T0" fmla="*/ 28 w 41"/>
                  <a:gd name="T1" fmla="*/ 16 h 17"/>
                  <a:gd name="T2" fmla="*/ 17 w 41"/>
                  <a:gd name="T3" fmla="*/ 8 h 17"/>
                  <a:gd name="T4" fmla="*/ 4 w 41"/>
                  <a:gd name="T5" fmla="*/ 8 h 17"/>
                  <a:gd name="T6" fmla="*/ 2 w 41"/>
                  <a:gd name="T7" fmla="*/ 2 h 17"/>
                  <a:gd name="T8" fmla="*/ 16 w 41"/>
                  <a:gd name="T9" fmla="*/ 1 h 17"/>
                  <a:gd name="T10" fmla="*/ 39 w 41"/>
                  <a:gd name="T11" fmla="*/ 7 h 17"/>
                  <a:gd name="T12" fmla="*/ 28 w 41"/>
                  <a:gd name="T13" fmla="*/ 1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7">
                    <a:moveTo>
                      <a:pt x="28" y="16"/>
                    </a:moveTo>
                    <a:cubicBezTo>
                      <a:pt x="24" y="17"/>
                      <a:pt x="19" y="12"/>
                      <a:pt x="17" y="8"/>
                    </a:cubicBezTo>
                    <a:cubicBezTo>
                      <a:pt x="17" y="7"/>
                      <a:pt x="8" y="9"/>
                      <a:pt x="4" y="8"/>
                    </a:cubicBezTo>
                    <a:cubicBezTo>
                      <a:pt x="0" y="7"/>
                      <a:pt x="1" y="3"/>
                      <a:pt x="2" y="2"/>
                    </a:cubicBezTo>
                    <a:cubicBezTo>
                      <a:pt x="2" y="1"/>
                      <a:pt x="7" y="1"/>
                      <a:pt x="16" y="1"/>
                    </a:cubicBezTo>
                    <a:cubicBezTo>
                      <a:pt x="28" y="0"/>
                      <a:pt x="38" y="2"/>
                      <a:pt x="39" y="7"/>
                    </a:cubicBezTo>
                    <a:cubicBezTo>
                      <a:pt x="41" y="11"/>
                      <a:pt x="33" y="14"/>
                      <a:pt x="28" y="16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9" name="Freeform: Shape 528" descr="858438ae-9429-4e98-af02-2455dfbce4e5"/>
              <p:cNvSpPr/>
              <p:nvPr/>
            </p:nvSpPr>
            <p:spPr bwMode="auto">
              <a:xfrm>
                <a:off x="6028" y="3894"/>
                <a:ext cx="58" cy="34"/>
              </a:xfrm>
              <a:custGeom>
                <a:avLst/>
                <a:gdLst>
                  <a:gd name="T0" fmla="*/ 56 w 58"/>
                  <a:gd name="T1" fmla="*/ 13 h 34"/>
                  <a:gd name="T2" fmla="*/ 47 w 58"/>
                  <a:gd name="T3" fmla="*/ 2 h 34"/>
                  <a:gd name="T4" fmla="*/ 18 w 58"/>
                  <a:gd name="T5" fmla="*/ 8 h 34"/>
                  <a:gd name="T6" fmla="*/ 1 w 58"/>
                  <a:gd name="T7" fmla="*/ 24 h 34"/>
                  <a:gd name="T8" fmla="*/ 5 w 58"/>
                  <a:gd name="T9" fmla="*/ 29 h 34"/>
                  <a:gd name="T10" fmla="*/ 20 w 58"/>
                  <a:gd name="T11" fmla="*/ 31 h 34"/>
                  <a:gd name="T12" fmla="*/ 39 w 58"/>
                  <a:gd name="T13" fmla="*/ 25 h 34"/>
                  <a:gd name="T14" fmla="*/ 56 w 58"/>
                  <a:gd name="T15" fmla="*/ 1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" h="34">
                    <a:moveTo>
                      <a:pt x="56" y="13"/>
                    </a:moveTo>
                    <a:cubicBezTo>
                      <a:pt x="53" y="0"/>
                      <a:pt x="47" y="2"/>
                      <a:pt x="47" y="2"/>
                    </a:cubicBezTo>
                    <a:cubicBezTo>
                      <a:pt x="47" y="2"/>
                      <a:pt x="23" y="5"/>
                      <a:pt x="18" y="8"/>
                    </a:cubicBezTo>
                    <a:cubicBezTo>
                      <a:pt x="14" y="10"/>
                      <a:pt x="2" y="21"/>
                      <a:pt x="1" y="24"/>
                    </a:cubicBezTo>
                    <a:cubicBezTo>
                      <a:pt x="0" y="27"/>
                      <a:pt x="5" y="29"/>
                      <a:pt x="5" y="29"/>
                    </a:cubicBezTo>
                    <a:cubicBezTo>
                      <a:pt x="12" y="34"/>
                      <a:pt x="20" y="31"/>
                      <a:pt x="20" y="31"/>
                    </a:cubicBezTo>
                    <a:cubicBezTo>
                      <a:pt x="39" y="25"/>
                      <a:pt x="39" y="25"/>
                      <a:pt x="39" y="25"/>
                    </a:cubicBezTo>
                    <a:cubicBezTo>
                      <a:pt x="58" y="20"/>
                      <a:pt x="57" y="19"/>
                      <a:pt x="56" y="13"/>
                    </a:cubicBezTo>
                    <a:close/>
                  </a:path>
                </a:pathLst>
              </a:custGeom>
              <a:solidFill>
                <a:srgbClr val="F2CE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0" name="Freeform: Shape 529" descr="5a5bbf91-86be-4753-9901-86fa10ca503c"/>
              <p:cNvSpPr/>
              <p:nvPr/>
            </p:nvSpPr>
            <p:spPr bwMode="auto">
              <a:xfrm>
                <a:off x="6075" y="3749"/>
                <a:ext cx="105" cy="168"/>
              </a:xfrm>
              <a:custGeom>
                <a:avLst/>
                <a:gdLst>
                  <a:gd name="T0" fmla="*/ 7 w 105"/>
                  <a:gd name="T1" fmla="*/ 156 h 168"/>
                  <a:gd name="T2" fmla="*/ 8 w 105"/>
                  <a:gd name="T3" fmla="*/ 168 h 168"/>
                  <a:gd name="T4" fmla="*/ 82 w 105"/>
                  <a:gd name="T5" fmla="*/ 143 h 168"/>
                  <a:gd name="T6" fmla="*/ 99 w 105"/>
                  <a:gd name="T7" fmla="*/ 111 h 168"/>
                  <a:gd name="T8" fmla="*/ 72 w 105"/>
                  <a:gd name="T9" fmla="*/ 19 h 168"/>
                  <a:gd name="T10" fmla="*/ 45 w 105"/>
                  <a:gd name="T11" fmla="*/ 41 h 168"/>
                  <a:gd name="T12" fmla="*/ 60 w 105"/>
                  <a:gd name="T13" fmla="*/ 94 h 168"/>
                  <a:gd name="T14" fmla="*/ 56 w 105"/>
                  <a:gd name="T15" fmla="*/ 118 h 168"/>
                  <a:gd name="T16" fmla="*/ 0 w 105"/>
                  <a:gd name="T17" fmla="*/ 147 h 168"/>
                  <a:gd name="T18" fmla="*/ 7 w 105"/>
                  <a:gd name="T19" fmla="*/ 15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5" h="168">
                    <a:moveTo>
                      <a:pt x="7" y="156"/>
                    </a:moveTo>
                    <a:cubicBezTo>
                      <a:pt x="9" y="163"/>
                      <a:pt x="8" y="168"/>
                      <a:pt x="8" y="168"/>
                    </a:cubicBezTo>
                    <a:cubicBezTo>
                      <a:pt x="27" y="164"/>
                      <a:pt x="69" y="148"/>
                      <a:pt x="82" y="143"/>
                    </a:cubicBezTo>
                    <a:cubicBezTo>
                      <a:pt x="105" y="133"/>
                      <a:pt x="99" y="111"/>
                      <a:pt x="99" y="111"/>
                    </a:cubicBezTo>
                    <a:cubicBezTo>
                      <a:pt x="99" y="111"/>
                      <a:pt x="91" y="56"/>
                      <a:pt x="72" y="19"/>
                    </a:cubicBezTo>
                    <a:cubicBezTo>
                      <a:pt x="62" y="0"/>
                      <a:pt x="43" y="18"/>
                      <a:pt x="45" y="41"/>
                    </a:cubicBezTo>
                    <a:cubicBezTo>
                      <a:pt x="47" y="54"/>
                      <a:pt x="52" y="76"/>
                      <a:pt x="60" y="94"/>
                    </a:cubicBezTo>
                    <a:cubicBezTo>
                      <a:pt x="67" y="108"/>
                      <a:pt x="56" y="118"/>
                      <a:pt x="56" y="118"/>
                    </a:cubicBezTo>
                    <a:cubicBezTo>
                      <a:pt x="0" y="147"/>
                      <a:pt x="0" y="147"/>
                      <a:pt x="0" y="147"/>
                    </a:cubicBezTo>
                    <a:cubicBezTo>
                      <a:pt x="0" y="147"/>
                      <a:pt x="4" y="150"/>
                      <a:pt x="7" y="156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1" name="Freeform: Shape 530" descr="574949aa-eb41-4896-a948-1fdd5eb4340f"/>
              <p:cNvSpPr/>
              <p:nvPr/>
            </p:nvSpPr>
            <p:spPr bwMode="auto">
              <a:xfrm>
                <a:off x="6052" y="3738"/>
                <a:ext cx="64" cy="76"/>
              </a:xfrm>
              <a:custGeom>
                <a:avLst/>
                <a:gdLst>
                  <a:gd name="T0" fmla="*/ 64 w 64"/>
                  <a:gd name="T1" fmla="*/ 7 h 76"/>
                  <a:gd name="T2" fmla="*/ 59 w 64"/>
                  <a:gd name="T3" fmla="*/ 5 h 76"/>
                  <a:gd name="T4" fmla="*/ 43 w 64"/>
                  <a:gd name="T5" fmla="*/ 2 h 76"/>
                  <a:gd name="T6" fmla="*/ 17 w 64"/>
                  <a:gd name="T7" fmla="*/ 0 h 76"/>
                  <a:gd name="T8" fmla="*/ 16 w 64"/>
                  <a:gd name="T9" fmla="*/ 1 h 76"/>
                  <a:gd name="T10" fmla="*/ 0 w 64"/>
                  <a:gd name="T11" fmla="*/ 42 h 76"/>
                  <a:gd name="T12" fmla="*/ 19 w 64"/>
                  <a:gd name="T13" fmla="*/ 76 h 76"/>
                  <a:gd name="T14" fmla="*/ 20 w 64"/>
                  <a:gd name="T15" fmla="*/ 54 h 76"/>
                  <a:gd name="T16" fmla="*/ 36 w 64"/>
                  <a:gd name="T17" fmla="*/ 30 h 76"/>
                  <a:gd name="T18" fmla="*/ 64 w 64"/>
                  <a:gd name="T19" fmla="*/ 7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76">
                    <a:moveTo>
                      <a:pt x="64" y="7"/>
                    </a:moveTo>
                    <a:cubicBezTo>
                      <a:pt x="62" y="6"/>
                      <a:pt x="61" y="5"/>
                      <a:pt x="59" y="5"/>
                    </a:cubicBezTo>
                    <a:cubicBezTo>
                      <a:pt x="57" y="4"/>
                      <a:pt x="54" y="3"/>
                      <a:pt x="43" y="2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0" y="42"/>
                      <a:pt x="0" y="42"/>
                      <a:pt x="0" y="42"/>
                    </a:cubicBezTo>
                    <a:cubicBezTo>
                      <a:pt x="19" y="76"/>
                      <a:pt x="19" y="76"/>
                      <a:pt x="19" y="76"/>
                    </a:cubicBezTo>
                    <a:cubicBezTo>
                      <a:pt x="20" y="54"/>
                      <a:pt x="20" y="54"/>
                      <a:pt x="20" y="54"/>
                    </a:cubicBezTo>
                    <a:cubicBezTo>
                      <a:pt x="36" y="30"/>
                      <a:pt x="36" y="30"/>
                      <a:pt x="36" y="30"/>
                    </a:cubicBezTo>
                    <a:lnTo>
                      <a:pt x="64" y="7"/>
                    </a:lnTo>
                    <a:close/>
                  </a:path>
                </a:pathLst>
              </a:custGeom>
              <a:solidFill>
                <a:srgbClr val="2051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2" name="Freeform: Shape 531" descr="3f6897d0-3daf-4d43-9967-d5bd8ad9b00c"/>
              <p:cNvSpPr/>
              <p:nvPr/>
            </p:nvSpPr>
            <p:spPr bwMode="auto">
              <a:xfrm>
                <a:off x="6030" y="3707"/>
                <a:ext cx="74" cy="75"/>
              </a:xfrm>
              <a:custGeom>
                <a:avLst/>
                <a:gdLst>
                  <a:gd name="T0" fmla="*/ 27 w 74"/>
                  <a:gd name="T1" fmla="*/ 59 h 75"/>
                  <a:gd name="T2" fmla="*/ 37 w 74"/>
                  <a:gd name="T3" fmla="*/ 74 h 75"/>
                  <a:gd name="T4" fmla="*/ 66 w 74"/>
                  <a:gd name="T5" fmla="*/ 48 h 75"/>
                  <a:gd name="T6" fmla="*/ 67 w 74"/>
                  <a:gd name="T7" fmla="*/ 38 h 75"/>
                  <a:gd name="T8" fmla="*/ 47 w 74"/>
                  <a:gd name="T9" fmla="*/ 27 h 75"/>
                  <a:gd name="T10" fmla="*/ 32 w 74"/>
                  <a:gd name="T11" fmla="*/ 0 h 75"/>
                  <a:gd name="T12" fmla="*/ 0 w 74"/>
                  <a:gd name="T13" fmla="*/ 43 h 75"/>
                  <a:gd name="T14" fmla="*/ 27 w 74"/>
                  <a:gd name="T15" fmla="*/ 59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4" h="75">
                    <a:moveTo>
                      <a:pt x="27" y="59"/>
                    </a:moveTo>
                    <a:cubicBezTo>
                      <a:pt x="27" y="61"/>
                      <a:pt x="29" y="75"/>
                      <a:pt x="37" y="74"/>
                    </a:cubicBezTo>
                    <a:cubicBezTo>
                      <a:pt x="54" y="72"/>
                      <a:pt x="60" y="52"/>
                      <a:pt x="66" y="48"/>
                    </a:cubicBezTo>
                    <a:cubicBezTo>
                      <a:pt x="69" y="47"/>
                      <a:pt x="74" y="41"/>
                      <a:pt x="67" y="38"/>
                    </a:cubicBezTo>
                    <a:cubicBezTo>
                      <a:pt x="59" y="36"/>
                      <a:pt x="49" y="30"/>
                      <a:pt x="47" y="27"/>
                    </a:cubicBezTo>
                    <a:cubicBezTo>
                      <a:pt x="42" y="21"/>
                      <a:pt x="32" y="0"/>
                      <a:pt x="32" y="0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27" y="59"/>
                      <a:pt x="27" y="59"/>
                      <a:pt x="27" y="59"/>
                    </a:cubicBezTo>
                  </a:path>
                </a:pathLst>
              </a:custGeom>
              <a:solidFill>
                <a:srgbClr val="E0A7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3" name="Freeform: Shape 532" descr="804ad6fe-d2dd-43a6-89cf-b290dd74ccba"/>
              <p:cNvSpPr/>
              <p:nvPr/>
            </p:nvSpPr>
            <p:spPr bwMode="auto">
              <a:xfrm>
                <a:off x="6043" y="3758"/>
                <a:ext cx="29" cy="57"/>
              </a:xfrm>
              <a:custGeom>
                <a:avLst/>
                <a:gdLst>
                  <a:gd name="T0" fmla="*/ 9 w 29"/>
                  <a:gd name="T1" fmla="*/ 0 h 57"/>
                  <a:gd name="T2" fmla="*/ 15 w 29"/>
                  <a:gd name="T3" fmla="*/ 6 h 57"/>
                  <a:gd name="T4" fmla="*/ 14 w 29"/>
                  <a:gd name="T5" fmla="*/ 22 h 57"/>
                  <a:gd name="T6" fmla="*/ 28 w 29"/>
                  <a:gd name="T7" fmla="*/ 55 h 57"/>
                  <a:gd name="T8" fmla="*/ 28 w 29"/>
                  <a:gd name="T9" fmla="*/ 57 h 57"/>
                  <a:gd name="T10" fmla="*/ 10 w 29"/>
                  <a:gd name="T11" fmla="*/ 28 h 57"/>
                  <a:gd name="T12" fmla="*/ 0 w 29"/>
                  <a:gd name="T13" fmla="*/ 1 h 57"/>
                  <a:gd name="T14" fmla="*/ 9 w 29"/>
                  <a:gd name="T15" fmla="*/ 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8" h="57">
                    <a:moveTo>
                      <a:pt x="9" y="0"/>
                    </a:moveTo>
                    <a:cubicBezTo>
                      <a:pt x="15" y="6"/>
                      <a:pt x="15" y="6"/>
                      <a:pt x="15" y="6"/>
                    </a:cubicBezTo>
                    <a:cubicBezTo>
                      <a:pt x="15" y="6"/>
                      <a:pt x="12" y="14"/>
                      <a:pt x="14" y="22"/>
                    </a:cubicBezTo>
                    <a:cubicBezTo>
                      <a:pt x="16" y="28"/>
                      <a:pt x="25" y="51"/>
                      <a:pt x="28" y="55"/>
                    </a:cubicBezTo>
                    <a:cubicBezTo>
                      <a:pt x="29" y="56"/>
                      <a:pt x="28" y="57"/>
                      <a:pt x="28" y="57"/>
                    </a:cubicBezTo>
                    <a:cubicBezTo>
                      <a:pt x="28" y="57"/>
                      <a:pt x="18" y="38"/>
                      <a:pt x="10" y="28"/>
                    </a:cubicBezTo>
                    <a:cubicBezTo>
                      <a:pt x="1" y="18"/>
                      <a:pt x="0" y="1"/>
                      <a:pt x="0" y="1"/>
                    </a:cubicBezTo>
                    <a:lnTo>
                      <a:pt x="9" y="0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4" name="Freeform: Shape 533" descr="1b04378a-1d07-4aac-b7b0-aefbbf1dc186"/>
              <p:cNvSpPr/>
              <p:nvPr/>
            </p:nvSpPr>
            <p:spPr bwMode="auto">
              <a:xfrm>
                <a:off x="6070" y="3733"/>
                <a:ext cx="69" cy="82"/>
              </a:xfrm>
              <a:custGeom>
                <a:avLst/>
                <a:gdLst>
                  <a:gd name="T0" fmla="*/ 1 w 69"/>
                  <a:gd name="T1" fmla="*/ 82 h 82"/>
                  <a:gd name="T2" fmla="*/ 38 w 69"/>
                  <a:gd name="T3" fmla="*/ 25 h 82"/>
                  <a:gd name="T4" fmla="*/ 68 w 69"/>
                  <a:gd name="T5" fmla="*/ 24 h 82"/>
                  <a:gd name="T6" fmla="*/ 56 w 69"/>
                  <a:gd name="T7" fmla="*/ 9 h 82"/>
                  <a:gd name="T8" fmla="*/ 27 w 69"/>
                  <a:gd name="T9" fmla="*/ 8 h 82"/>
                  <a:gd name="T10" fmla="*/ 5 w 69"/>
                  <a:gd name="T11" fmla="*/ 41 h 82"/>
                  <a:gd name="T12" fmla="*/ 1 w 69"/>
                  <a:gd name="T13" fmla="*/ 82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9" h="82">
                    <a:moveTo>
                      <a:pt x="1" y="82"/>
                    </a:moveTo>
                    <a:cubicBezTo>
                      <a:pt x="1" y="82"/>
                      <a:pt x="20" y="32"/>
                      <a:pt x="38" y="25"/>
                    </a:cubicBezTo>
                    <a:cubicBezTo>
                      <a:pt x="55" y="17"/>
                      <a:pt x="68" y="24"/>
                      <a:pt x="68" y="24"/>
                    </a:cubicBezTo>
                    <a:cubicBezTo>
                      <a:pt x="68" y="24"/>
                      <a:pt x="69" y="19"/>
                      <a:pt x="56" y="9"/>
                    </a:cubicBezTo>
                    <a:cubicBezTo>
                      <a:pt x="44" y="0"/>
                      <a:pt x="35" y="2"/>
                      <a:pt x="27" y="8"/>
                    </a:cubicBezTo>
                    <a:cubicBezTo>
                      <a:pt x="18" y="14"/>
                      <a:pt x="10" y="29"/>
                      <a:pt x="5" y="41"/>
                    </a:cubicBezTo>
                    <a:cubicBezTo>
                      <a:pt x="0" y="55"/>
                      <a:pt x="1" y="82"/>
                      <a:pt x="1" y="82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5" name="Freeform: Shape 534" descr="3c3d5bb9-c38a-46ce-bee4-b3af950d9f9b"/>
              <p:cNvSpPr/>
              <p:nvPr/>
            </p:nvSpPr>
            <p:spPr bwMode="auto">
              <a:xfrm>
                <a:off x="5999" y="4119"/>
                <a:ext cx="21" cy="9"/>
              </a:xfrm>
              <a:custGeom>
                <a:avLst/>
                <a:gdLst>
                  <a:gd name="T0" fmla="*/ 20 w 21"/>
                  <a:gd name="T1" fmla="*/ 8 h 9"/>
                  <a:gd name="T2" fmla="*/ 19 w 21"/>
                  <a:gd name="T3" fmla="*/ 8 h 9"/>
                  <a:gd name="T4" fmla="*/ 8 w 21"/>
                  <a:gd name="T5" fmla="*/ 3 h 9"/>
                  <a:gd name="T6" fmla="*/ 2 w 21"/>
                  <a:gd name="T7" fmla="*/ 3 h 9"/>
                  <a:gd name="T8" fmla="*/ 0 w 21"/>
                  <a:gd name="T9" fmla="*/ 3 h 9"/>
                  <a:gd name="T10" fmla="*/ 0 w 21"/>
                  <a:gd name="T11" fmla="*/ 2 h 9"/>
                  <a:gd name="T12" fmla="*/ 9 w 21"/>
                  <a:gd name="T13" fmla="*/ 1 h 9"/>
                  <a:gd name="T14" fmla="*/ 20 w 21"/>
                  <a:gd name="T15" fmla="*/ 7 h 9"/>
                  <a:gd name="T16" fmla="*/ 20 w 21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9">
                    <a:moveTo>
                      <a:pt x="20" y="8"/>
                    </a:moveTo>
                    <a:cubicBezTo>
                      <a:pt x="20" y="9"/>
                      <a:pt x="19" y="9"/>
                      <a:pt x="19" y="8"/>
                    </a:cubicBezTo>
                    <a:cubicBezTo>
                      <a:pt x="16" y="7"/>
                      <a:pt x="12" y="4"/>
                      <a:pt x="8" y="3"/>
                    </a:cubicBezTo>
                    <a:cubicBezTo>
                      <a:pt x="6" y="2"/>
                      <a:pt x="3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3"/>
                      <a:pt x="0" y="2"/>
                      <a:pt x="0" y="2"/>
                    </a:cubicBezTo>
                    <a:cubicBezTo>
                      <a:pt x="2" y="1"/>
                      <a:pt x="5" y="0"/>
                      <a:pt x="9" y="1"/>
                    </a:cubicBezTo>
                    <a:cubicBezTo>
                      <a:pt x="13" y="2"/>
                      <a:pt x="18" y="6"/>
                      <a:pt x="20" y="7"/>
                    </a:cubicBezTo>
                    <a:cubicBezTo>
                      <a:pt x="21" y="7"/>
                      <a:pt x="21" y="8"/>
                      <a:pt x="20" y="8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6" name="Freeform: Shape 535" descr="dfa4364e-f86a-457c-bcd6-2abe5380b3e5"/>
              <p:cNvSpPr/>
              <p:nvPr/>
            </p:nvSpPr>
            <p:spPr bwMode="auto">
              <a:xfrm>
                <a:off x="5995" y="4123"/>
                <a:ext cx="21" cy="9"/>
              </a:xfrm>
              <a:custGeom>
                <a:avLst/>
                <a:gdLst>
                  <a:gd name="T0" fmla="*/ 20 w 21"/>
                  <a:gd name="T1" fmla="*/ 8 h 9"/>
                  <a:gd name="T2" fmla="*/ 19 w 21"/>
                  <a:gd name="T3" fmla="*/ 9 h 9"/>
                  <a:gd name="T4" fmla="*/ 8 w 21"/>
                  <a:gd name="T5" fmla="*/ 3 h 9"/>
                  <a:gd name="T6" fmla="*/ 2 w 21"/>
                  <a:gd name="T7" fmla="*/ 3 h 9"/>
                  <a:gd name="T8" fmla="*/ 0 w 21"/>
                  <a:gd name="T9" fmla="*/ 3 h 9"/>
                  <a:gd name="T10" fmla="*/ 0 w 21"/>
                  <a:gd name="T11" fmla="*/ 2 h 9"/>
                  <a:gd name="T12" fmla="*/ 9 w 21"/>
                  <a:gd name="T13" fmla="*/ 1 h 9"/>
                  <a:gd name="T14" fmla="*/ 20 w 21"/>
                  <a:gd name="T15" fmla="*/ 7 h 9"/>
                  <a:gd name="T16" fmla="*/ 20 w 21"/>
                  <a:gd name="T17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9">
                    <a:moveTo>
                      <a:pt x="20" y="8"/>
                    </a:moveTo>
                    <a:cubicBezTo>
                      <a:pt x="20" y="9"/>
                      <a:pt x="19" y="9"/>
                      <a:pt x="19" y="9"/>
                    </a:cubicBezTo>
                    <a:cubicBezTo>
                      <a:pt x="16" y="7"/>
                      <a:pt x="12" y="4"/>
                      <a:pt x="8" y="3"/>
                    </a:cubicBezTo>
                    <a:cubicBezTo>
                      <a:pt x="6" y="3"/>
                      <a:pt x="3" y="3"/>
                      <a:pt x="2" y="3"/>
                    </a:cubicBezTo>
                    <a:cubicBezTo>
                      <a:pt x="2" y="4"/>
                      <a:pt x="1" y="4"/>
                      <a:pt x="0" y="3"/>
                    </a:cubicBezTo>
                    <a:cubicBezTo>
                      <a:pt x="0" y="3"/>
                      <a:pt x="0" y="2"/>
                      <a:pt x="0" y="2"/>
                    </a:cubicBezTo>
                    <a:cubicBezTo>
                      <a:pt x="2" y="1"/>
                      <a:pt x="5" y="0"/>
                      <a:pt x="9" y="1"/>
                    </a:cubicBezTo>
                    <a:cubicBezTo>
                      <a:pt x="13" y="2"/>
                      <a:pt x="18" y="6"/>
                      <a:pt x="20" y="7"/>
                    </a:cubicBezTo>
                    <a:cubicBezTo>
                      <a:pt x="21" y="7"/>
                      <a:pt x="21" y="8"/>
                      <a:pt x="20" y="8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7" name="Freeform: Shape 536" descr="64dc9b95-a02f-40d5-952c-dbee1d9bbd7b"/>
              <p:cNvSpPr/>
              <p:nvPr/>
            </p:nvSpPr>
            <p:spPr bwMode="auto">
              <a:xfrm>
                <a:off x="5953" y="4043"/>
                <a:ext cx="7" cy="9"/>
              </a:xfrm>
              <a:custGeom>
                <a:avLst/>
                <a:gdLst>
                  <a:gd name="T0" fmla="*/ 6 w 7"/>
                  <a:gd name="T1" fmla="*/ 9 h 9"/>
                  <a:gd name="T2" fmla="*/ 5 w 7"/>
                  <a:gd name="T3" fmla="*/ 8 h 9"/>
                  <a:gd name="T4" fmla="*/ 2 w 7"/>
                  <a:gd name="T5" fmla="*/ 3 h 9"/>
                  <a:gd name="T6" fmla="*/ 1 w 7"/>
                  <a:gd name="T7" fmla="*/ 2 h 9"/>
                  <a:gd name="T8" fmla="*/ 1 w 7"/>
                  <a:gd name="T9" fmla="*/ 0 h 9"/>
                  <a:gd name="T10" fmla="*/ 2 w 7"/>
                  <a:gd name="T11" fmla="*/ 1 h 9"/>
                  <a:gd name="T12" fmla="*/ 7 w 7"/>
                  <a:gd name="T13" fmla="*/ 8 h 9"/>
                  <a:gd name="T14" fmla="*/ 6 w 7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9">
                    <a:moveTo>
                      <a:pt x="6" y="9"/>
                    </a:moveTo>
                    <a:cubicBezTo>
                      <a:pt x="6" y="9"/>
                      <a:pt x="5" y="9"/>
                      <a:pt x="5" y="8"/>
                    </a:cubicBezTo>
                    <a:cubicBezTo>
                      <a:pt x="4" y="6"/>
                      <a:pt x="3" y="4"/>
                      <a:pt x="2" y="3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ubicBezTo>
                      <a:pt x="5" y="2"/>
                      <a:pt x="6" y="6"/>
                      <a:pt x="7" y="8"/>
                    </a:cubicBezTo>
                    <a:cubicBezTo>
                      <a:pt x="7" y="8"/>
                      <a:pt x="7" y="9"/>
                      <a:pt x="6" y="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8" name="Freeform: Shape 537" descr="22130078-3f48-4791-8e73-fb2e0cfaaab6"/>
              <p:cNvSpPr/>
              <p:nvPr/>
            </p:nvSpPr>
            <p:spPr bwMode="auto">
              <a:xfrm>
                <a:off x="5949" y="4045"/>
                <a:ext cx="7" cy="9"/>
              </a:xfrm>
              <a:custGeom>
                <a:avLst/>
                <a:gdLst>
                  <a:gd name="T0" fmla="*/ 6 w 7"/>
                  <a:gd name="T1" fmla="*/ 9 h 9"/>
                  <a:gd name="T2" fmla="*/ 5 w 7"/>
                  <a:gd name="T3" fmla="*/ 8 h 9"/>
                  <a:gd name="T4" fmla="*/ 2 w 7"/>
                  <a:gd name="T5" fmla="*/ 3 h 9"/>
                  <a:gd name="T6" fmla="*/ 0 w 7"/>
                  <a:gd name="T7" fmla="*/ 1 h 9"/>
                  <a:gd name="T8" fmla="*/ 1 w 7"/>
                  <a:gd name="T9" fmla="*/ 0 h 9"/>
                  <a:gd name="T10" fmla="*/ 2 w 7"/>
                  <a:gd name="T11" fmla="*/ 1 h 9"/>
                  <a:gd name="T12" fmla="*/ 7 w 7"/>
                  <a:gd name="T13" fmla="*/ 8 h 9"/>
                  <a:gd name="T14" fmla="*/ 6 w 7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9">
                    <a:moveTo>
                      <a:pt x="6" y="9"/>
                    </a:moveTo>
                    <a:cubicBezTo>
                      <a:pt x="5" y="9"/>
                      <a:pt x="5" y="9"/>
                      <a:pt x="5" y="8"/>
                    </a:cubicBezTo>
                    <a:cubicBezTo>
                      <a:pt x="4" y="6"/>
                      <a:pt x="3" y="4"/>
                      <a:pt x="2" y="3"/>
                    </a:cubicBezTo>
                    <a:cubicBezTo>
                      <a:pt x="1" y="2"/>
                      <a:pt x="1" y="2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ubicBezTo>
                      <a:pt x="4" y="1"/>
                      <a:pt x="6" y="6"/>
                      <a:pt x="7" y="8"/>
                    </a:cubicBezTo>
                    <a:cubicBezTo>
                      <a:pt x="7" y="8"/>
                      <a:pt x="6" y="9"/>
                      <a:pt x="6" y="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9" name="Freeform: Shape 538" descr="60314f98-3324-43dc-9108-7001bd461876"/>
              <p:cNvSpPr/>
              <p:nvPr/>
            </p:nvSpPr>
            <p:spPr bwMode="auto">
              <a:xfrm>
                <a:off x="5946" y="4047"/>
                <a:ext cx="6" cy="9"/>
              </a:xfrm>
              <a:custGeom>
                <a:avLst/>
                <a:gdLst>
                  <a:gd name="T0" fmla="*/ 5 w 6"/>
                  <a:gd name="T1" fmla="*/ 9 h 9"/>
                  <a:gd name="T2" fmla="*/ 4 w 6"/>
                  <a:gd name="T3" fmla="*/ 8 h 9"/>
                  <a:gd name="T4" fmla="*/ 1 w 6"/>
                  <a:gd name="T5" fmla="*/ 3 h 9"/>
                  <a:gd name="T6" fmla="*/ 0 w 6"/>
                  <a:gd name="T7" fmla="*/ 2 h 9"/>
                  <a:gd name="T8" fmla="*/ 1 w 6"/>
                  <a:gd name="T9" fmla="*/ 0 h 9"/>
                  <a:gd name="T10" fmla="*/ 2 w 6"/>
                  <a:gd name="T11" fmla="*/ 1 h 9"/>
                  <a:gd name="T12" fmla="*/ 6 w 6"/>
                  <a:gd name="T13" fmla="*/ 8 h 9"/>
                  <a:gd name="T14" fmla="*/ 5 w 6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" h="9">
                    <a:moveTo>
                      <a:pt x="5" y="9"/>
                    </a:moveTo>
                    <a:cubicBezTo>
                      <a:pt x="5" y="9"/>
                      <a:pt x="4" y="9"/>
                      <a:pt x="4" y="8"/>
                    </a:cubicBezTo>
                    <a:cubicBezTo>
                      <a:pt x="4" y="6"/>
                      <a:pt x="3" y="4"/>
                      <a:pt x="1" y="3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1"/>
                    </a:cubicBezTo>
                    <a:cubicBezTo>
                      <a:pt x="4" y="2"/>
                      <a:pt x="5" y="6"/>
                      <a:pt x="6" y="8"/>
                    </a:cubicBezTo>
                    <a:cubicBezTo>
                      <a:pt x="6" y="8"/>
                      <a:pt x="6" y="9"/>
                      <a:pt x="5" y="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0" name="Freeform: Shape 539" descr="0228bb9a-1205-42ef-a2b3-fdbed09501b5"/>
              <p:cNvSpPr/>
              <p:nvPr/>
            </p:nvSpPr>
            <p:spPr bwMode="auto">
              <a:xfrm>
                <a:off x="6011" y="3725"/>
                <a:ext cx="23" cy="18"/>
              </a:xfrm>
              <a:custGeom>
                <a:avLst/>
                <a:gdLst>
                  <a:gd name="T0" fmla="*/ 23 w 23"/>
                  <a:gd name="T1" fmla="*/ 2 h 18"/>
                  <a:gd name="T2" fmla="*/ 22 w 23"/>
                  <a:gd name="T3" fmla="*/ 1 h 18"/>
                  <a:gd name="T4" fmla="*/ 15 w 23"/>
                  <a:gd name="T5" fmla="*/ 0 h 18"/>
                  <a:gd name="T6" fmla="*/ 12 w 23"/>
                  <a:gd name="T7" fmla="*/ 1 h 18"/>
                  <a:gd name="T8" fmla="*/ 0 w 23"/>
                  <a:gd name="T9" fmla="*/ 16 h 18"/>
                  <a:gd name="T10" fmla="*/ 0 w 23"/>
                  <a:gd name="T11" fmla="*/ 16 h 18"/>
                  <a:gd name="T12" fmla="*/ 0 w 23"/>
                  <a:gd name="T13" fmla="*/ 16 h 18"/>
                  <a:gd name="T14" fmla="*/ 1 w 23"/>
                  <a:gd name="T15" fmla="*/ 18 h 18"/>
                  <a:gd name="T16" fmla="*/ 1 w 23"/>
                  <a:gd name="T17" fmla="*/ 18 h 18"/>
                  <a:gd name="T18" fmla="*/ 13 w 23"/>
                  <a:gd name="T19" fmla="*/ 3 h 18"/>
                  <a:gd name="T20" fmla="*/ 15 w 23"/>
                  <a:gd name="T21" fmla="*/ 2 h 18"/>
                  <a:gd name="T22" fmla="*/ 21 w 23"/>
                  <a:gd name="T23" fmla="*/ 3 h 18"/>
                  <a:gd name="T24" fmla="*/ 22 w 23"/>
                  <a:gd name="T25" fmla="*/ 2 h 18"/>
                  <a:gd name="T26" fmla="*/ 23 w 23"/>
                  <a:gd name="T27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3" h="18">
                    <a:moveTo>
                      <a:pt x="23" y="2"/>
                    </a:moveTo>
                    <a:cubicBezTo>
                      <a:pt x="22" y="1"/>
                      <a:pt x="22" y="1"/>
                      <a:pt x="22" y="1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3" y="0"/>
                      <a:pt x="12" y="1"/>
                      <a:pt x="12" y="1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5"/>
                      <a:pt x="0" y="15"/>
                      <a:pt x="0" y="16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3" y="3"/>
                      <a:pt x="13" y="3"/>
                      <a:pt x="13" y="3"/>
                    </a:cubicBezTo>
                    <a:cubicBezTo>
                      <a:pt x="13" y="2"/>
                      <a:pt x="14" y="2"/>
                      <a:pt x="15" y="2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1" y="3"/>
                      <a:pt x="22" y="3"/>
                      <a:pt x="22" y="2"/>
                    </a:cubicBezTo>
                    <a:cubicBezTo>
                      <a:pt x="23" y="2"/>
                      <a:pt x="23" y="2"/>
                      <a:pt x="23" y="2"/>
                    </a:cubicBezTo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1" name="Freeform: Shape 540" descr="2e0dc4f3-df20-4cf3-9f12-d787fb413e41"/>
              <p:cNvSpPr/>
              <p:nvPr/>
            </p:nvSpPr>
            <p:spPr bwMode="auto">
              <a:xfrm>
                <a:off x="5997" y="3682"/>
                <a:ext cx="75" cy="90"/>
              </a:xfrm>
              <a:custGeom>
                <a:avLst/>
                <a:gdLst>
                  <a:gd name="T0" fmla="*/ 29 w 75"/>
                  <a:gd name="T1" fmla="*/ 8 h 90"/>
                  <a:gd name="T2" fmla="*/ 29 w 75"/>
                  <a:gd name="T3" fmla="*/ 8 h 90"/>
                  <a:gd name="T4" fmla="*/ 57 w 75"/>
                  <a:gd name="T5" fmla="*/ 0 h 90"/>
                  <a:gd name="T6" fmla="*/ 73 w 75"/>
                  <a:gd name="T7" fmla="*/ 49 h 90"/>
                  <a:gd name="T8" fmla="*/ 75 w 75"/>
                  <a:gd name="T9" fmla="*/ 58 h 90"/>
                  <a:gd name="T10" fmla="*/ 72 w 75"/>
                  <a:gd name="T11" fmla="*/ 69 h 90"/>
                  <a:gd name="T12" fmla="*/ 65 w 75"/>
                  <a:gd name="T13" fmla="*/ 79 h 90"/>
                  <a:gd name="T14" fmla="*/ 56 w 75"/>
                  <a:gd name="T15" fmla="*/ 88 h 90"/>
                  <a:gd name="T16" fmla="*/ 45 w 75"/>
                  <a:gd name="T17" fmla="*/ 89 h 90"/>
                  <a:gd name="T18" fmla="*/ 30 w 75"/>
                  <a:gd name="T19" fmla="*/ 74 h 90"/>
                  <a:gd name="T20" fmla="*/ 9 w 75"/>
                  <a:gd name="T21" fmla="*/ 39 h 90"/>
                  <a:gd name="T22" fmla="*/ 0 w 75"/>
                  <a:gd name="T23" fmla="*/ 13 h 90"/>
                  <a:gd name="T24" fmla="*/ 29 w 75"/>
                  <a:gd name="T25" fmla="*/ 8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5" h="90">
                    <a:moveTo>
                      <a:pt x="29" y="8"/>
                    </a:moveTo>
                    <a:cubicBezTo>
                      <a:pt x="29" y="8"/>
                      <a:pt x="29" y="8"/>
                      <a:pt x="29" y="8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73" y="49"/>
                      <a:pt x="73" y="49"/>
                      <a:pt x="73" y="49"/>
                    </a:cubicBezTo>
                    <a:cubicBezTo>
                      <a:pt x="74" y="52"/>
                      <a:pt x="75" y="55"/>
                      <a:pt x="75" y="58"/>
                    </a:cubicBezTo>
                    <a:cubicBezTo>
                      <a:pt x="75" y="61"/>
                      <a:pt x="75" y="65"/>
                      <a:pt x="72" y="69"/>
                    </a:cubicBezTo>
                    <a:cubicBezTo>
                      <a:pt x="72" y="69"/>
                      <a:pt x="69" y="73"/>
                      <a:pt x="65" y="79"/>
                    </a:cubicBezTo>
                    <a:cubicBezTo>
                      <a:pt x="62" y="82"/>
                      <a:pt x="60" y="85"/>
                      <a:pt x="56" y="88"/>
                    </a:cubicBezTo>
                    <a:cubicBezTo>
                      <a:pt x="53" y="90"/>
                      <a:pt x="45" y="89"/>
                      <a:pt x="45" y="89"/>
                    </a:cubicBezTo>
                    <a:cubicBezTo>
                      <a:pt x="40" y="88"/>
                      <a:pt x="35" y="82"/>
                      <a:pt x="30" y="74"/>
                    </a:cubicBezTo>
                    <a:cubicBezTo>
                      <a:pt x="9" y="39"/>
                      <a:pt x="9" y="39"/>
                      <a:pt x="9" y="39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9" y="8"/>
                      <a:pt x="29" y="8"/>
                      <a:pt x="29" y="8"/>
                    </a:cubicBezTo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2" name="Freeform: Shape 541" descr="06f7d8f1-21a2-49a5-868e-e993eadaef9b"/>
              <p:cNvSpPr/>
              <p:nvPr/>
            </p:nvSpPr>
            <p:spPr bwMode="auto">
              <a:xfrm>
                <a:off x="5990" y="3647"/>
                <a:ext cx="89" cy="88"/>
              </a:xfrm>
              <a:custGeom>
                <a:avLst/>
                <a:gdLst>
                  <a:gd name="T0" fmla="*/ 11 w 89"/>
                  <a:gd name="T1" fmla="*/ 42 h 88"/>
                  <a:gd name="T2" fmla="*/ 9 w 89"/>
                  <a:gd name="T3" fmla="*/ 74 h 88"/>
                  <a:gd name="T4" fmla="*/ 20 w 89"/>
                  <a:gd name="T5" fmla="*/ 87 h 88"/>
                  <a:gd name="T6" fmla="*/ 41 w 89"/>
                  <a:gd name="T7" fmla="*/ 66 h 88"/>
                  <a:gd name="T8" fmla="*/ 53 w 89"/>
                  <a:gd name="T9" fmla="*/ 64 h 88"/>
                  <a:gd name="T10" fmla="*/ 69 w 89"/>
                  <a:gd name="T11" fmla="*/ 82 h 88"/>
                  <a:gd name="T12" fmla="*/ 67 w 89"/>
                  <a:gd name="T13" fmla="*/ 70 h 88"/>
                  <a:gd name="T14" fmla="*/ 73 w 89"/>
                  <a:gd name="T15" fmla="*/ 64 h 88"/>
                  <a:gd name="T16" fmla="*/ 79 w 89"/>
                  <a:gd name="T17" fmla="*/ 77 h 88"/>
                  <a:gd name="T18" fmla="*/ 88 w 89"/>
                  <a:gd name="T19" fmla="*/ 88 h 88"/>
                  <a:gd name="T20" fmla="*/ 86 w 89"/>
                  <a:gd name="T21" fmla="*/ 73 h 88"/>
                  <a:gd name="T22" fmla="*/ 88 w 89"/>
                  <a:gd name="T23" fmla="*/ 56 h 88"/>
                  <a:gd name="T24" fmla="*/ 21 w 89"/>
                  <a:gd name="T25" fmla="*/ 29 h 88"/>
                  <a:gd name="T26" fmla="*/ 0 w 89"/>
                  <a:gd name="T27" fmla="*/ 56 h 88"/>
                  <a:gd name="T28" fmla="*/ 7 w 89"/>
                  <a:gd name="T29" fmla="*/ 46 h 88"/>
                  <a:gd name="T30" fmla="*/ 11 w 89"/>
                  <a:gd name="T31" fmla="*/ 42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88">
                    <a:moveTo>
                      <a:pt x="11" y="42"/>
                    </a:moveTo>
                    <a:cubicBezTo>
                      <a:pt x="5" y="49"/>
                      <a:pt x="0" y="64"/>
                      <a:pt x="9" y="74"/>
                    </a:cubicBezTo>
                    <a:cubicBezTo>
                      <a:pt x="10" y="76"/>
                      <a:pt x="20" y="88"/>
                      <a:pt x="20" y="87"/>
                    </a:cubicBezTo>
                    <a:cubicBezTo>
                      <a:pt x="23" y="83"/>
                      <a:pt x="34" y="74"/>
                      <a:pt x="41" y="66"/>
                    </a:cubicBezTo>
                    <a:cubicBezTo>
                      <a:pt x="41" y="66"/>
                      <a:pt x="46" y="59"/>
                      <a:pt x="53" y="64"/>
                    </a:cubicBezTo>
                    <a:cubicBezTo>
                      <a:pt x="59" y="68"/>
                      <a:pt x="69" y="82"/>
                      <a:pt x="69" y="82"/>
                    </a:cubicBezTo>
                    <a:cubicBezTo>
                      <a:pt x="70" y="83"/>
                      <a:pt x="67" y="75"/>
                      <a:pt x="67" y="70"/>
                    </a:cubicBezTo>
                    <a:cubicBezTo>
                      <a:pt x="67" y="70"/>
                      <a:pt x="69" y="65"/>
                      <a:pt x="73" y="64"/>
                    </a:cubicBezTo>
                    <a:cubicBezTo>
                      <a:pt x="79" y="63"/>
                      <a:pt x="79" y="76"/>
                      <a:pt x="79" y="77"/>
                    </a:cubicBezTo>
                    <a:cubicBezTo>
                      <a:pt x="88" y="88"/>
                      <a:pt x="88" y="88"/>
                      <a:pt x="88" y="88"/>
                    </a:cubicBezTo>
                    <a:cubicBezTo>
                      <a:pt x="88" y="88"/>
                      <a:pt x="85" y="85"/>
                      <a:pt x="86" y="73"/>
                    </a:cubicBezTo>
                    <a:cubicBezTo>
                      <a:pt x="87" y="62"/>
                      <a:pt x="87" y="59"/>
                      <a:pt x="88" y="56"/>
                    </a:cubicBezTo>
                    <a:cubicBezTo>
                      <a:pt x="89" y="30"/>
                      <a:pt x="59" y="0"/>
                      <a:pt x="21" y="29"/>
                    </a:cubicBezTo>
                    <a:cubicBezTo>
                      <a:pt x="18" y="31"/>
                      <a:pt x="1" y="44"/>
                      <a:pt x="0" y="56"/>
                    </a:cubicBezTo>
                    <a:cubicBezTo>
                      <a:pt x="0" y="57"/>
                      <a:pt x="4" y="48"/>
                      <a:pt x="7" y="46"/>
                    </a:cubicBezTo>
                    <a:cubicBezTo>
                      <a:pt x="11" y="44"/>
                      <a:pt x="11" y="42"/>
                      <a:pt x="11" y="42"/>
                    </a:cubicBezTo>
                  </a:path>
                </a:pathLst>
              </a:custGeom>
              <a:solidFill>
                <a:srgbClr val="2615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3" name="Freeform: Shape 542" descr="eeade31e-0476-4ceb-8b22-00bf8662104c"/>
              <p:cNvSpPr/>
              <p:nvPr/>
            </p:nvSpPr>
            <p:spPr bwMode="auto">
              <a:xfrm>
                <a:off x="6048" y="3714"/>
                <a:ext cx="27" cy="16"/>
              </a:xfrm>
              <a:custGeom>
                <a:avLst/>
                <a:gdLst>
                  <a:gd name="T0" fmla="*/ 27 w 27"/>
                  <a:gd name="T1" fmla="*/ 3 h 16"/>
                  <a:gd name="T2" fmla="*/ 26 w 27"/>
                  <a:gd name="T3" fmla="*/ 2 h 16"/>
                  <a:gd name="T4" fmla="*/ 15 w 27"/>
                  <a:gd name="T5" fmla="*/ 0 h 16"/>
                  <a:gd name="T6" fmla="*/ 11 w 27"/>
                  <a:gd name="T7" fmla="*/ 2 h 16"/>
                  <a:gd name="T8" fmla="*/ 0 w 27"/>
                  <a:gd name="T9" fmla="*/ 14 h 16"/>
                  <a:gd name="T10" fmla="*/ 0 w 27"/>
                  <a:gd name="T11" fmla="*/ 15 h 16"/>
                  <a:gd name="T12" fmla="*/ 1 w 27"/>
                  <a:gd name="T13" fmla="*/ 16 h 16"/>
                  <a:gd name="T14" fmla="*/ 2 w 27"/>
                  <a:gd name="T15" fmla="*/ 16 h 16"/>
                  <a:gd name="T16" fmla="*/ 12 w 27"/>
                  <a:gd name="T17" fmla="*/ 3 h 16"/>
                  <a:gd name="T18" fmla="*/ 14 w 27"/>
                  <a:gd name="T19" fmla="*/ 3 h 16"/>
                  <a:gd name="T20" fmla="*/ 24 w 27"/>
                  <a:gd name="T21" fmla="*/ 5 h 16"/>
                  <a:gd name="T22" fmla="*/ 26 w 27"/>
                  <a:gd name="T23" fmla="*/ 4 h 16"/>
                  <a:gd name="T24" fmla="*/ 27 w 27"/>
                  <a:gd name="T25" fmla="*/ 3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16">
                    <a:moveTo>
                      <a:pt x="27" y="3"/>
                    </a:moveTo>
                    <a:cubicBezTo>
                      <a:pt x="26" y="2"/>
                      <a:pt x="26" y="2"/>
                      <a:pt x="26" y="2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3" y="0"/>
                      <a:pt x="12" y="1"/>
                      <a:pt x="11" y="2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3" y="3"/>
                      <a:pt x="13" y="3"/>
                      <a:pt x="14" y="3"/>
                    </a:cubicBezTo>
                    <a:cubicBezTo>
                      <a:pt x="24" y="5"/>
                      <a:pt x="24" y="5"/>
                      <a:pt x="24" y="5"/>
                    </a:cubicBezTo>
                    <a:cubicBezTo>
                      <a:pt x="25" y="5"/>
                      <a:pt x="25" y="5"/>
                      <a:pt x="26" y="4"/>
                    </a:cubicBezTo>
                    <a:cubicBezTo>
                      <a:pt x="27" y="3"/>
                      <a:pt x="27" y="3"/>
                      <a:pt x="27" y="3"/>
                    </a:cubicBezTo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4" name="Freeform: Shape 543" descr="e743ffcd-136b-493a-a3ad-559fbcf2e8a8"/>
              <p:cNvSpPr/>
              <p:nvPr/>
            </p:nvSpPr>
            <p:spPr bwMode="auto">
              <a:xfrm>
                <a:off x="6030" y="3728"/>
                <a:ext cx="21" cy="14"/>
              </a:xfrm>
              <a:custGeom>
                <a:avLst/>
                <a:gdLst>
                  <a:gd name="T0" fmla="*/ 18 w 21"/>
                  <a:gd name="T1" fmla="*/ 0 h 14"/>
                  <a:gd name="T2" fmla="*/ 14 w 21"/>
                  <a:gd name="T3" fmla="*/ 1 h 14"/>
                  <a:gd name="T4" fmla="*/ 14 w 21"/>
                  <a:gd name="T5" fmla="*/ 1 h 14"/>
                  <a:gd name="T6" fmla="*/ 2 w 21"/>
                  <a:gd name="T7" fmla="*/ 5 h 14"/>
                  <a:gd name="T8" fmla="*/ 0 w 21"/>
                  <a:gd name="T9" fmla="*/ 6 h 14"/>
                  <a:gd name="T10" fmla="*/ 1 w 21"/>
                  <a:gd name="T11" fmla="*/ 9 h 14"/>
                  <a:gd name="T12" fmla="*/ 4 w 21"/>
                  <a:gd name="T13" fmla="*/ 11 h 14"/>
                  <a:gd name="T14" fmla="*/ 9 w 21"/>
                  <a:gd name="T15" fmla="*/ 14 h 14"/>
                  <a:gd name="T16" fmla="*/ 11 w 21"/>
                  <a:gd name="T17" fmla="*/ 14 h 14"/>
                  <a:gd name="T18" fmla="*/ 14 w 21"/>
                  <a:gd name="T19" fmla="*/ 14 h 14"/>
                  <a:gd name="T20" fmla="*/ 18 w 21"/>
                  <a:gd name="T21" fmla="*/ 11 h 14"/>
                  <a:gd name="T22" fmla="*/ 21 w 21"/>
                  <a:gd name="T23" fmla="*/ 8 h 14"/>
                  <a:gd name="T24" fmla="*/ 20 w 21"/>
                  <a:gd name="T25" fmla="*/ 1 h 14"/>
                  <a:gd name="T26" fmla="*/ 20 w 21"/>
                  <a:gd name="T27" fmla="*/ 2 h 14"/>
                  <a:gd name="T28" fmla="*/ 19 w 21"/>
                  <a:gd name="T29" fmla="*/ 2 h 14"/>
                  <a:gd name="T30" fmla="*/ 18 w 21"/>
                  <a:gd name="T31" fmla="*/ 1 h 14"/>
                  <a:gd name="T32" fmla="*/ 18 w 21"/>
                  <a:gd name="T33" fmla="*/ 0 h 14"/>
                  <a:gd name="T34" fmla="*/ 18 w 21"/>
                  <a:gd name="T3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1" h="14">
                    <a:moveTo>
                      <a:pt x="18" y="0"/>
                    </a:moveTo>
                    <a:cubicBezTo>
                      <a:pt x="17" y="0"/>
                      <a:pt x="15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1" y="5"/>
                      <a:pt x="0" y="6"/>
                      <a:pt x="0" y="6"/>
                    </a:cubicBezTo>
                    <a:cubicBezTo>
                      <a:pt x="0" y="7"/>
                      <a:pt x="0" y="8"/>
                      <a:pt x="1" y="9"/>
                    </a:cubicBezTo>
                    <a:cubicBezTo>
                      <a:pt x="3" y="11"/>
                      <a:pt x="4" y="11"/>
                      <a:pt x="4" y="11"/>
                    </a:cubicBezTo>
                    <a:cubicBezTo>
                      <a:pt x="4" y="11"/>
                      <a:pt x="6" y="14"/>
                      <a:pt x="9" y="14"/>
                    </a:cubicBezTo>
                    <a:cubicBezTo>
                      <a:pt x="10" y="14"/>
                      <a:pt x="10" y="14"/>
                      <a:pt x="11" y="14"/>
                    </a:cubicBezTo>
                    <a:cubicBezTo>
                      <a:pt x="14" y="14"/>
                      <a:pt x="14" y="14"/>
                      <a:pt x="14" y="14"/>
                    </a:cubicBezTo>
                    <a:cubicBezTo>
                      <a:pt x="18" y="13"/>
                      <a:pt x="18" y="12"/>
                      <a:pt x="18" y="11"/>
                    </a:cubicBezTo>
                    <a:cubicBezTo>
                      <a:pt x="18" y="11"/>
                      <a:pt x="20" y="10"/>
                      <a:pt x="21" y="8"/>
                    </a:cubicBezTo>
                    <a:cubicBezTo>
                      <a:pt x="21" y="7"/>
                      <a:pt x="21" y="3"/>
                      <a:pt x="20" y="1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19" y="2"/>
                      <a:pt x="19" y="2"/>
                      <a:pt x="19" y="2"/>
                    </a:cubicBezTo>
                    <a:cubicBezTo>
                      <a:pt x="18" y="1"/>
                      <a:pt x="18" y="1"/>
                      <a:pt x="18" y="1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</a:path>
                </a:pathLst>
              </a:custGeom>
              <a:solidFill>
                <a:srgbClr val="D6BA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5" name="Freeform: Shape 544" descr="724da6fa-cc5b-4f34-a69a-d665b423b8e2"/>
              <p:cNvSpPr/>
              <p:nvPr/>
            </p:nvSpPr>
            <p:spPr bwMode="auto">
              <a:xfrm>
                <a:off x="6048" y="3728"/>
                <a:ext cx="2" cy="2"/>
              </a:xfrm>
              <a:custGeom>
                <a:avLst/>
                <a:gdLst>
                  <a:gd name="T0" fmla="*/ 1 w 2"/>
                  <a:gd name="T1" fmla="*/ 0 h 2"/>
                  <a:gd name="T2" fmla="*/ 0 w 2"/>
                  <a:gd name="T3" fmla="*/ 0 h 2"/>
                  <a:gd name="T4" fmla="*/ 0 w 2"/>
                  <a:gd name="T5" fmla="*/ 0 h 2"/>
                  <a:gd name="T6" fmla="*/ 0 w 2"/>
                  <a:gd name="T7" fmla="*/ 1 h 2"/>
                  <a:gd name="T8" fmla="*/ 1 w 2"/>
                  <a:gd name="T9" fmla="*/ 2 h 2"/>
                  <a:gd name="T10" fmla="*/ 2 w 2"/>
                  <a:gd name="T11" fmla="*/ 2 h 2"/>
                  <a:gd name="T12" fmla="*/ 2 w 2"/>
                  <a:gd name="T13" fmla="*/ 1 h 2"/>
                  <a:gd name="T14" fmla="*/ 2 w 2"/>
                  <a:gd name="T15" fmla="*/ 1 h 2"/>
                  <a:gd name="T16" fmla="*/ 1 w 2"/>
                  <a:gd name="T1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</a:path>
                </a:pathLst>
              </a:custGeom>
              <a:solidFill>
                <a:srgbClr val="258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6" name="Freeform: Shape 545" descr="bbbd29d6-5ba3-4420-b204-bf1b6501010d"/>
              <p:cNvSpPr/>
              <p:nvPr/>
            </p:nvSpPr>
            <p:spPr bwMode="auto">
              <a:xfrm>
                <a:off x="6008" y="3736"/>
                <a:ext cx="14" cy="11"/>
              </a:xfrm>
              <a:custGeom>
                <a:avLst/>
                <a:gdLst>
                  <a:gd name="T0" fmla="*/ 6 w 14"/>
                  <a:gd name="T1" fmla="*/ 0 h 11"/>
                  <a:gd name="T2" fmla="*/ 2 w 14"/>
                  <a:gd name="T3" fmla="*/ 1 h 11"/>
                  <a:gd name="T4" fmla="*/ 1 w 14"/>
                  <a:gd name="T5" fmla="*/ 2 h 11"/>
                  <a:gd name="T6" fmla="*/ 2 w 14"/>
                  <a:gd name="T7" fmla="*/ 5 h 11"/>
                  <a:gd name="T8" fmla="*/ 4 w 14"/>
                  <a:gd name="T9" fmla="*/ 8 h 11"/>
                  <a:gd name="T10" fmla="*/ 11 w 14"/>
                  <a:gd name="T11" fmla="*/ 11 h 11"/>
                  <a:gd name="T12" fmla="*/ 12 w 14"/>
                  <a:gd name="T13" fmla="*/ 11 h 11"/>
                  <a:gd name="T14" fmla="*/ 14 w 14"/>
                  <a:gd name="T15" fmla="*/ 10 h 11"/>
                  <a:gd name="T16" fmla="*/ 8 w 14"/>
                  <a:gd name="T17" fmla="*/ 2 h 11"/>
                  <a:gd name="T18" fmla="*/ 4 w 14"/>
                  <a:gd name="T19" fmla="*/ 7 h 11"/>
                  <a:gd name="T20" fmla="*/ 4 w 14"/>
                  <a:gd name="T21" fmla="*/ 7 h 11"/>
                  <a:gd name="T22" fmla="*/ 3 w 14"/>
                  <a:gd name="T23" fmla="*/ 5 h 11"/>
                  <a:gd name="T24" fmla="*/ 3 w 14"/>
                  <a:gd name="T25" fmla="*/ 4 h 11"/>
                  <a:gd name="T26" fmla="*/ 3 w 14"/>
                  <a:gd name="T27" fmla="*/ 4 h 11"/>
                  <a:gd name="T28" fmla="*/ 3 w 14"/>
                  <a:gd name="T29" fmla="*/ 5 h 11"/>
                  <a:gd name="T30" fmla="*/ 3 w 14"/>
                  <a:gd name="T31" fmla="*/ 5 h 11"/>
                  <a:gd name="T32" fmla="*/ 3 w 14"/>
                  <a:gd name="T33" fmla="*/ 5 h 11"/>
                  <a:gd name="T34" fmla="*/ 3 w 14"/>
                  <a:gd name="T35" fmla="*/ 4 h 11"/>
                  <a:gd name="T36" fmla="*/ 6 w 14"/>
                  <a:gd name="T3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" h="11">
                    <a:moveTo>
                      <a:pt x="6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3"/>
                      <a:pt x="2" y="5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4" y="8"/>
                      <a:pt x="7" y="11"/>
                      <a:pt x="11" y="11"/>
                    </a:cubicBezTo>
                    <a:cubicBezTo>
                      <a:pt x="11" y="11"/>
                      <a:pt x="11" y="11"/>
                      <a:pt x="12" y="11"/>
                    </a:cubicBezTo>
                    <a:cubicBezTo>
                      <a:pt x="12" y="11"/>
                      <a:pt x="13" y="10"/>
                      <a:pt x="14" y="10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6" y="0"/>
                      <a:pt x="6" y="0"/>
                      <a:pt x="6" y="0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7" name="Freeform: Shape 546" descr="42de1a8f-c467-44da-a48b-30fc0db9040a"/>
              <p:cNvSpPr>
                <a:spLocks noEditPoints="1"/>
              </p:cNvSpPr>
              <p:nvPr/>
            </p:nvSpPr>
            <p:spPr bwMode="auto">
              <a:xfrm>
                <a:off x="6011" y="3736"/>
                <a:ext cx="5" cy="7"/>
              </a:xfrm>
              <a:custGeom>
                <a:avLst/>
                <a:gdLst>
                  <a:gd name="T0" fmla="*/ 0 w 5"/>
                  <a:gd name="T1" fmla="*/ 4 h 7"/>
                  <a:gd name="T2" fmla="*/ 0 w 5"/>
                  <a:gd name="T3" fmla="*/ 5 h 7"/>
                  <a:gd name="T4" fmla="*/ 0 w 5"/>
                  <a:gd name="T5" fmla="*/ 5 h 7"/>
                  <a:gd name="T6" fmla="*/ 0 w 5"/>
                  <a:gd name="T7" fmla="*/ 5 h 7"/>
                  <a:gd name="T8" fmla="*/ 0 w 5"/>
                  <a:gd name="T9" fmla="*/ 4 h 7"/>
                  <a:gd name="T10" fmla="*/ 4 w 5"/>
                  <a:gd name="T11" fmla="*/ 0 h 7"/>
                  <a:gd name="T12" fmla="*/ 3 w 5"/>
                  <a:gd name="T13" fmla="*/ 0 h 7"/>
                  <a:gd name="T14" fmla="*/ 0 w 5"/>
                  <a:gd name="T15" fmla="*/ 4 h 7"/>
                  <a:gd name="T16" fmla="*/ 0 w 5"/>
                  <a:gd name="T17" fmla="*/ 4 h 7"/>
                  <a:gd name="T18" fmla="*/ 0 w 5"/>
                  <a:gd name="T19" fmla="*/ 5 h 7"/>
                  <a:gd name="T20" fmla="*/ 1 w 5"/>
                  <a:gd name="T21" fmla="*/ 7 h 7"/>
                  <a:gd name="T22" fmla="*/ 1 w 5"/>
                  <a:gd name="T23" fmla="*/ 7 h 7"/>
                  <a:gd name="T24" fmla="*/ 5 w 5"/>
                  <a:gd name="T25" fmla="*/ 2 h 7"/>
                  <a:gd name="T26" fmla="*/ 4 w 5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" h="7">
                    <a:moveTo>
                      <a:pt x="0" y="4"/>
                    </a:moveTo>
                    <a:cubicBezTo>
                      <a:pt x="0" y="4"/>
                      <a:pt x="0" y="4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4"/>
                      <a:pt x="0" y="4"/>
                      <a:pt x="0" y="4"/>
                    </a:cubicBezTo>
                    <a:moveTo>
                      <a:pt x="4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5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4" y="0"/>
                      <a:pt x="4" y="0"/>
                      <a:pt x="4" y="0"/>
                    </a:cubicBezTo>
                  </a:path>
                </a:pathLst>
              </a:custGeom>
              <a:solidFill>
                <a:srgbClr val="52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8" name="Freeform: Shape 547" descr="dce934ca-615e-4351-a696-fd7e6457db31"/>
              <p:cNvSpPr/>
              <p:nvPr/>
            </p:nvSpPr>
            <p:spPr bwMode="auto">
              <a:xfrm>
                <a:off x="6015" y="3736"/>
                <a:ext cx="11" cy="10"/>
              </a:xfrm>
              <a:custGeom>
                <a:avLst/>
                <a:gdLst>
                  <a:gd name="T0" fmla="*/ 4 w 11"/>
                  <a:gd name="T1" fmla="*/ 0 h 10"/>
                  <a:gd name="T2" fmla="*/ 2 w 11"/>
                  <a:gd name="T3" fmla="*/ 0 h 10"/>
                  <a:gd name="T4" fmla="*/ 2 w 11"/>
                  <a:gd name="T5" fmla="*/ 0 h 10"/>
                  <a:gd name="T6" fmla="*/ 0 w 11"/>
                  <a:gd name="T7" fmla="*/ 0 h 10"/>
                  <a:gd name="T8" fmla="*/ 1 w 11"/>
                  <a:gd name="T9" fmla="*/ 2 h 10"/>
                  <a:gd name="T10" fmla="*/ 7 w 11"/>
                  <a:gd name="T11" fmla="*/ 10 h 10"/>
                  <a:gd name="T12" fmla="*/ 8 w 11"/>
                  <a:gd name="T13" fmla="*/ 10 h 10"/>
                  <a:gd name="T14" fmla="*/ 11 w 11"/>
                  <a:gd name="T15" fmla="*/ 7 h 10"/>
                  <a:gd name="T16" fmla="*/ 10 w 11"/>
                  <a:gd name="T17" fmla="*/ 4 h 10"/>
                  <a:gd name="T18" fmla="*/ 9 w 11"/>
                  <a:gd name="T19" fmla="*/ 3 h 10"/>
                  <a:gd name="T20" fmla="*/ 8 w 11"/>
                  <a:gd name="T21" fmla="*/ 1 h 10"/>
                  <a:gd name="T22" fmla="*/ 4 w 11"/>
                  <a:gd name="T23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1" h="10">
                    <a:moveTo>
                      <a:pt x="4" y="0"/>
                    </a:move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7" y="10"/>
                      <a:pt x="7" y="10"/>
                      <a:pt x="7" y="10"/>
                    </a:cubicBezTo>
                    <a:cubicBezTo>
                      <a:pt x="7" y="10"/>
                      <a:pt x="8" y="10"/>
                      <a:pt x="8" y="10"/>
                    </a:cubicBezTo>
                    <a:cubicBezTo>
                      <a:pt x="9" y="10"/>
                      <a:pt x="10" y="8"/>
                      <a:pt x="11" y="7"/>
                    </a:cubicBezTo>
                    <a:cubicBezTo>
                      <a:pt x="11" y="6"/>
                      <a:pt x="11" y="5"/>
                      <a:pt x="10" y="4"/>
                    </a:cubicBezTo>
                    <a:cubicBezTo>
                      <a:pt x="10" y="4"/>
                      <a:pt x="9" y="3"/>
                      <a:pt x="9" y="3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7" y="0"/>
                      <a:pt x="5" y="0"/>
                      <a:pt x="4" y="0"/>
                    </a:cubicBezTo>
                  </a:path>
                </a:pathLst>
              </a:custGeom>
              <a:solidFill>
                <a:srgbClr val="C1B0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9" name="Freeform: Shape 548" descr="bd45dc73-e766-489d-a7f5-6b5c712970d0"/>
              <p:cNvSpPr/>
              <p:nvPr/>
            </p:nvSpPr>
            <p:spPr bwMode="auto">
              <a:xfrm>
                <a:off x="6024" y="3736"/>
                <a:ext cx="8" cy="5"/>
              </a:xfrm>
              <a:custGeom>
                <a:avLst/>
                <a:gdLst>
                  <a:gd name="T0" fmla="*/ 1 w 8"/>
                  <a:gd name="T1" fmla="*/ 5 h 5"/>
                  <a:gd name="T2" fmla="*/ 2 w 8"/>
                  <a:gd name="T3" fmla="*/ 5 h 5"/>
                  <a:gd name="T4" fmla="*/ 4 w 8"/>
                  <a:gd name="T5" fmla="*/ 4 h 5"/>
                  <a:gd name="T6" fmla="*/ 7 w 8"/>
                  <a:gd name="T7" fmla="*/ 4 h 5"/>
                  <a:gd name="T8" fmla="*/ 8 w 8"/>
                  <a:gd name="T9" fmla="*/ 2 h 5"/>
                  <a:gd name="T10" fmla="*/ 3 w 8"/>
                  <a:gd name="T11" fmla="*/ 2 h 5"/>
                  <a:gd name="T12" fmla="*/ 1 w 8"/>
                  <a:gd name="T13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5">
                    <a:moveTo>
                      <a:pt x="1" y="5"/>
                    </a:moveTo>
                    <a:cubicBezTo>
                      <a:pt x="1" y="5"/>
                      <a:pt x="1" y="5"/>
                      <a:pt x="2" y="5"/>
                    </a:cubicBezTo>
                    <a:cubicBezTo>
                      <a:pt x="2" y="5"/>
                      <a:pt x="2" y="4"/>
                      <a:pt x="4" y="4"/>
                    </a:cubicBezTo>
                    <a:cubicBezTo>
                      <a:pt x="6" y="3"/>
                      <a:pt x="7" y="4"/>
                      <a:pt x="7" y="4"/>
                    </a:cubicBezTo>
                    <a:cubicBezTo>
                      <a:pt x="8" y="4"/>
                      <a:pt x="8" y="2"/>
                      <a:pt x="8" y="2"/>
                    </a:cubicBezTo>
                    <a:cubicBezTo>
                      <a:pt x="8" y="2"/>
                      <a:pt x="6" y="0"/>
                      <a:pt x="3" y="2"/>
                    </a:cubicBezTo>
                    <a:cubicBezTo>
                      <a:pt x="0" y="3"/>
                      <a:pt x="1" y="5"/>
                      <a:pt x="1" y="5"/>
                    </a:cubicBezTo>
                    <a:close/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0" name="Freeform: Shape 549" descr="cb05a89f-a6e1-4f4d-aa65-9308ec4783aa"/>
              <p:cNvSpPr>
                <a:spLocks noEditPoints="1"/>
              </p:cNvSpPr>
              <p:nvPr/>
            </p:nvSpPr>
            <p:spPr bwMode="auto">
              <a:xfrm>
                <a:off x="6028" y="3726"/>
                <a:ext cx="25" cy="19"/>
              </a:xfrm>
              <a:custGeom>
                <a:avLst/>
                <a:gdLst>
                  <a:gd name="T0" fmla="*/ 6 w 25"/>
                  <a:gd name="T1" fmla="*/ 16 h 19"/>
                  <a:gd name="T2" fmla="*/ 2 w 25"/>
                  <a:gd name="T3" fmla="*/ 13 h 19"/>
                  <a:gd name="T4" fmla="*/ 1 w 25"/>
                  <a:gd name="T5" fmla="*/ 8 h 19"/>
                  <a:gd name="T6" fmla="*/ 5 w 25"/>
                  <a:gd name="T7" fmla="*/ 5 h 19"/>
                  <a:gd name="T8" fmla="*/ 15 w 25"/>
                  <a:gd name="T9" fmla="*/ 2 h 19"/>
                  <a:gd name="T10" fmla="*/ 21 w 25"/>
                  <a:gd name="T11" fmla="*/ 0 h 19"/>
                  <a:gd name="T12" fmla="*/ 24 w 25"/>
                  <a:gd name="T13" fmla="*/ 3 h 19"/>
                  <a:gd name="T14" fmla="*/ 24 w 25"/>
                  <a:gd name="T15" fmla="*/ 11 h 19"/>
                  <a:gd name="T16" fmla="*/ 20 w 25"/>
                  <a:gd name="T17" fmla="*/ 16 h 19"/>
                  <a:gd name="T18" fmla="*/ 15 w 25"/>
                  <a:gd name="T19" fmla="*/ 17 h 19"/>
                  <a:gd name="T20" fmla="*/ 15 w 25"/>
                  <a:gd name="T21" fmla="*/ 17 h 19"/>
                  <a:gd name="T22" fmla="*/ 6 w 25"/>
                  <a:gd name="T23" fmla="*/ 16 h 19"/>
                  <a:gd name="T24" fmla="*/ 4 w 25"/>
                  <a:gd name="T25" fmla="*/ 8 h 19"/>
                  <a:gd name="T26" fmla="*/ 3 w 25"/>
                  <a:gd name="T27" fmla="*/ 9 h 19"/>
                  <a:gd name="T28" fmla="*/ 4 w 25"/>
                  <a:gd name="T29" fmla="*/ 11 h 19"/>
                  <a:gd name="T30" fmla="*/ 7 w 25"/>
                  <a:gd name="T31" fmla="*/ 14 h 19"/>
                  <a:gd name="T32" fmla="*/ 13 w 25"/>
                  <a:gd name="T33" fmla="*/ 16 h 19"/>
                  <a:gd name="T34" fmla="*/ 22 w 25"/>
                  <a:gd name="T35" fmla="*/ 11 h 19"/>
                  <a:gd name="T36" fmla="*/ 22 w 25"/>
                  <a:gd name="T37" fmla="*/ 5 h 19"/>
                  <a:gd name="T38" fmla="*/ 16 w 25"/>
                  <a:gd name="T39" fmla="*/ 4 h 19"/>
                  <a:gd name="T40" fmla="*/ 4 w 25"/>
                  <a:gd name="T41" fmla="*/ 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5" h="19">
                    <a:moveTo>
                      <a:pt x="6" y="16"/>
                    </a:moveTo>
                    <a:cubicBezTo>
                      <a:pt x="6" y="16"/>
                      <a:pt x="3" y="14"/>
                      <a:pt x="2" y="13"/>
                    </a:cubicBezTo>
                    <a:cubicBezTo>
                      <a:pt x="1" y="11"/>
                      <a:pt x="0" y="9"/>
                      <a:pt x="1" y="8"/>
                    </a:cubicBezTo>
                    <a:cubicBezTo>
                      <a:pt x="1" y="6"/>
                      <a:pt x="5" y="5"/>
                      <a:pt x="5" y="5"/>
                    </a:cubicBezTo>
                    <a:cubicBezTo>
                      <a:pt x="15" y="2"/>
                      <a:pt x="15" y="2"/>
                      <a:pt x="15" y="2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2" y="0"/>
                      <a:pt x="22" y="0"/>
                      <a:pt x="24" y="3"/>
                    </a:cubicBezTo>
                    <a:cubicBezTo>
                      <a:pt x="24" y="4"/>
                      <a:pt x="25" y="9"/>
                      <a:pt x="24" y="11"/>
                    </a:cubicBezTo>
                    <a:cubicBezTo>
                      <a:pt x="23" y="14"/>
                      <a:pt x="20" y="16"/>
                      <a:pt x="20" y="16"/>
                    </a:cubicBezTo>
                    <a:cubicBezTo>
                      <a:pt x="20" y="16"/>
                      <a:pt x="19" y="16"/>
                      <a:pt x="15" y="17"/>
                    </a:cubicBezTo>
                    <a:cubicBezTo>
                      <a:pt x="15" y="17"/>
                      <a:pt x="15" y="17"/>
                      <a:pt x="15" y="17"/>
                    </a:cubicBezTo>
                    <a:cubicBezTo>
                      <a:pt x="10" y="19"/>
                      <a:pt x="7" y="16"/>
                      <a:pt x="6" y="16"/>
                    </a:cubicBezTo>
                    <a:close/>
                    <a:moveTo>
                      <a:pt x="4" y="8"/>
                    </a:moveTo>
                    <a:cubicBezTo>
                      <a:pt x="4" y="8"/>
                      <a:pt x="3" y="8"/>
                      <a:pt x="3" y="9"/>
                    </a:cubicBezTo>
                    <a:cubicBezTo>
                      <a:pt x="3" y="9"/>
                      <a:pt x="3" y="10"/>
                      <a:pt x="4" y="11"/>
                    </a:cubicBezTo>
                    <a:cubicBezTo>
                      <a:pt x="5" y="13"/>
                      <a:pt x="7" y="14"/>
                      <a:pt x="7" y="14"/>
                    </a:cubicBezTo>
                    <a:cubicBezTo>
                      <a:pt x="7" y="14"/>
                      <a:pt x="10" y="16"/>
                      <a:pt x="13" y="16"/>
                    </a:cubicBezTo>
                    <a:cubicBezTo>
                      <a:pt x="17" y="16"/>
                      <a:pt x="22" y="14"/>
                      <a:pt x="22" y="11"/>
                    </a:cubicBezTo>
                    <a:cubicBezTo>
                      <a:pt x="23" y="8"/>
                      <a:pt x="22" y="6"/>
                      <a:pt x="22" y="5"/>
                    </a:cubicBezTo>
                    <a:cubicBezTo>
                      <a:pt x="21" y="3"/>
                      <a:pt x="17" y="3"/>
                      <a:pt x="16" y="4"/>
                    </a:cubicBez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1" name="Freeform: Shape 550" descr="eb993867-d939-431e-9267-7006664e8238"/>
              <p:cNvSpPr>
                <a:spLocks noEditPoints="1"/>
              </p:cNvSpPr>
              <p:nvPr/>
            </p:nvSpPr>
            <p:spPr bwMode="auto">
              <a:xfrm>
                <a:off x="6006" y="3733"/>
                <a:ext cx="21" cy="16"/>
              </a:xfrm>
              <a:custGeom>
                <a:avLst/>
                <a:gdLst>
                  <a:gd name="T0" fmla="*/ 5 w 21"/>
                  <a:gd name="T1" fmla="*/ 10 h 16"/>
                  <a:gd name="T2" fmla="*/ 3 w 21"/>
                  <a:gd name="T3" fmla="*/ 8 h 16"/>
                  <a:gd name="T4" fmla="*/ 1 w 21"/>
                  <a:gd name="T5" fmla="*/ 4 h 16"/>
                  <a:gd name="T6" fmla="*/ 3 w 21"/>
                  <a:gd name="T7" fmla="*/ 3 h 16"/>
                  <a:gd name="T8" fmla="*/ 10 w 21"/>
                  <a:gd name="T9" fmla="*/ 2 h 16"/>
                  <a:gd name="T10" fmla="*/ 11 w 21"/>
                  <a:gd name="T11" fmla="*/ 1 h 16"/>
                  <a:gd name="T12" fmla="*/ 18 w 21"/>
                  <a:gd name="T13" fmla="*/ 4 h 16"/>
                  <a:gd name="T14" fmla="*/ 19 w 21"/>
                  <a:gd name="T15" fmla="*/ 5 h 16"/>
                  <a:gd name="T16" fmla="*/ 20 w 21"/>
                  <a:gd name="T17" fmla="*/ 6 h 16"/>
                  <a:gd name="T18" fmla="*/ 21 w 21"/>
                  <a:gd name="T19" fmla="*/ 11 h 16"/>
                  <a:gd name="T20" fmla="*/ 17 w 21"/>
                  <a:gd name="T21" fmla="*/ 14 h 16"/>
                  <a:gd name="T22" fmla="*/ 15 w 21"/>
                  <a:gd name="T23" fmla="*/ 14 h 16"/>
                  <a:gd name="T24" fmla="*/ 5 w 21"/>
                  <a:gd name="T25" fmla="*/ 10 h 16"/>
                  <a:gd name="T26" fmla="*/ 11 w 21"/>
                  <a:gd name="T27" fmla="*/ 4 h 16"/>
                  <a:gd name="T28" fmla="*/ 5 w 21"/>
                  <a:gd name="T29" fmla="*/ 5 h 16"/>
                  <a:gd name="T30" fmla="*/ 4 w 21"/>
                  <a:gd name="T31" fmla="*/ 6 h 16"/>
                  <a:gd name="T32" fmla="*/ 5 w 21"/>
                  <a:gd name="T33" fmla="*/ 8 h 16"/>
                  <a:gd name="T34" fmla="*/ 15 w 21"/>
                  <a:gd name="T35" fmla="*/ 12 h 16"/>
                  <a:gd name="T36" fmla="*/ 19 w 21"/>
                  <a:gd name="T37" fmla="*/ 10 h 16"/>
                  <a:gd name="T38" fmla="*/ 18 w 21"/>
                  <a:gd name="T39" fmla="*/ 7 h 16"/>
                  <a:gd name="T40" fmla="*/ 17 w 21"/>
                  <a:gd name="T41" fmla="*/ 6 h 16"/>
                  <a:gd name="T42" fmla="*/ 16 w 21"/>
                  <a:gd name="T43" fmla="*/ 5 h 16"/>
                  <a:gd name="T44" fmla="*/ 11 w 21"/>
                  <a:gd name="T45" fmla="*/ 4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" h="16">
                    <a:moveTo>
                      <a:pt x="5" y="10"/>
                    </a:moveTo>
                    <a:cubicBezTo>
                      <a:pt x="5" y="10"/>
                      <a:pt x="4" y="10"/>
                      <a:pt x="3" y="8"/>
                    </a:cubicBezTo>
                    <a:cubicBezTo>
                      <a:pt x="1" y="7"/>
                      <a:pt x="0" y="6"/>
                      <a:pt x="1" y="4"/>
                    </a:cubicBezTo>
                    <a:cubicBezTo>
                      <a:pt x="1" y="4"/>
                      <a:pt x="2" y="3"/>
                      <a:pt x="3" y="3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1" y="1"/>
                      <a:pt x="11" y="1"/>
                      <a:pt x="11" y="1"/>
                    </a:cubicBezTo>
                    <a:cubicBezTo>
                      <a:pt x="11" y="1"/>
                      <a:pt x="16" y="0"/>
                      <a:pt x="18" y="4"/>
                    </a:cubicBezTo>
                    <a:cubicBezTo>
                      <a:pt x="19" y="5"/>
                      <a:pt x="19" y="5"/>
                      <a:pt x="19" y="5"/>
                    </a:cubicBezTo>
                    <a:cubicBezTo>
                      <a:pt x="19" y="5"/>
                      <a:pt x="20" y="6"/>
                      <a:pt x="20" y="6"/>
                    </a:cubicBezTo>
                    <a:cubicBezTo>
                      <a:pt x="21" y="8"/>
                      <a:pt x="21" y="9"/>
                      <a:pt x="21" y="11"/>
                    </a:cubicBezTo>
                    <a:cubicBezTo>
                      <a:pt x="20" y="13"/>
                      <a:pt x="17" y="14"/>
                      <a:pt x="17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9" y="16"/>
                      <a:pt x="5" y="11"/>
                      <a:pt x="5" y="10"/>
                    </a:cubicBezTo>
                    <a:close/>
                    <a:moveTo>
                      <a:pt x="11" y="4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4" y="5"/>
                      <a:pt x="4" y="5"/>
                      <a:pt x="4" y="6"/>
                    </a:cubicBezTo>
                    <a:cubicBezTo>
                      <a:pt x="4" y="6"/>
                      <a:pt x="3" y="6"/>
                      <a:pt x="5" y="8"/>
                    </a:cubicBezTo>
                    <a:cubicBezTo>
                      <a:pt x="10" y="14"/>
                      <a:pt x="15" y="12"/>
                      <a:pt x="15" y="12"/>
                    </a:cubicBezTo>
                    <a:cubicBezTo>
                      <a:pt x="15" y="12"/>
                      <a:pt x="18" y="12"/>
                      <a:pt x="19" y="10"/>
                    </a:cubicBezTo>
                    <a:cubicBezTo>
                      <a:pt x="19" y="9"/>
                      <a:pt x="19" y="8"/>
                      <a:pt x="18" y="7"/>
                    </a:cubicBezTo>
                    <a:cubicBezTo>
                      <a:pt x="18" y="7"/>
                      <a:pt x="18" y="7"/>
                      <a:pt x="17" y="6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5" y="3"/>
                      <a:pt x="12" y="4"/>
                      <a:pt x="11" y="4"/>
                    </a:cubicBezTo>
                    <a:close/>
                  </a:path>
                </a:pathLst>
              </a:custGeom>
              <a:solidFill>
                <a:srgbClr val="0489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2" name="Freeform: Shape 551" descr="47f0b18c-6a1a-4672-91cd-bc4d73e2bc9a"/>
              <p:cNvSpPr/>
              <p:nvPr/>
            </p:nvSpPr>
            <p:spPr bwMode="auto">
              <a:xfrm>
                <a:off x="6055" y="3710"/>
                <a:ext cx="17" cy="27"/>
              </a:xfrm>
              <a:custGeom>
                <a:avLst/>
                <a:gdLst>
                  <a:gd name="T0" fmla="*/ 7 w 17"/>
                  <a:gd name="T1" fmla="*/ 0 h 27"/>
                  <a:gd name="T2" fmla="*/ 2 w 17"/>
                  <a:gd name="T3" fmla="*/ 11 h 27"/>
                  <a:gd name="T4" fmla="*/ 6 w 17"/>
                  <a:gd name="T5" fmla="*/ 23 h 27"/>
                  <a:gd name="T6" fmla="*/ 10 w 17"/>
                  <a:gd name="T7" fmla="*/ 27 h 27"/>
                  <a:gd name="T8" fmla="*/ 15 w 17"/>
                  <a:gd name="T9" fmla="*/ 19 h 27"/>
                  <a:gd name="T10" fmla="*/ 16 w 17"/>
                  <a:gd name="T11" fmla="*/ 12 h 27"/>
                  <a:gd name="T12" fmla="*/ 7 w 17"/>
                  <a:gd name="T1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27">
                    <a:moveTo>
                      <a:pt x="7" y="0"/>
                    </a:moveTo>
                    <a:cubicBezTo>
                      <a:pt x="0" y="0"/>
                      <a:pt x="2" y="11"/>
                      <a:pt x="2" y="11"/>
                    </a:cubicBezTo>
                    <a:cubicBezTo>
                      <a:pt x="6" y="23"/>
                      <a:pt x="6" y="23"/>
                      <a:pt x="6" y="23"/>
                    </a:cubicBezTo>
                    <a:cubicBezTo>
                      <a:pt x="6" y="23"/>
                      <a:pt x="7" y="27"/>
                      <a:pt x="10" y="27"/>
                    </a:cubicBezTo>
                    <a:cubicBezTo>
                      <a:pt x="13" y="26"/>
                      <a:pt x="15" y="23"/>
                      <a:pt x="15" y="19"/>
                    </a:cubicBezTo>
                    <a:cubicBezTo>
                      <a:pt x="15" y="19"/>
                      <a:pt x="16" y="12"/>
                      <a:pt x="16" y="12"/>
                    </a:cubicBezTo>
                    <a:cubicBezTo>
                      <a:pt x="17" y="6"/>
                      <a:pt x="14" y="0"/>
                      <a:pt x="7" y="0"/>
                    </a:cubicBezTo>
                    <a:close/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3" name="Freeform: Shape 552" descr="41ead17b-54c5-444b-a72f-540c1eab53cb"/>
              <p:cNvSpPr/>
              <p:nvPr/>
            </p:nvSpPr>
            <p:spPr bwMode="auto">
              <a:xfrm>
                <a:off x="6399" y="3947"/>
                <a:ext cx="15" cy="49"/>
              </a:xfrm>
              <a:custGeom>
                <a:avLst/>
                <a:gdLst>
                  <a:gd name="T0" fmla="*/ 15 w 15"/>
                  <a:gd name="T1" fmla="*/ 8 h 49"/>
                  <a:gd name="T2" fmla="*/ 14 w 15"/>
                  <a:gd name="T3" fmla="*/ 49 h 49"/>
                  <a:gd name="T4" fmla="*/ 0 w 15"/>
                  <a:gd name="T5" fmla="*/ 41 h 49"/>
                  <a:gd name="T6" fmla="*/ 1 w 15"/>
                  <a:gd name="T7" fmla="*/ 0 h 49"/>
                  <a:gd name="T8" fmla="*/ 15 w 15"/>
                  <a:gd name="T9" fmla="*/ 8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49">
                    <a:moveTo>
                      <a:pt x="15" y="8"/>
                    </a:moveTo>
                    <a:lnTo>
                      <a:pt x="14" y="49"/>
                    </a:lnTo>
                    <a:lnTo>
                      <a:pt x="0" y="41"/>
                    </a:lnTo>
                    <a:lnTo>
                      <a:pt x="1" y="0"/>
                    </a:lnTo>
                    <a:lnTo>
                      <a:pt x="15" y="8"/>
                    </a:lnTo>
                    <a:close/>
                  </a:path>
                </a:pathLst>
              </a:custGeom>
              <a:solidFill>
                <a:srgbClr val="1E2C0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4" name="Freeform: Shape 553" descr="b3bf7210-0ac0-4971-bc41-091b72f31a4b"/>
              <p:cNvSpPr/>
              <p:nvPr/>
            </p:nvSpPr>
            <p:spPr bwMode="auto">
              <a:xfrm>
                <a:off x="6413" y="3947"/>
                <a:ext cx="14" cy="49"/>
              </a:xfrm>
              <a:custGeom>
                <a:avLst/>
                <a:gdLst>
                  <a:gd name="T0" fmla="*/ 1 w 14"/>
                  <a:gd name="T1" fmla="*/ 8 h 49"/>
                  <a:gd name="T2" fmla="*/ 14 w 14"/>
                  <a:gd name="T3" fmla="*/ 0 h 49"/>
                  <a:gd name="T4" fmla="*/ 14 w 14"/>
                  <a:gd name="T5" fmla="*/ 42 h 49"/>
                  <a:gd name="T6" fmla="*/ 0 w 14"/>
                  <a:gd name="T7" fmla="*/ 49 h 49"/>
                  <a:gd name="T8" fmla="*/ 1 w 14"/>
                  <a:gd name="T9" fmla="*/ 8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49">
                    <a:moveTo>
                      <a:pt x="1" y="8"/>
                    </a:moveTo>
                    <a:lnTo>
                      <a:pt x="14" y="0"/>
                    </a:lnTo>
                    <a:lnTo>
                      <a:pt x="14" y="42"/>
                    </a:lnTo>
                    <a:lnTo>
                      <a:pt x="0" y="49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414E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5" name="Freeform: Shape 554" descr="d348bed2-2ad4-4351-bf16-da6c9e2443f5"/>
              <p:cNvSpPr/>
              <p:nvPr/>
            </p:nvSpPr>
            <p:spPr bwMode="auto">
              <a:xfrm>
                <a:off x="6400" y="3939"/>
                <a:ext cx="27" cy="16"/>
              </a:xfrm>
              <a:custGeom>
                <a:avLst/>
                <a:gdLst>
                  <a:gd name="T0" fmla="*/ 0 w 27"/>
                  <a:gd name="T1" fmla="*/ 8 h 16"/>
                  <a:gd name="T2" fmla="*/ 13 w 27"/>
                  <a:gd name="T3" fmla="*/ 0 h 16"/>
                  <a:gd name="T4" fmla="*/ 27 w 27"/>
                  <a:gd name="T5" fmla="*/ 8 h 16"/>
                  <a:gd name="T6" fmla="*/ 14 w 27"/>
                  <a:gd name="T7" fmla="*/ 16 h 16"/>
                  <a:gd name="T8" fmla="*/ 0 w 27"/>
                  <a:gd name="T9" fmla="*/ 8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16">
                    <a:moveTo>
                      <a:pt x="0" y="8"/>
                    </a:moveTo>
                    <a:lnTo>
                      <a:pt x="13" y="0"/>
                    </a:lnTo>
                    <a:lnTo>
                      <a:pt x="27" y="8"/>
                    </a:lnTo>
                    <a:lnTo>
                      <a:pt x="14" y="16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99A5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6" name="Freeform: Shape 555" descr="fc187245-1075-4fa5-8692-f8fe6d976361"/>
              <p:cNvSpPr/>
              <p:nvPr/>
            </p:nvSpPr>
            <p:spPr bwMode="auto">
              <a:xfrm>
                <a:off x="6347" y="3863"/>
                <a:ext cx="68" cy="100"/>
              </a:xfrm>
              <a:custGeom>
                <a:avLst/>
                <a:gdLst>
                  <a:gd name="T0" fmla="*/ 68 w 68"/>
                  <a:gd name="T1" fmla="*/ 39 h 100"/>
                  <a:gd name="T2" fmla="*/ 68 w 68"/>
                  <a:gd name="T3" fmla="*/ 100 h 100"/>
                  <a:gd name="T4" fmla="*/ 0 w 68"/>
                  <a:gd name="T5" fmla="*/ 62 h 100"/>
                  <a:gd name="T6" fmla="*/ 0 w 68"/>
                  <a:gd name="T7" fmla="*/ 0 h 100"/>
                  <a:gd name="T8" fmla="*/ 68 w 68"/>
                  <a:gd name="T9" fmla="*/ 39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00">
                    <a:moveTo>
                      <a:pt x="68" y="39"/>
                    </a:moveTo>
                    <a:lnTo>
                      <a:pt x="68" y="100"/>
                    </a:lnTo>
                    <a:lnTo>
                      <a:pt x="0" y="62"/>
                    </a:lnTo>
                    <a:lnTo>
                      <a:pt x="0" y="0"/>
                    </a:lnTo>
                    <a:lnTo>
                      <a:pt x="68" y="39"/>
                    </a:lnTo>
                    <a:close/>
                  </a:path>
                </a:pathLst>
              </a:custGeom>
              <a:solidFill>
                <a:srgbClr val="078A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7" name="Freeform: Shape 556" descr="e4ced54d-71d4-4537-a596-59f44077f4dd"/>
              <p:cNvSpPr/>
              <p:nvPr/>
            </p:nvSpPr>
            <p:spPr bwMode="auto">
              <a:xfrm>
                <a:off x="6415" y="3865"/>
                <a:ext cx="64" cy="98"/>
              </a:xfrm>
              <a:custGeom>
                <a:avLst/>
                <a:gdLst>
                  <a:gd name="T0" fmla="*/ 0 w 64"/>
                  <a:gd name="T1" fmla="*/ 37 h 98"/>
                  <a:gd name="T2" fmla="*/ 64 w 64"/>
                  <a:gd name="T3" fmla="*/ 0 h 98"/>
                  <a:gd name="T4" fmla="*/ 64 w 64"/>
                  <a:gd name="T5" fmla="*/ 62 h 98"/>
                  <a:gd name="T6" fmla="*/ 0 w 64"/>
                  <a:gd name="T7" fmla="*/ 98 h 98"/>
                  <a:gd name="T8" fmla="*/ 0 w 64"/>
                  <a:gd name="T9" fmla="*/ 37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98">
                    <a:moveTo>
                      <a:pt x="0" y="37"/>
                    </a:moveTo>
                    <a:lnTo>
                      <a:pt x="64" y="0"/>
                    </a:lnTo>
                    <a:lnTo>
                      <a:pt x="64" y="62"/>
                    </a:lnTo>
                    <a:lnTo>
                      <a:pt x="0" y="98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8" name="Freeform: Shape 557" descr="79742f74-37b3-49df-8cfd-a787b49a5ff9"/>
              <p:cNvSpPr/>
              <p:nvPr/>
            </p:nvSpPr>
            <p:spPr bwMode="auto">
              <a:xfrm>
                <a:off x="6347" y="3826"/>
                <a:ext cx="132" cy="76"/>
              </a:xfrm>
              <a:custGeom>
                <a:avLst/>
                <a:gdLst>
                  <a:gd name="T0" fmla="*/ 0 w 132"/>
                  <a:gd name="T1" fmla="*/ 37 h 76"/>
                  <a:gd name="T2" fmla="*/ 64 w 132"/>
                  <a:gd name="T3" fmla="*/ 0 h 76"/>
                  <a:gd name="T4" fmla="*/ 132 w 132"/>
                  <a:gd name="T5" fmla="*/ 39 h 76"/>
                  <a:gd name="T6" fmla="*/ 68 w 132"/>
                  <a:gd name="T7" fmla="*/ 76 h 76"/>
                  <a:gd name="T8" fmla="*/ 0 w 132"/>
                  <a:gd name="T9" fmla="*/ 37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76">
                    <a:moveTo>
                      <a:pt x="0" y="37"/>
                    </a:moveTo>
                    <a:lnTo>
                      <a:pt x="64" y="0"/>
                    </a:lnTo>
                    <a:lnTo>
                      <a:pt x="132" y="39"/>
                    </a:lnTo>
                    <a:lnTo>
                      <a:pt x="68" y="76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59" name="Freeform: Shape 558" descr="614423f4-791a-419a-ad91-66abb95d8b37"/>
              <p:cNvSpPr/>
              <p:nvPr/>
            </p:nvSpPr>
            <p:spPr bwMode="auto">
              <a:xfrm>
                <a:off x="6368" y="3834"/>
                <a:ext cx="46" cy="54"/>
              </a:xfrm>
              <a:custGeom>
                <a:avLst/>
                <a:gdLst>
                  <a:gd name="T0" fmla="*/ 46 w 46"/>
                  <a:gd name="T1" fmla="*/ 27 h 54"/>
                  <a:gd name="T2" fmla="*/ 46 w 46"/>
                  <a:gd name="T3" fmla="*/ 54 h 54"/>
                  <a:gd name="T4" fmla="*/ 0 w 46"/>
                  <a:gd name="T5" fmla="*/ 27 h 54"/>
                  <a:gd name="T6" fmla="*/ 0 w 46"/>
                  <a:gd name="T7" fmla="*/ 0 h 54"/>
                  <a:gd name="T8" fmla="*/ 46 w 46"/>
                  <a:gd name="T9" fmla="*/ 27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54">
                    <a:moveTo>
                      <a:pt x="46" y="27"/>
                    </a:moveTo>
                    <a:lnTo>
                      <a:pt x="46" y="54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46" y="27"/>
                    </a:lnTo>
                    <a:close/>
                  </a:path>
                </a:pathLst>
              </a:custGeom>
              <a:solidFill>
                <a:srgbClr val="078A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0" name="Freeform: Shape 559" descr="cd92eb15-f9cc-465e-948f-42efb0a87459"/>
              <p:cNvSpPr/>
              <p:nvPr/>
            </p:nvSpPr>
            <p:spPr bwMode="auto">
              <a:xfrm>
                <a:off x="6414" y="3835"/>
                <a:ext cx="44" cy="53"/>
              </a:xfrm>
              <a:custGeom>
                <a:avLst/>
                <a:gdLst>
                  <a:gd name="T0" fmla="*/ 0 w 44"/>
                  <a:gd name="T1" fmla="*/ 26 h 53"/>
                  <a:gd name="T2" fmla="*/ 44 w 44"/>
                  <a:gd name="T3" fmla="*/ 0 h 53"/>
                  <a:gd name="T4" fmla="*/ 44 w 44"/>
                  <a:gd name="T5" fmla="*/ 28 h 53"/>
                  <a:gd name="T6" fmla="*/ 0 w 44"/>
                  <a:gd name="T7" fmla="*/ 53 h 53"/>
                  <a:gd name="T8" fmla="*/ 0 w 44"/>
                  <a:gd name="T9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52">
                    <a:moveTo>
                      <a:pt x="0" y="26"/>
                    </a:moveTo>
                    <a:lnTo>
                      <a:pt x="44" y="0"/>
                    </a:lnTo>
                    <a:lnTo>
                      <a:pt x="44" y="28"/>
                    </a:lnTo>
                    <a:lnTo>
                      <a:pt x="0" y="53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1" name="Freeform: Shape 560" descr="ff1b897e-ec75-40bc-9207-855b26ea3425"/>
              <p:cNvSpPr/>
              <p:nvPr/>
            </p:nvSpPr>
            <p:spPr bwMode="auto">
              <a:xfrm>
                <a:off x="6368" y="3808"/>
                <a:ext cx="90" cy="53"/>
              </a:xfrm>
              <a:custGeom>
                <a:avLst/>
                <a:gdLst>
                  <a:gd name="T0" fmla="*/ 0 w 90"/>
                  <a:gd name="T1" fmla="*/ 26 h 53"/>
                  <a:gd name="T2" fmla="*/ 44 w 90"/>
                  <a:gd name="T3" fmla="*/ 0 h 53"/>
                  <a:gd name="T4" fmla="*/ 90 w 90"/>
                  <a:gd name="T5" fmla="*/ 27 h 53"/>
                  <a:gd name="T6" fmla="*/ 46 w 90"/>
                  <a:gd name="T7" fmla="*/ 53 h 53"/>
                  <a:gd name="T8" fmla="*/ 0 w 90"/>
                  <a:gd name="T9" fmla="*/ 2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52">
                    <a:moveTo>
                      <a:pt x="0" y="26"/>
                    </a:moveTo>
                    <a:lnTo>
                      <a:pt x="44" y="0"/>
                    </a:lnTo>
                    <a:lnTo>
                      <a:pt x="90" y="27"/>
                    </a:lnTo>
                    <a:lnTo>
                      <a:pt x="46" y="53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2" name="Freeform: Shape 561" descr="886213ba-dfbc-40ae-bd15-98e4c81d6eaf"/>
              <p:cNvSpPr/>
              <p:nvPr/>
            </p:nvSpPr>
            <p:spPr bwMode="auto">
              <a:xfrm>
                <a:off x="6384" y="3812"/>
                <a:ext cx="31" cy="36"/>
              </a:xfrm>
              <a:custGeom>
                <a:avLst/>
                <a:gdLst>
                  <a:gd name="T0" fmla="*/ 31 w 31"/>
                  <a:gd name="T1" fmla="*/ 18 h 36"/>
                  <a:gd name="T2" fmla="*/ 31 w 31"/>
                  <a:gd name="T3" fmla="*/ 36 h 36"/>
                  <a:gd name="T4" fmla="*/ 0 w 31"/>
                  <a:gd name="T5" fmla="*/ 18 h 36"/>
                  <a:gd name="T6" fmla="*/ 0 w 31"/>
                  <a:gd name="T7" fmla="*/ 0 h 36"/>
                  <a:gd name="T8" fmla="*/ 31 w 31"/>
                  <a:gd name="T9" fmla="*/ 18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36">
                    <a:moveTo>
                      <a:pt x="31" y="18"/>
                    </a:moveTo>
                    <a:lnTo>
                      <a:pt x="31" y="36"/>
                    </a:lnTo>
                    <a:lnTo>
                      <a:pt x="0" y="18"/>
                    </a:lnTo>
                    <a:lnTo>
                      <a:pt x="0" y="0"/>
                    </a:lnTo>
                    <a:lnTo>
                      <a:pt x="31" y="18"/>
                    </a:lnTo>
                    <a:close/>
                  </a:path>
                </a:pathLst>
              </a:custGeom>
              <a:solidFill>
                <a:srgbClr val="078A4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3" name="Freeform: Shape 562" descr="ed964d38-b5a0-4cb1-86bb-3c4aa3d656d7"/>
              <p:cNvSpPr/>
              <p:nvPr/>
            </p:nvSpPr>
            <p:spPr bwMode="auto">
              <a:xfrm>
                <a:off x="6415" y="3813"/>
                <a:ext cx="30" cy="35"/>
              </a:xfrm>
              <a:custGeom>
                <a:avLst/>
                <a:gdLst>
                  <a:gd name="T0" fmla="*/ 0 w 30"/>
                  <a:gd name="T1" fmla="*/ 17 h 35"/>
                  <a:gd name="T2" fmla="*/ 30 w 30"/>
                  <a:gd name="T3" fmla="*/ 0 h 35"/>
                  <a:gd name="T4" fmla="*/ 29 w 30"/>
                  <a:gd name="T5" fmla="*/ 18 h 35"/>
                  <a:gd name="T6" fmla="*/ 0 w 30"/>
                  <a:gd name="T7" fmla="*/ 35 h 35"/>
                  <a:gd name="T8" fmla="*/ 0 w 30"/>
                  <a:gd name="T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35">
                    <a:moveTo>
                      <a:pt x="0" y="17"/>
                    </a:moveTo>
                    <a:lnTo>
                      <a:pt x="30" y="0"/>
                    </a:lnTo>
                    <a:lnTo>
                      <a:pt x="29" y="18"/>
                    </a:lnTo>
                    <a:lnTo>
                      <a:pt x="0" y="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4" name="Freeform: Shape 563" descr="a3e6f602-c5a9-45c5-b568-9af13a19dc8d"/>
              <p:cNvSpPr/>
              <p:nvPr/>
            </p:nvSpPr>
            <p:spPr bwMode="auto">
              <a:xfrm>
                <a:off x="6384" y="3795"/>
                <a:ext cx="61" cy="35"/>
              </a:xfrm>
              <a:custGeom>
                <a:avLst/>
                <a:gdLst>
                  <a:gd name="T0" fmla="*/ 0 w 61"/>
                  <a:gd name="T1" fmla="*/ 17 h 35"/>
                  <a:gd name="T2" fmla="*/ 30 w 61"/>
                  <a:gd name="T3" fmla="*/ 0 h 35"/>
                  <a:gd name="T4" fmla="*/ 61 w 61"/>
                  <a:gd name="T5" fmla="*/ 18 h 35"/>
                  <a:gd name="T6" fmla="*/ 31 w 61"/>
                  <a:gd name="T7" fmla="*/ 35 h 35"/>
                  <a:gd name="T8" fmla="*/ 0 w 61"/>
                  <a:gd name="T9" fmla="*/ 1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35">
                    <a:moveTo>
                      <a:pt x="0" y="17"/>
                    </a:moveTo>
                    <a:lnTo>
                      <a:pt x="30" y="0"/>
                    </a:lnTo>
                    <a:lnTo>
                      <a:pt x="61" y="18"/>
                    </a:lnTo>
                    <a:lnTo>
                      <a:pt x="31" y="3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5" name="Freeform: Shape 564" descr="823d5aff-f8a6-462e-990b-31f945617833"/>
              <p:cNvSpPr/>
              <p:nvPr/>
            </p:nvSpPr>
            <p:spPr bwMode="auto">
              <a:xfrm>
                <a:off x="4254" y="1863"/>
                <a:ext cx="1124" cy="693"/>
              </a:xfrm>
              <a:custGeom>
                <a:avLst/>
                <a:gdLst>
                  <a:gd name="T0" fmla="*/ 32 w 1124"/>
                  <a:gd name="T1" fmla="*/ 626 h 694"/>
                  <a:gd name="T2" fmla="*/ 125 w 1124"/>
                  <a:gd name="T3" fmla="*/ 685 h 694"/>
                  <a:gd name="T4" fmla="*/ 174 w 1124"/>
                  <a:gd name="T5" fmla="*/ 685 h 694"/>
                  <a:gd name="T6" fmla="*/ 1091 w 1124"/>
                  <a:gd name="T7" fmla="*/ 152 h 694"/>
                  <a:gd name="T8" fmla="*/ 1091 w 1124"/>
                  <a:gd name="T9" fmla="*/ 67 h 694"/>
                  <a:gd name="T10" fmla="*/ 999 w 1124"/>
                  <a:gd name="T11" fmla="*/ 9 h 694"/>
                  <a:gd name="T12" fmla="*/ 949 w 1124"/>
                  <a:gd name="T13" fmla="*/ 9 h 694"/>
                  <a:gd name="T14" fmla="*/ 32 w 1124"/>
                  <a:gd name="T15" fmla="*/ 541 h 694"/>
                  <a:gd name="T16" fmla="*/ 32 w 1124"/>
                  <a:gd name="T17" fmla="*/ 626 h 6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4" h="694">
                    <a:moveTo>
                      <a:pt x="32" y="626"/>
                    </a:moveTo>
                    <a:cubicBezTo>
                      <a:pt x="125" y="685"/>
                      <a:pt x="125" y="685"/>
                      <a:pt x="125" y="685"/>
                    </a:cubicBezTo>
                    <a:cubicBezTo>
                      <a:pt x="140" y="694"/>
                      <a:pt x="159" y="694"/>
                      <a:pt x="174" y="685"/>
                    </a:cubicBezTo>
                    <a:cubicBezTo>
                      <a:pt x="1091" y="152"/>
                      <a:pt x="1091" y="152"/>
                      <a:pt x="1091" y="152"/>
                    </a:cubicBezTo>
                    <a:cubicBezTo>
                      <a:pt x="1124" y="133"/>
                      <a:pt x="1124" y="86"/>
                      <a:pt x="1091" y="67"/>
                    </a:cubicBezTo>
                    <a:cubicBezTo>
                      <a:pt x="999" y="9"/>
                      <a:pt x="999" y="9"/>
                      <a:pt x="999" y="9"/>
                    </a:cubicBezTo>
                    <a:cubicBezTo>
                      <a:pt x="984" y="0"/>
                      <a:pt x="965" y="0"/>
                      <a:pt x="949" y="9"/>
                    </a:cubicBezTo>
                    <a:cubicBezTo>
                      <a:pt x="32" y="541"/>
                      <a:pt x="32" y="541"/>
                      <a:pt x="32" y="541"/>
                    </a:cubicBezTo>
                    <a:cubicBezTo>
                      <a:pt x="0" y="560"/>
                      <a:pt x="0" y="607"/>
                      <a:pt x="32" y="626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6" name="Freeform: Shape 565" descr="a2467973-dc29-4f64-ba40-e497693adbfa"/>
              <p:cNvSpPr/>
              <p:nvPr/>
            </p:nvSpPr>
            <p:spPr bwMode="auto">
              <a:xfrm>
                <a:off x="4337" y="1188"/>
                <a:ext cx="959" cy="1301"/>
              </a:xfrm>
              <a:custGeom>
                <a:avLst/>
                <a:gdLst>
                  <a:gd name="T0" fmla="*/ 957 w 959"/>
                  <a:gd name="T1" fmla="*/ 37 h 1302"/>
                  <a:gd name="T2" fmla="*/ 959 w 959"/>
                  <a:gd name="T3" fmla="*/ 744 h 1302"/>
                  <a:gd name="T4" fmla="*/ 945 w 959"/>
                  <a:gd name="T5" fmla="*/ 769 h 1302"/>
                  <a:gd name="T6" fmla="*/ 45 w 959"/>
                  <a:gd name="T7" fmla="*/ 1291 h 1302"/>
                  <a:gd name="T8" fmla="*/ 2 w 959"/>
                  <a:gd name="T9" fmla="*/ 1266 h 1302"/>
                  <a:gd name="T10" fmla="*/ 0 w 959"/>
                  <a:gd name="T11" fmla="*/ 559 h 1302"/>
                  <a:gd name="T12" fmla="*/ 14 w 959"/>
                  <a:gd name="T13" fmla="*/ 533 h 1302"/>
                  <a:gd name="T14" fmla="*/ 913 w 959"/>
                  <a:gd name="T15" fmla="*/ 11 h 1302"/>
                  <a:gd name="T16" fmla="*/ 957 w 959"/>
                  <a:gd name="T17" fmla="*/ 37 h 1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59" h="1302">
                    <a:moveTo>
                      <a:pt x="957" y="37"/>
                    </a:moveTo>
                    <a:cubicBezTo>
                      <a:pt x="959" y="744"/>
                      <a:pt x="959" y="744"/>
                      <a:pt x="959" y="744"/>
                    </a:cubicBezTo>
                    <a:cubicBezTo>
                      <a:pt x="959" y="754"/>
                      <a:pt x="954" y="764"/>
                      <a:pt x="945" y="769"/>
                    </a:cubicBezTo>
                    <a:cubicBezTo>
                      <a:pt x="45" y="1291"/>
                      <a:pt x="45" y="1291"/>
                      <a:pt x="45" y="1291"/>
                    </a:cubicBezTo>
                    <a:cubicBezTo>
                      <a:pt x="26" y="1302"/>
                      <a:pt x="2" y="1288"/>
                      <a:pt x="2" y="1266"/>
                    </a:cubicBezTo>
                    <a:cubicBezTo>
                      <a:pt x="0" y="559"/>
                      <a:pt x="0" y="559"/>
                      <a:pt x="0" y="559"/>
                    </a:cubicBezTo>
                    <a:cubicBezTo>
                      <a:pt x="0" y="548"/>
                      <a:pt x="5" y="539"/>
                      <a:pt x="14" y="533"/>
                    </a:cubicBezTo>
                    <a:cubicBezTo>
                      <a:pt x="913" y="11"/>
                      <a:pt x="913" y="11"/>
                      <a:pt x="913" y="11"/>
                    </a:cubicBezTo>
                    <a:cubicBezTo>
                      <a:pt x="933" y="0"/>
                      <a:pt x="957" y="14"/>
                      <a:pt x="957" y="37"/>
                    </a:cubicBezTo>
                  </a:path>
                </a:pathLst>
              </a:custGeom>
              <a:solidFill>
                <a:srgbClr val="AEF4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7" name="Freeform: Shape 566" descr="cadabc30-0429-4c4b-b104-6a5d5bb362af"/>
              <p:cNvSpPr/>
              <p:nvPr/>
            </p:nvSpPr>
            <p:spPr bwMode="auto">
              <a:xfrm>
                <a:off x="4358" y="1198"/>
                <a:ext cx="959" cy="1301"/>
              </a:xfrm>
              <a:custGeom>
                <a:avLst/>
                <a:gdLst>
                  <a:gd name="T0" fmla="*/ 957 w 959"/>
                  <a:gd name="T1" fmla="*/ 37 h 1302"/>
                  <a:gd name="T2" fmla="*/ 959 w 959"/>
                  <a:gd name="T3" fmla="*/ 744 h 1302"/>
                  <a:gd name="T4" fmla="*/ 945 w 959"/>
                  <a:gd name="T5" fmla="*/ 769 h 1302"/>
                  <a:gd name="T6" fmla="*/ 45 w 959"/>
                  <a:gd name="T7" fmla="*/ 1291 h 1302"/>
                  <a:gd name="T8" fmla="*/ 2 w 959"/>
                  <a:gd name="T9" fmla="*/ 1266 h 1302"/>
                  <a:gd name="T10" fmla="*/ 0 w 959"/>
                  <a:gd name="T11" fmla="*/ 559 h 1302"/>
                  <a:gd name="T12" fmla="*/ 14 w 959"/>
                  <a:gd name="T13" fmla="*/ 533 h 1302"/>
                  <a:gd name="T14" fmla="*/ 913 w 959"/>
                  <a:gd name="T15" fmla="*/ 11 h 1302"/>
                  <a:gd name="T16" fmla="*/ 957 w 959"/>
                  <a:gd name="T17" fmla="*/ 37 h 1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59" h="1302">
                    <a:moveTo>
                      <a:pt x="957" y="37"/>
                    </a:moveTo>
                    <a:cubicBezTo>
                      <a:pt x="959" y="744"/>
                      <a:pt x="959" y="744"/>
                      <a:pt x="959" y="744"/>
                    </a:cubicBezTo>
                    <a:cubicBezTo>
                      <a:pt x="959" y="754"/>
                      <a:pt x="954" y="764"/>
                      <a:pt x="945" y="769"/>
                    </a:cubicBezTo>
                    <a:cubicBezTo>
                      <a:pt x="45" y="1291"/>
                      <a:pt x="45" y="1291"/>
                      <a:pt x="45" y="1291"/>
                    </a:cubicBezTo>
                    <a:cubicBezTo>
                      <a:pt x="26" y="1302"/>
                      <a:pt x="2" y="1288"/>
                      <a:pt x="2" y="1266"/>
                    </a:cubicBezTo>
                    <a:cubicBezTo>
                      <a:pt x="0" y="559"/>
                      <a:pt x="0" y="559"/>
                      <a:pt x="0" y="559"/>
                    </a:cubicBezTo>
                    <a:cubicBezTo>
                      <a:pt x="0" y="548"/>
                      <a:pt x="5" y="539"/>
                      <a:pt x="14" y="533"/>
                    </a:cubicBezTo>
                    <a:cubicBezTo>
                      <a:pt x="913" y="11"/>
                      <a:pt x="913" y="11"/>
                      <a:pt x="913" y="11"/>
                    </a:cubicBezTo>
                    <a:cubicBezTo>
                      <a:pt x="933" y="0"/>
                      <a:pt x="957" y="14"/>
                      <a:pt x="957" y="37"/>
                    </a:cubicBezTo>
                  </a:path>
                </a:pathLst>
              </a:custGeom>
              <a:solidFill>
                <a:srgbClr val="F0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8" name="Freeform: Shape 567" descr="0ce3ae76-6788-48be-b8cb-35508b300334"/>
              <p:cNvSpPr/>
              <p:nvPr/>
            </p:nvSpPr>
            <p:spPr bwMode="auto">
              <a:xfrm>
                <a:off x="4908" y="1888"/>
                <a:ext cx="150" cy="106"/>
              </a:xfrm>
              <a:custGeom>
                <a:avLst/>
                <a:gdLst>
                  <a:gd name="T0" fmla="*/ 146 w 150"/>
                  <a:gd name="T1" fmla="*/ 15 h 106"/>
                  <a:gd name="T2" fmla="*/ 0 w 150"/>
                  <a:gd name="T3" fmla="*/ 106 h 106"/>
                  <a:gd name="T4" fmla="*/ 0 w 150"/>
                  <a:gd name="T5" fmla="*/ 88 h 106"/>
                  <a:gd name="T6" fmla="*/ 146 w 150"/>
                  <a:gd name="T7" fmla="*/ 1 h 106"/>
                  <a:gd name="T8" fmla="*/ 150 w 150"/>
                  <a:gd name="T9" fmla="*/ 4 h 106"/>
                  <a:gd name="T10" fmla="*/ 150 w 150"/>
                  <a:gd name="T11" fmla="*/ 9 h 106"/>
                  <a:gd name="T12" fmla="*/ 146 w 150"/>
                  <a:gd name="T13" fmla="*/ 15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0" h="105">
                    <a:moveTo>
                      <a:pt x="146" y="15"/>
                    </a:moveTo>
                    <a:cubicBezTo>
                      <a:pt x="0" y="106"/>
                      <a:pt x="0" y="106"/>
                      <a:pt x="0" y="106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146" y="1"/>
                      <a:pt x="146" y="1"/>
                      <a:pt x="146" y="1"/>
                    </a:cubicBezTo>
                    <a:cubicBezTo>
                      <a:pt x="148" y="0"/>
                      <a:pt x="150" y="1"/>
                      <a:pt x="150" y="4"/>
                    </a:cubicBezTo>
                    <a:cubicBezTo>
                      <a:pt x="150" y="9"/>
                      <a:pt x="150" y="9"/>
                      <a:pt x="150" y="9"/>
                    </a:cubicBezTo>
                    <a:cubicBezTo>
                      <a:pt x="150" y="12"/>
                      <a:pt x="148" y="14"/>
                      <a:pt x="146" y="15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9" name="Freeform: Shape 568" descr="a716abff-6419-40a8-98c5-fe75c880ca3a"/>
              <p:cNvSpPr/>
              <p:nvPr/>
            </p:nvSpPr>
            <p:spPr bwMode="auto">
              <a:xfrm>
                <a:off x="4519" y="2131"/>
                <a:ext cx="155" cy="96"/>
              </a:xfrm>
              <a:custGeom>
                <a:avLst/>
                <a:gdLst>
                  <a:gd name="T0" fmla="*/ 151 w 155"/>
                  <a:gd name="T1" fmla="*/ 14 h 96"/>
                  <a:gd name="T2" fmla="*/ 11 w 155"/>
                  <a:gd name="T3" fmla="*/ 94 h 96"/>
                  <a:gd name="T4" fmla="*/ 1 w 155"/>
                  <a:gd name="T5" fmla="*/ 92 h 96"/>
                  <a:gd name="T6" fmla="*/ 4 w 155"/>
                  <a:gd name="T7" fmla="*/ 82 h 96"/>
                  <a:gd name="T8" fmla="*/ 144 w 155"/>
                  <a:gd name="T9" fmla="*/ 2 h 96"/>
                  <a:gd name="T10" fmla="*/ 153 w 155"/>
                  <a:gd name="T11" fmla="*/ 5 h 96"/>
                  <a:gd name="T12" fmla="*/ 151 w 155"/>
                  <a:gd name="T13" fmla="*/ 14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5" h="96">
                    <a:moveTo>
                      <a:pt x="151" y="14"/>
                    </a:moveTo>
                    <a:cubicBezTo>
                      <a:pt x="11" y="94"/>
                      <a:pt x="11" y="94"/>
                      <a:pt x="11" y="94"/>
                    </a:cubicBezTo>
                    <a:cubicBezTo>
                      <a:pt x="8" y="96"/>
                      <a:pt x="3" y="95"/>
                      <a:pt x="1" y="92"/>
                    </a:cubicBezTo>
                    <a:cubicBezTo>
                      <a:pt x="0" y="88"/>
                      <a:pt x="1" y="84"/>
                      <a:pt x="4" y="82"/>
                    </a:cubicBezTo>
                    <a:cubicBezTo>
                      <a:pt x="144" y="2"/>
                      <a:pt x="144" y="2"/>
                      <a:pt x="144" y="2"/>
                    </a:cubicBezTo>
                    <a:cubicBezTo>
                      <a:pt x="147" y="0"/>
                      <a:pt x="151" y="1"/>
                      <a:pt x="153" y="5"/>
                    </a:cubicBezTo>
                    <a:cubicBezTo>
                      <a:pt x="155" y="8"/>
                      <a:pt x="154" y="12"/>
                      <a:pt x="151" y="14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0" name="Freeform: Shape 569" descr="c6a442b7-87c6-4179-9501-cc77e8c272a7"/>
              <p:cNvSpPr/>
              <p:nvPr/>
            </p:nvSpPr>
            <p:spPr bwMode="auto">
              <a:xfrm>
                <a:off x="4519" y="2212"/>
                <a:ext cx="113" cy="71"/>
              </a:xfrm>
              <a:custGeom>
                <a:avLst/>
                <a:gdLst>
                  <a:gd name="T0" fmla="*/ 109 w 113"/>
                  <a:gd name="T1" fmla="*/ 14 h 71"/>
                  <a:gd name="T2" fmla="*/ 11 w 113"/>
                  <a:gd name="T3" fmla="*/ 69 h 71"/>
                  <a:gd name="T4" fmla="*/ 1 w 113"/>
                  <a:gd name="T5" fmla="*/ 67 h 71"/>
                  <a:gd name="T6" fmla="*/ 4 w 113"/>
                  <a:gd name="T7" fmla="*/ 57 h 71"/>
                  <a:gd name="T8" fmla="*/ 102 w 113"/>
                  <a:gd name="T9" fmla="*/ 2 h 71"/>
                  <a:gd name="T10" fmla="*/ 111 w 113"/>
                  <a:gd name="T11" fmla="*/ 4 h 71"/>
                  <a:gd name="T12" fmla="*/ 109 w 113"/>
                  <a:gd name="T13" fmla="*/ 14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3" h="71">
                    <a:moveTo>
                      <a:pt x="109" y="14"/>
                    </a:moveTo>
                    <a:cubicBezTo>
                      <a:pt x="11" y="69"/>
                      <a:pt x="11" y="69"/>
                      <a:pt x="11" y="69"/>
                    </a:cubicBezTo>
                    <a:cubicBezTo>
                      <a:pt x="8" y="71"/>
                      <a:pt x="3" y="70"/>
                      <a:pt x="1" y="67"/>
                    </a:cubicBezTo>
                    <a:cubicBezTo>
                      <a:pt x="0" y="63"/>
                      <a:pt x="1" y="59"/>
                      <a:pt x="4" y="57"/>
                    </a:cubicBezTo>
                    <a:cubicBezTo>
                      <a:pt x="102" y="2"/>
                      <a:pt x="102" y="2"/>
                      <a:pt x="102" y="2"/>
                    </a:cubicBezTo>
                    <a:cubicBezTo>
                      <a:pt x="105" y="0"/>
                      <a:pt x="109" y="1"/>
                      <a:pt x="111" y="4"/>
                    </a:cubicBezTo>
                    <a:cubicBezTo>
                      <a:pt x="113" y="8"/>
                      <a:pt x="112" y="12"/>
                      <a:pt x="109" y="14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1" name="Freeform: Shape 570" descr="b9d25491-bb6a-423e-8861-edae4ae3c4ee"/>
              <p:cNvSpPr/>
              <p:nvPr/>
            </p:nvSpPr>
            <p:spPr bwMode="auto">
              <a:xfrm>
                <a:off x="4764" y="1872"/>
                <a:ext cx="144" cy="122"/>
              </a:xfrm>
              <a:custGeom>
                <a:avLst/>
                <a:gdLst>
                  <a:gd name="T0" fmla="*/ 144 w 144"/>
                  <a:gd name="T1" fmla="*/ 122 h 122"/>
                  <a:gd name="T2" fmla="*/ 0 w 144"/>
                  <a:gd name="T3" fmla="*/ 11 h 122"/>
                  <a:gd name="T4" fmla="*/ 9 w 144"/>
                  <a:gd name="T5" fmla="*/ 0 h 122"/>
                  <a:gd name="T6" fmla="*/ 144 w 144"/>
                  <a:gd name="T7" fmla="*/ 104 h 122"/>
                  <a:gd name="T8" fmla="*/ 144 w 144"/>
                  <a:gd name="T9" fmla="*/ 122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4" h="122">
                    <a:moveTo>
                      <a:pt x="144" y="122"/>
                    </a:moveTo>
                    <a:lnTo>
                      <a:pt x="0" y="11"/>
                    </a:lnTo>
                    <a:lnTo>
                      <a:pt x="9" y="0"/>
                    </a:lnTo>
                    <a:lnTo>
                      <a:pt x="144" y="104"/>
                    </a:lnTo>
                    <a:lnTo>
                      <a:pt x="144" y="122"/>
                    </a:ln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2" name="Freeform: Shape 571" descr="ca8c032c-2d11-407a-bfa1-1fd01b0fd0dc"/>
              <p:cNvSpPr/>
              <p:nvPr/>
            </p:nvSpPr>
            <p:spPr bwMode="auto">
              <a:xfrm>
                <a:off x="4504" y="1727"/>
                <a:ext cx="294" cy="359"/>
              </a:xfrm>
              <a:custGeom>
                <a:avLst/>
                <a:gdLst>
                  <a:gd name="T0" fmla="*/ 294 w 294"/>
                  <a:gd name="T1" fmla="*/ 121 h 360"/>
                  <a:gd name="T2" fmla="*/ 147 w 294"/>
                  <a:gd name="T3" fmla="*/ 327 h 360"/>
                  <a:gd name="T4" fmla="*/ 0 w 294"/>
                  <a:gd name="T5" fmla="*/ 239 h 360"/>
                  <a:gd name="T6" fmla="*/ 147 w 294"/>
                  <a:gd name="T7" fmla="*/ 33 h 360"/>
                  <a:gd name="T8" fmla="*/ 294 w 294"/>
                  <a:gd name="T9" fmla="*/ 121 h 3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4" h="360">
                    <a:moveTo>
                      <a:pt x="294" y="121"/>
                    </a:moveTo>
                    <a:cubicBezTo>
                      <a:pt x="294" y="202"/>
                      <a:pt x="228" y="294"/>
                      <a:pt x="147" y="327"/>
                    </a:cubicBezTo>
                    <a:cubicBezTo>
                      <a:pt x="66" y="360"/>
                      <a:pt x="0" y="320"/>
                      <a:pt x="0" y="239"/>
                    </a:cubicBezTo>
                    <a:cubicBezTo>
                      <a:pt x="0" y="158"/>
                      <a:pt x="66" y="66"/>
                      <a:pt x="147" y="33"/>
                    </a:cubicBezTo>
                    <a:cubicBezTo>
                      <a:pt x="228" y="0"/>
                      <a:pt x="294" y="40"/>
                      <a:pt x="294" y="121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3" name="Freeform: Shape 572" descr="04f5df72-5a2f-491a-9685-9eb374536feb"/>
              <p:cNvSpPr/>
              <p:nvPr/>
            </p:nvSpPr>
            <p:spPr bwMode="auto">
              <a:xfrm>
                <a:off x="4545" y="1744"/>
                <a:ext cx="210" cy="163"/>
              </a:xfrm>
              <a:custGeom>
                <a:avLst/>
                <a:gdLst>
                  <a:gd name="T0" fmla="*/ 108 w 210"/>
                  <a:gd name="T1" fmla="*/ 164 h 164"/>
                  <a:gd name="T2" fmla="*/ 210 w 210"/>
                  <a:gd name="T3" fmla="*/ 17 h 164"/>
                  <a:gd name="T4" fmla="*/ 106 w 210"/>
                  <a:gd name="T5" fmla="*/ 16 h 164"/>
                  <a:gd name="T6" fmla="*/ 0 w 210"/>
                  <a:gd name="T7" fmla="*/ 103 h 164"/>
                  <a:gd name="T8" fmla="*/ 108 w 210"/>
                  <a:gd name="T9" fmla="*/ 16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164">
                    <a:moveTo>
                      <a:pt x="108" y="164"/>
                    </a:moveTo>
                    <a:cubicBezTo>
                      <a:pt x="210" y="17"/>
                      <a:pt x="210" y="17"/>
                      <a:pt x="210" y="17"/>
                    </a:cubicBezTo>
                    <a:cubicBezTo>
                      <a:pt x="183" y="1"/>
                      <a:pt x="147" y="0"/>
                      <a:pt x="106" y="16"/>
                    </a:cubicBezTo>
                    <a:cubicBezTo>
                      <a:pt x="64" y="33"/>
                      <a:pt x="27" y="65"/>
                      <a:pt x="0" y="103"/>
                    </a:cubicBezTo>
                    <a:lnTo>
                      <a:pt x="108" y="164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4" name="Freeform: Shape 573" descr="9827759c-303e-4315-9b74-da2092f9803c"/>
              <p:cNvSpPr/>
              <p:nvPr/>
            </p:nvSpPr>
            <p:spPr bwMode="auto">
              <a:xfrm>
                <a:off x="4649" y="1761"/>
                <a:ext cx="149" cy="166"/>
              </a:xfrm>
              <a:custGeom>
                <a:avLst/>
                <a:gdLst>
                  <a:gd name="T0" fmla="*/ 84 w 149"/>
                  <a:gd name="T1" fmla="*/ 167 h 167"/>
                  <a:gd name="T2" fmla="*/ 137 w 149"/>
                  <a:gd name="T3" fmla="*/ 149 h 167"/>
                  <a:gd name="T4" fmla="*/ 149 w 149"/>
                  <a:gd name="T5" fmla="*/ 87 h 167"/>
                  <a:gd name="T6" fmla="*/ 106 w 149"/>
                  <a:gd name="T7" fmla="*/ 0 h 167"/>
                  <a:gd name="T8" fmla="*/ 0 w 149"/>
                  <a:gd name="T9" fmla="*/ 145 h 167"/>
                  <a:gd name="T10" fmla="*/ 84 w 149"/>
                  <a:gd name="T11" fmla="*/ 167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9" h="167">
                    <a:moveTo>
                      <a:pt x="84" y="167"/>
                    </a:moveTo>
                    <a:cubicBezTo>
                      <a:pt x="137" y="149"/>
                      <a:pt x="137" y="149"/>
                      <a:pt x="137" y="149"/>
                    </a:cubicBezTo>
                    <a:cubicBezTo>
                      <a:pt x="144" y="128"/>
                      <a:pt x="149" y="107"/>
                      <a:pt x="149" y="87"/>
                    </a:cubicBezTo>
                    <a:cubicBezTo>
                      <a:pt x="149" y="46"/>
                      <a:pt x="132" y="16"/>
                      <a:pt x="106" y="0"/>
                    </a:cubicBezTo>
                    <a:cubicBezTo>
                      <a:pt x="0" y="145"/>
                      <a:pt x="0" y="145"/>
                      <a:pt x="0" y="145"/>
                    </a:cubicBezTo>
                    <a:lnTo>
                      <a:pt x="84" y="167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5" name="Freeform: Shape 574" descr="a26c1d0e-9a77-44cf-920a-71dd0944602a"/>
              <p:cNvSpPr/>
              <p:nvPr/>
            </p:nvSpPr>
            <p:spPr bwMode="auto">
              <a:xfrm>
                <a:off x="4649" y="1903"/>
                <a:ext cx="139" cy="151"/>
              </a:xfrm>
              <a:custGeom>
                <a:avLst/>
                <a:gdLst>
                  <a:gd name="T0" fmla="*/ 0 w 139"/>
                  <a:gd name="T1" fmla="*/ 151 h 151"/>
                  <a:gd name="T2" fmla="*/ 0 w 139"/>
                  <a:gd name="T3" fmla="*/ 151 h 151"/>
                  <a:gd name="T4" fmla="*/ 139 w 139"/>
                  <a:gd name="T5" fmla="*/ 0 h 151"/>
                  <a:gd name="T6" fmla="*/ 0 w 139"/>
                  <a:gd name="T7" fmla="*/ 2 h 151"/>
                  <a:gd name="T8" fmla="*/ 0 w 139"/>
                  <a:gd name="T9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9" h="151">
                    <a:moveTo>
                      <a:pt x="0" y="151"/>
                    </a:moveTo>
                    <a:cubicBezTo>
                      <a:pt x="0" y="151"/>
                      <a:pt x="0" y="151"/>
                      <a:pt x="0" y="151"/>
                    </a:cubicBezTo>
                    <a:cubicBezTo>
                      <a:pt x="63" y="126"/>
                      <a:pt x="118" y="64"/>
                      <a:pt x="139" y="0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0" y="151"/>
                    </a:lnTo>
                    <a:close/>
                  </a:path>
                </a:pathLst>
              </a:custGeom>
              <a:solidFill>
                <a:srgbClr val="C9F2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6" name="Freeform: Shape 575" descr="7d059066-bc11-4e82-94e9-b5eb6b52f396"/>
              <p:cNvSpPr/>
              <p:nvPr/>
            </p:nvSpPr>
            <p:spPr bwMode="auto">
              <a:xfrm>
                <a:off x="5091" y="1724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0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0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7" name="Freeform: Shape 576" descr="2c35e3d1-4a60-4f04-a44a-5b4d6d9430fe"/>
              <p:cNvSpPr/>
              <p:nvPr/>
            </p:nvSpPr>
            <p:spPr bwMode="auto">
              <a:xfrm>
                <a:off x="5140" y="1696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0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0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8" name="Freeform: Shape 577" descr="aacb9cb9-d535-494b-97e3-b085e153e5ff"/>
              <p:cNvSpPr/>
              <p:nvPr/>
            </p:nvSpPr>
            <p:spPr bwMode="auto">
              <a:xfrm>
                <a:off x="5189" y="1668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0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0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9" name="Freeform: Shape 578" descr="1179a979-9364-4396-bd8e-fd1b95027305"/>
              <p:cNvSpPr/>
              <p:nvPr/>
            </p:nvSpPr>
            <p:spPr bwMode="auto">
              <a:xfrm>
                <a:off x="5241" y="1640"/>
                <a:ext cx="14" cy="156"/>
              </a:xfrm>
              <a:custGeom>
                <a:avLst/>
                <a:gdLst>
                  <a:gd name="T0" fmla="*/ 7 w 14"/>
                  <a:gd name="T1" fmla="*/ 157 h 157"/>
                  <a:gd name="T2" fmla="*/ 7 w 14"/>
                  <a:gd name="T3" fmla="*/ 157 h 157"/>
                  <a:gd name="T4" fmla="*/ 0 w 14"/>
                  <a:gd name="T5" fmla="*/ 150 h 157"/>
                  <a:gd name="T6" fmla="*/ 0 w 14"/>
                  <a:gd name="T7" fmla="*/ 7 h 157"/>
                  <a:gd name="T8" fmla="*/ 7 w 14"/>
                  <a:gd name="T9" fmla="*/ 0 h 157"/>
                  <a:gd name="T10" fmla="*/ 14 w 14"/>
                  <a:gd name="T11" fmla="*/ 7 h 157"/>
                  <a:gd name="T12" fmla="*/ 14 w 14"/>
                  <a:gd name="T13" fmla="*/ 150 h 157"/>
                  <a:gd name="T14" fmla="*/ 7 w 14"/>
                  <a:gd name="T1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157">
                    <a:moveTo>
                      <a:pt x="7" y="157"/>
                    </a:moveTo>
                    <a:cubicBezTo>
                      <a:pt x="7" y="157"/>
                      <a:pt x="7" y="157"/>
                      <a:pt x="7" y="157"/>
                    </a:cubicBezTo>
                    <a:cubicBezTo>
                      <a:pt x="3" y="157"/>
                      <a:pt x="0" y="154"/>
                      <a:pt x="0" y="15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1" y="0"/>
                      <a:pt x="14" y="3"/>
                      <a:pt x="14" y="7"/>
                    </a:cubicBezTo>
                    <a:cubicBezTo>
                      <a:pt x="14" y="150"/>
                      <a:pt x="14" y="150"/>
                      <a:pt x="14" y="150"/>
                    </a:cubicBezTo>
                    <a:cubicBezTo>
                      <a:pt x="14" y="154"/>
                      <a:pt x="11" y="157"/>
                      <a:pt x="7" y="1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0" name="Freeform: Shape 579" descr="7857c928-6ca0-4d54-b60f-5c96502573c6"/>
              <p:cNvSpPr/>
              <p:nvPr/>
            </p:nvSpPr>
            <p:spPr bwMode="auto">
              <a:xfrm>
                <a:off x="4915" y="1868"/>
                <a:ext cx="121" cy="75"/>
              </a:xfrm>
              <a:custGeom>
                <a:avLst/>
                <a:gdLst>
                  <a:gd name="T0" fmla="*/ 117 w 121"/>
                  <a:gd name="T1" fmla="*/ 14 h 75"/>
                  <a:gd name="T2" fmla="*/ 11 w 121"/>
                  <a:gd name="T3" fmla="*/ 73 h 75"/>
                  <a:gd name="T4" fmla="*/ 1 w 121"/>
                  <a:gd name="T5" fmla="*/ 71 h 75"/>
                  <a:gd name="T6" fmla="*/ 4 w 121"/>
                  <a:gd name="T7" fmla="*/ 61 h 75"/>
                  <a:gd name="T8" fmla="*/ 110 w 121"/>
                  <a:gd name="T9" fmla="*/ 2 h 75"/>
                  <a:gd name="T10" fmla="*/ 119 w 121"/>
                  <a:gd name="T11" fmla="*/ 4 h 75"/>
                  <a:gd name="T12" fmla="*/ 117 w 121"/>
                  <a:gd name="T13" fmla="*/ 14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0" h="75">
                    <a:moveTo>
                      <a:pt x="117" y="14"/>
                    </a:moveTo>
                    <a:cubicBezTo>
                      <a:pt x="11" y="73"/>
                      <a:pt x="11" y="73"/>
                      <a:pt x="11" y="73"/>
                    </a:cubicBezTo>
                    <a:cubicBezTo>
                      <a:pt x="8" y="75"/>
                      <a:pt x="3" y="74"/>
                      <a:pt x="1" y="71"/>
                    </a:cubicBezTo>
                    <a:cubicBezTo>
                      <a:pt x="0" y="67"/>
                      <a:pt x="1" y="63"/>
                      <a:pt x="4" y="61"/>
                    </a:cubicBezTo>
                    <a:cubicBezTo>
                      <a:pt x="110" y="2"/>
                      <a:pt x="110" y="2"/>
                      <a:pt x="110" y="2"/>
                    </a:cubicBezTo>
                    <a:cubicBezTo>
                      <a:pt x="113" y="0"/>
                      <a:pt x="117" y="1"/>
                      <a:pt x="119" y="4"/>
                    </a:cubicBezTo>
                    <a:cubicBezTo>
                      <a:pt x="121" y="8"/>
                      <a:pt x="120" y="12"/>
                      <a:pt x="117" y="14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1" name="Freeform: Shape 580" descr="8988a811-95f8-4400-9de0-0d6a48117959"/>
              <p:cNvSpPr/>
              <p:nvPr/>
            </p:nvSpPr>
            <p:spPr bwMode="auto">
              <a:xfrm>
                <a:off x="4919" y="1848"/>
                <a:ext cx="89" cy="55"/>
              </a:xfrm>
              <a:custGeom>
                <a:avLst/>
                <a:gdLst>
                  <a:gd name="T0" fmla="*/ 85 w 89"/>
                  <a:gd name="T1" fmla="*/ 14 h 55"/>
                  <a:gd name="T2" fmla="*/ 11 w 89"/>
                  <a:gd name="T3" fmla="*/ 53 h 55"/>
                  <a:gd name="T4" fmla="*/ 1 w 89"/>
                  <a:gd name="T5" fmla="*/ 51 h 55"/>
                  <a:gd name="T6" fmla="*/ 4 w 89"/>
                  <a:gd name="T7" fmla="*/ 41 h 55"/>
                  <a:gd name="T8" fmla="*/ 78 w 89"/>
                  <a:gd name="T9" fmla="*/ 2 h 55"/>
                  <a:gd name="T10" fmla="*/ 87 w 89"/>
                  <a:gd name="T11" fmla="*/ 4 h 55"/>
                  <a:gd name="T12" fmla="*/ 85 w 89"/>
                  <a:gd name="T13" fmla="*/ 14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9" h="55">
                    <a:moveTo>
                      <a:pt x="85" y="14"/>
                    </a:moveTo>
                    <a:cubicBezTo>
                      <a:pt x="11" y="53"/>
                      <a:pt x="11" y="53"/>
                      <a:pt x="11" y="53"/>
                    </a:cubicBezTo>
                    <a:cubicBezTo>
                      <a:pt x="8" y="55"/>
                      <a:pt x="3" y="54"/>
                      <a:pt x="1" y="51"/>
                    </a:cubicBezTo>
                    <a:cubicBezTo>
                      <a:pt x="0" y="47"/>
                      <a:pt x="1" y="43"/>
                      <a:pt x="4" y="41"/>
                    </a:cubicBezTo>
                    <a:cubicBezTo>
                      <a:pt x="78" y="2"/>
                      <a:pt x="78" y="2"/>
                      <a:pt x="78" y="2"/>
                    </a:cubicBezTo>
                    <a:cubicBezTo>
                      <a:pt x="81" y="0"/>
                      <a:pt x="85" y="1"/>
                      <a:pt x="87" y="4"/>
                    </a:cubicBezTo>
                    <a:cubicBezTo>
                      <a:pt x="89" y="8"/>
                      <a:pt x="88" y="12"/>
                      <a:pt x="85" y="14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2" name="Freeform: Shape 581" descr="8c19a5bc-84a4-4d62-9d0d-152ce0eae017"/>
              <p:cNvSpPr/>
              <p:nvPr/>
            </p:nvSpPr>
            <p:spPr bwMode="auto">
              <a:xfrm>
                <a:off x="6573" y="3229"/>
                <a:ext cx="21" cy="29"/>
              </a:xfrm>
              <a:custGeom>
                <a:avLst/>
                <a:gdLst>
                  <a:gd name="T0" fmla="*/ 11 w 21"/>
                  <a:gd name="T1" fmla="*/ 1 h 29"/>
                  <a:gd name="T2" fmla="*/ 15 w 21"/>
                  <a:gd name="T3" fmla="*/ 21 h 29"/>
                  <a:gd name="T4" fmla="*/ 21 w 21"/>
                  <a:gd name="T5" fmla="*/ 27 h 29"/>
                  <a:gd name="T6" fmla="*/ 17 w 21"/>
                  <a:gd name="T7" fmla="*/ 28 h 29"/>
                  <a:gd name="T8" fmla="*/ 0 w 21"/>
                  <a:gd name="T9" fmla="*/ 0 h 29"/>
                  <a:gd name="T10" fmla="*/ 11 w 21"/>
                  <a:gd name="T11" fmla="*/ 1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" h="28">
                    <a:moveTo>
                      <a:pt x="11" y="1"/>
                    </a:moveTo>
                    <a:cubicBezTo>
                      <a:pt x="11" y="1"/>
                      <a:pt x="11" y="14"/>
                      <a:pt x="15" y="21"/>
                    </a:cubicBezTo>
                    <a:cubicBezTo>
                      <a:pt x="16" y="25"/>
                      <a:pt x="21" y="27"/>
                      <a:pt x="21" y="27"/>
                    </a:cubicBezTo>
                    <a:cubicBezTo>
                      <a:pt x="21" y="27"/>
                      <a:pt x="18" y="29"/>
                      <a:pt x="17" y="28"/>
                    </a:cubicBezTo>
                    <a:cubicBezTo>
                      <a:pt x="10" y="25"/>
                      <a:pt x="0" y="0"/>
                      <a:pt x="0" y="0"/>
                    </a:cubicBezTo>
                    <a:cubicBezTo>
                      <a:pt x="11" y="1"/>
                      <a:pt x="11" y="1"/>
                      <a:pt x="11" y="1"/>
                    </a:cubicBezTo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3" name="Freeform: Shape 582" descr="6798c367-0ff1-43e7-a0ee-3c0f5192aa06"/>
              <p:cNvSpPr/>
              <p:nvPr/>
            </p:nvSpPr>
            <p:spPr bwMode="auto">
              <a:xfrm>
                <a:off x="6543" y="3229"/>
                <a:ext cx="46" cy="39"/>
              </a:xfrm>
              <a:custGeom>
                <a:avLst/>
                <a:gdLst>
                  <a:gd name="T0" fmla="*/ 40 w 46"/>
                  <a:gd name="T1" fmla="*/ 0 h 39"/>
                  <a:gd name="T2" fmla="*/ 41 w 46"/>
                  <a:gd name="T3" fmla="*/ 20 h 39"/>
                  <a:gd name="T4" fmla="*/ 46 w 46"/>
                  <a:gd name="T5" fmla="*/ 31 h 39"/>
                  <a:gd name="T6" fmla="*/ 34 w 46"/>
                  <a:gd name="T7" fmla="*/ 35 h 39"/>
                  <a:gd name="T8" fmla="*/ 0 w 46"/>
                  <a:gd name="T9" fmla="*/ 30 h 39"/>
                  <a:gd name="T10" fmla="*/ 35 w 46"/>
                  <a:gd name="T11" fmla="*/ 4 h 39"/>
                  <a:gd name="T12" fmla="*/ 40 w 46"/>
                  <a:gd name="T13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" h="39">
                    <a:moveTo>
                      <a:pt x="40" y="0"/>
                    </a:moveTo>
                    <a:cubicBezTo>
                      <a:pt x="40" y="0"/>
                      <a:pt x="40" y="12"/>
                      <a:pt x="41" y="20"/>
                    </a:cubicBezTo>
                    <a:cubicBezTo>
                      <a:pt x="42" y="27"/>
                      <a:pt x="46" y="31"/>
                      <a:pt x="46" y="31"/>
                    </a:cubicBezTo>
                    <a:cubicBezTo>
                      <a:pt x="46" y="31"/>
                      <a:pt x="38" y="34"/>
                      <a:pt x="34" y="35"/>
                    </a:cubicBezTo>
                    <a:cubicBezTo>
                      <a:pt x="22" y="39"/>
                      <a:pt x="0" y="30"/>
                      <a:pt x="0" y="30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40" y="0"/>
                      <a:pt x="40" y="0"/>
                      <a:pt x="40" y="0"/>
                    </a:cubicBezTo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4" name="Freeform: Shape 583" descr="8dcc1e6f-d97a-431d-8afd-3bb05d47b518"/>
              <p:cNvSpPr/>
              <p:nvPr/>
            </p:nvSpPr>
            <p:spPr bwMode="auto">
              <a:xfrm>
                <a:off x="6562" y="3358"/>
                <a:ext cx="33" cy="34"/>
              </a:xfrm>
              <a:custGeom>
                <a:avLst/>
                <a:gdLst>
                  <a:gd name="T0" fmla="*/ 33 w 33"/>
                  <a:gd name="T1" fmla="*/ 16 h 34"/>
                  <a:gd name="T2" fmla="*/ 22 w 33"/>
                  <a:gd name="T3" fmla="*/ 29 h 34"/>
                  <a:gd name="T4" fmla="*/ 8 w 33"/>
                  <a:gd name="T5" fmla="*/ 33 h 34"/>
                  <a:gd name="T6" fmla="*/ 2 w 33"/>
                  <a:gd name="T7" fmla="*/ 31 h 34"/>
                  <a:gd name="T8" fmla="*/ 11 w 33"/>
                  <a:gd name="T9" fmla="*/ 0 h 34"/>
                  <a:gd name="T10" fmla="*/ 33 w 33"/>
                  <a:gd name="T11" fmla="*/ 1 h 34"/>
                  <a:gd name="T12" fmla="*/ 33 w 33"/>
                  <a:gd name="T13" fmla="*/ 16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34">
                    <a:moveTo>
                      <a:pt x="33" y="16"/>
                    </a:moveTo>
                    <a:cubicBezTo>
                      <a:pt x="33" y="16"/>
                      <a:pt x="24" y="27"/>
                      <a:pt x="22" y="29"/>
                    </a:cubicBezTo>
                    <a:cubicBezTo>
                      <a:pt x="19" y="31"/>
                      <a:pt x="10" y="33"/>
                      <a:pt x="8" y="33"/>
                    </a:cubicBezTo>
                    <a:cubicBezTo>
                      <a:pt x="5" y="33"/>
                      <a:pt x="3" y="34"/>
                      <a:pt x="2" y="31"/>
                    </a:cubicBezTo>
                    <a:cubicBezTo>
                      <a:pt x="0" y="27"/>
                      <a:pt x="11" y="0"/>
                      <a:pt x="11" y="0"/>
                    </a:cubicBezTo>
                    <a:cubicBezTo>
                      <a:pt x="33" y="1"/>
                      <a:pt x="33" y="1"/>
                      <a:pt x="33" y="1"/>
                    </a:cubicBezTo>
                    <a:lnTo>
                      <a:pt x="33" y="16"/>
                    </a:lnTo>
                    <a:close/>
                  </a:path>
                </a:pathLst>
              </a:custGeom>
              <a:solidFill>
                <a:srgbClr val="352F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5" name="Freeform: Shape 584" descr="44d62bbb-ceab-4f6a-9019-ab6e6a62b26d"/>
              <p:cNvSpPr/>
              <p:nvPr/>
            </p:nvSpPr>
            <p:spPr bwMode="auto">
              <a:xfrm>
                <a:off x="6558" y="3258"/>
                <a:ext cx="53" cy="76"/>
              </a:xfrm>
              <a:custGeom>
                <a:avLst/>
                <a:gdLst>
                  <a:gd name="T0" fmla="*/ 53 w 53"/>
                  <a:gd name="T1" fmla="*/ 71 h 76"/>
                  <a:gd name="T2" fmla="*/ 44 w 53"/>
                  <a:gd name="T3" fmla="*/ 76 h 76"/>
                  <a:gd name="T4" fmla="*/ 20 w 53"/>
                  <a:gd name="T5" fmla="*/ 66 h 76"/>
                  <a:gd name="T6" fmla="*/ 14 w 53"/>
                  <a:gd name="T7" fmla="*/ 58 h 76"/>
                  <a:gd name="T8" fmla="*/ 6 w 53"/>
                  <a:gd name="T9" fmla="*/ 23 h 76"/>
                  <a:gd name="T10" fmla="*/ 8 w 53"/>
                  <a:gd name="T11" fmla="*/ 1 h 76"/>
                  <a:gd name="T12" fmla="*/ 22 w 53"/>
                  <a:gd name="T13" fmla="*/ 23 h 76"/>
                  <a:gd name="T14" fmla="*/ 24 w 53"/>
                  <a:gd name="T15" fmla="*/ 52 h 76"/>
                  <a:gd name="T16" fmla="*/ 25 w 53"/>
                  <a:gd name="T17" fmla="*/ 53 h 76"/>
                  <a:gd name="T18" fmla="*/ 53 w 53"/>
                  <a:gd name="T19" fmla="*/ 71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76">
                    <a:moveTo>
                      <a:pt x="53" y="71"/>
                    </a:moveTo>
                    <a:cubicBezTo>
                      <a:pt x="44" y="76"/>
                      <a:pt x="44" y="76"/>
                      <a:pt x="44" y="76"/>
                    </a:cubicBezTo>
                    <a:cubicBezTo>
                      <a:pt x="27" y="70"/>
                      <a:pt x="25" y="70"/>
                      <a:pt x="20" y="66"/>
                    </a:cubicBezTo>
                    <a:cubicBezTo>
                      <a:pt x="17" y="64"/>
                      <a:pt x="14" y="61"/>
                      <a:pt x="14" y="58"/>
                    </a:cubicBezTo>
                    <a:cubicBezTo>
                      <a:pt x="6" y="23"/>
                      <a:pt x="6" y="23"/>
                      <a:pt x="6" y="23"/>
                    </a:cubicBezTo>
                    <a:cubicBezTo>
                      <a:pt x="2" y="17"/>
                      <a:pt x="0" y="2"/>
                      <a:pt x="8" y="1"/>
                    </a:cubicBezTo>
                    <a:cubicBezTo>
                      <a:pt x="19" y="0"/>
                      <a:pt x="21" y="18"/>
                      <a:pt x="22" y="23"/>
                    </a:cubicBezTo>
                    <a:cubicBezTo>
                      <a:pt x="23" y="30"/>
                      <a:pt x="24" y="47"/>
                      <a:pt x="24" y="52"/>
                    </a:cubicBezTo>
                    <a:cubicBezTo>
                      <a:pt x="24" y="52"/>
                      <a:pt x="25" y="53"/>
                      <a:pt x="25" y="53"/>
                    </a:cubicBezTo>
                    <a:lnTo>
                      <a:pt x="53" y="71"/>
                    </a:lnTo>
                    <a:close/>
                  </a:path>
                </a:pathLst>
              </a:custGeom>
              <a:solidFill>
                <a:srgbClr val="CEA5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6" name="Freeform: Shape 585" descr="ff7fc040-8096-423f-858c-a3cf34f5ebf6"/>
              <p:cNvSpPr/>
              <p:nvPr/>
            </p:nvSpPr>
            <p:spPr bwMode="auto">
              <a:xfrm>
                <a:off x="6551" y="3242"/>
                <a:ext cx="17" cy="32"/>
              </a:xfrm>
              <a:custGeom>
                <a:avLst/>
                <a:gdLst>
                  <a:gd name="T0" fmla="*/ 14 w 17"/>
                  <a:gd name="T1" fmla="*/ 27 h 32"/>
                  <a:gd name="T2" fmla="*/ 0 w 17"/>
                  <a:gd name="T3" fmla="*/ 19 h 32"/>
                  <a:gd name="T4" fmla="*/ 1 w 17"/>
                  <a:gd name="T5" fmla="*/ 0 h 32"/>
                  <a:gd name="T6" fmla="*/ 17 w 17"/>
                  <a:gd name="T7" fmla="*/ 3 h 32"/>
                  <a:gd name="T8" fmla="*/ 14 w 17"/>
                  <a:gd name="T9" fmla="*/ 27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32">
                    <a:moveTo>
                      <a:pt x="14" y="27"/>
                    </a:moveTo>
                    <a:cubicBezTo>
                      <a:pt x="7" y="32"/>
                      <a:pt x="4" y="25"/>
                      <a:pt x="0" y="19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7" y="3"/>
                      <a:pt x="17" y="3"/>
                      <a:pt x="17" y="3"/>
                    </a:cubicBezTo>
                    <a:cubicBezTo>
                      <a:pt x="14" y="27"/>
                      <a:pt x="14" y="27"/>
                      <a:pt x="14" y="27"/>
                    </a:cubicBezTo>
                  </a:path>
                </a:pathLst>
              </a:custGeom>
              <a:solidFill>
                <a:srgbClr val="CEA5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7" name="Freeform: Shape 586" descr="ce3a188d-23bf-4578-81af-90c3c20d02a4"/>
              <p:cNvSpPr/>
              <p:nvPr/>
            </p:nvSpPr>
            <p:spPr bwMode="auto">
              <a:xfrm>
                <a:off x="6534" y="3229"/>
                <a:ext cx="15" cy="22"/>
              </a:xfrm>
              <a:custGeom>
                <a:avLst/>
                <a:gdLst>
                  <a:gd name="T0" fmla="*/ 10 w 15"/>
                  <a:gd name="T1" fmla="*/ 0 h 22"/>
                  <a:gd name="T2" fmla="*/ 5 w 15"/>
                  <a:gd name="T3" fmla="*/ 17 h 22"/>
                  <a:gd name="T4" fmla="*/ 0 w 15"/>
                  <a:gd name="T5" fmla="*/ 21 h 22"/>
                  <a:gd name="T6" fmla="*/ 5 w 15"/>
                  <a:gd name="T7" fmla="*/ 21 h 22"/>
                  <a:gd name="T8" fmla="*/ 15 w 15"/>
                  <a:gd name="T9" fmla="*/ 11 h 22"/>
                  <a:gd name="T10" fmla="*/ 10 w 15"/>
                  <a:gd name="T11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" h="22">
                    <a:moveTo>
                      <a:pt x="10" y="0"/>
                    </a:moveTo>
                    <a:cubicBezTo>
                      <a:pt x="10" y="0"/>
                      <a:pt x="7" y="15"/>
                      <a:pt x="5" y="17"/>
                    </a:cubicBezTo>
                    <a:cubicBezTo>
                      <a:pt x="2" y="21"/>
                      <a:pt x="0" y="21"/>
                      <a:pt x="0" y="21"/>
                    </a:cubicBezTo>
                    <a:cubicBezTo>
                      <a:pt x="0" y="21"/>
                      <a:pt x="1" y="22"/>
                      <a:pt x="5" y="21"/>
                    </a:cubicBezTo>
                    <a:cubicBezTo>
                      <a:pt x="9" y="20"/>
                      <a:pt x="15" y="11"/>
                      <a:pt x="15" y="11"/>
                    </a:cubicBez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8" name="Freeform: Shape 587" descr="d0bed9fa-797f-43fa-a282-1dee270cbf2a"/>
              <p:cNvSpPr/>
              <p:nvPr/>
            </p:nvSpPr>
            <p:spPr bwMode="auto">
              <a:xfrm>
                <a:off x="6580" y="3316"/>
                <a:ext cx="54" cy="21"/>
              </a:xfrm>
              <a:custGeom>
                <a:avLst/>
                <a:gdLst>
                  <a:gd name="T0" fmla="*/ 54 w 54"/>
                  <a:gd name="T1" fmla="*/ 8 h 21"/>
                  <a:gd name="T2" fmla="*/ 16 w 54"/>
                  <a:gd name="T3" fmla="*/ 0 h 21"/>
                  <a:gd name="T4" fmla="*/ 0 w 54"/>
                  <a:gd name="T5" fmla="*/ 21 h 21"/>
                  <a:gd name="T6" fmla="*/ 3 w 54"/>
                  <a:gd name="T7" fmla="*/ 21 h 21"/>
                  <a:gd name="T8" fmla="*/ 17 w 54"/>
                  <a:gd name="T9" fmla="*/ 3 h 21"/>
                  <a:gd name="T10" fmla="*/ 52 w 54"/>
                  <a:gd name="T11" fmla="*/ 11 h 21"/>
                  <a:gd name="T12" fmla="*/ 54 w 54"/>
                  <a:gd name="T13" fmla="*/ 8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4" h="21">
                    <a:moveTo>
                      <a:pt x="54" y="8"/>
                    </a:moveTo>
                    <a:lnTo>
                      <a:pt x="16" y="0"/>
                    </a:lnTo>
                    <a:lnTo>
                      <a:pt x="0" y="21"/>
                    </a:lnTo>
                    <a:lnTo>
                      <a:pt x="3" y="21"/>
                    </a:lnTo>
                    <a:lnTo>
                      <a:pt x="17" y="3"/>
                    </a:lnTo>
                    <a:lnTo>
                      <a:pt x="52" y="11"/>
                    </a:lnTo>
                    <a:lnTo>
                      <a:pt x="54" y="8"/>
                    </a:lnTo>
                    <a:close/>
                  </a:path>
                </a:pathLst>
              </a:custGeom>
              <a:solidFill>
                <a:srgbClr val="7A7A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9" name="Freeform: Shape 588" descr="77150494-0e2a-4354-bac6-e0837467bd4f"/>
              <p:cNvSpPr/>
              <p:nvPr/>
            </p:nvSpPr>
            <p:spPr bwMode="auto">
              <a:xfrm>
                <a:off x="6586" y="3326"/>
                <a:ext cx="2" cy="1"/>
              </a:xfrm>
              <a:custGeom>
                <a:avLst/>
                <a:gdLst>
                  <a:gd name="T0" fmla="*/ 0 w 2"/>
                  <a:gd name="T1" fmla="*/ 1 h 1"/>
                  <a:gd name="T2" fmla="*/ 1 w 2"/>
                  <a:gd name="T3" fmla="*/ 1 h 1"/>
                  <a:gd name="T4" fmla="*/ 2 w 2"/>
                  <a:gd name="T5" fmla="*/ 0 h 1"/>
                  <a:gd name="T6" fmla="*/ 1 w 2"/>
                  <a:gd name="T7" fmla="*/ 0 h 1"/>
                  <a:gd name="T8" fmla="*/ 0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2" y="1"/>
                      <a:pt x="2" y="1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8687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0" name="Freeform: Shape 589" descr="9a37ecfa-4495-4850-afee-c4a2d9451e4a"/>
              <p:cNvSpPr/>
              <p:nvPr/>
            </p:nvSpPr>
            <p:spPr bwMode="auto">
              <a:xfrm>
                <a:off x="6586" y="3326"/>
                <a:ext cx="2" cy="1"/>
              </a:xfrm>
              <a:custGeom>
                <a:avLst/>
                <a:gdLst>
                  <a:gd name="T0" fmla="*/ 0 w 2"/>
                  <a:gd name="T1" fmla="*/ 1 h 1"/>
                  <a:gd name="T2" fmla="*/ 1 w 2"/>
                  <a:gd name="T3" fmla="*/ 1 h 1"/>
                  <a:gd name="T4" fmla="*/ 2 w 2"/>
                  <a:gd name="T5" fmla="*/ 1 h 1"/>
                  <a:gd name="T6" fmla="*/ 1 w 2"/>
                  <a:gd name="T7" fmla="*/ 0 h 1"/>
                  <a:gd name="T8" fmla="*/ 0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lnTo>
                      <a:pt x="1" y="1"/>
                    </a:lnTo>
                    <a:lnTo>
                      <a:pt x="2" y="1"/>
                    </a:lnTo>
                    <a:lnTo>
                      <a:pt x="1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D6D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1" name="Freeform: Shape 590" descr="9d24bb90-9272-436a-b8e8-17848ddd0b72"/>
              <p:cNvSpPr/>
              <p:nvPr/>
            </p:nvSpPr>
            <p:spPr bwMode="auto">
              <a:xfrm>
                <a:off x="6581" y="3318"/>
                <a:ext cx="52" cy="25"/>
              </a:xfrm>
              <a:custGeom>
                <a:avLst/>
                <a:gdLst>
                  <a:gd name="T0" fmla="*/ 0 w 52"/>
                  <a:gd name="T1" fmla="*/ 19 h 25"/>
                  <a:gd name="T2" fmla="*/ 37 w 52"/>
                  <a:gd name="T3" fmla="*/ 25 h 25"/>
                  <a:gd name="T4" fmla="*/ 52 w 52"/>
                  <a:gd name="T5" fmla="*/ 7 h 25"/>
                  <a:gd name="T6" fmla="*/ 16 w 52"/>
                  <a:gd name="T7" fmla="*/ 0 h 25"/>
                  <a:gd name="T8" fmla="*/ 0 w 52"/>
                  <a:gd name="T9" fmla="*/ 19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5">
                    <a:moveTo>
                      <a:pt x="0" y="19"/>
                    </a:moveTo>
                    <a:lnTo>
                      <a:pt x="37" y="25"/>
                    </a:lnTo>
                    <a:lnTo>
                      <a:pt x="52" y="7"/>
                    </a:lnTo>
                    <a:lnTo>
                      <a:pt x="16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DF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2" name="Freeform: Shape 591" descr="8e34bf1b-bf21-41d4-926a-acff5683355d"/>
              <p:cNvSpPr>
                <a:spLocks noEditPoints="1"/>
              </p:cNvSpPr>
              <p:nvPr/>
            </p:nvSpPr>
            <p:spPr bwMode="auto">
              <a:xfrm>
                <a:off x="6575" y="3314"/>
                <a:ext cx="63" cy="32"/>
              </a:xfrm>
              <a:custGeom>
                <a:avLst/>
                <a:gdLst>
                  <a:gd name="T0" fmla="*/ 19 w 63"/>
                  <a:gd name="T1" fmla="*/ 2 h 32"/>
                  <a:gd name="T2" fmla="*/ 22 w 63"/>
                  <a:gd name="T3" fmla="*/ 1 h 32"/>
                  <a:gd name="T4" fmla="*/ 62 w 63"/>
                  <a:gd name="T5" fmla="*/ 8 h 32"/>
                  <a:gd name="T6" fmla="*/ 63 w 63"/>
                  <a:gd name="T7" fmla="*/ 9 h 32"/>
                  <a:gd name="T8" fmla="*/ 45 w 63"/>
                  <a:gd name="T9" fmla="*/ 31 h 32"/>
                  <a:gd name="T10" fmla="*/ 42 w 63"/>
                  <a:gd name="T11" fmla="*/ 32 h 32"/>
                  <a:gd name="T12" fmla="*/ 2 w 63"/>
                  <a:gd name="T13" fmla="*/ 25 h 32"/>
                  <a:gd name="T14" fmla="*/ 1 w 63"/>
                  <a:gd name="T15" fmla="*/ 23 h 32"/>
                  <a:gd name="T16" fmla="*/ 19 w 63"/>
                  <a:gd name="T17" fmla="*/ 2 h 32"/>
                  <a:gd name="T18" fmla="*/ 42 w 63"/>
                  <a:gd name="T19" fmla="*/ 29 h 32"/>
                  <a:gd name="T20" fmla="*/ 58 w 63"/>
                  <a:gd name="T21" fmla="*/ 10 h 32"/>
                  <a:gd name="T22" fmla="*/ 22 w 63"/>
                  <a:gd name="T23" fmla="*/ 4 h 32"/>
                  <a:gd name="T24" fmla="*/ 6 w 63"/>
                  <a:gd name="T25" fmla="*/ 22 h 32"/>
                  <a:gd name="T26" fmla="*/ 42 w 63"/>
                  <a:gd name="T27" fmla="*/ 29 h 32"/>
                  <a:gd name="T28" fmla="*/ 53 w 63"/>
                  <a:gd name="T29" fmla="*/ 20 h 32"/>
                  <a:gd name="T30" fmla="*/ 53 w 63"/>
                  <a:gd name="T31" fmla="*/ 19 h 32"/>
                  <a:gd name="T32" fmla="*/ 51 w 63"/>
                  <a:gd name="T33" fmla="*/ 20 h 32"/>
                  <a:gd name="T34" fmla="*/ 51 w 63"/>
                  <a:gd name="T35" fmla="*/ 21 h 32"/>
                  <a:gd name="T36" fmla="*/ 53 w 63"/>
                  <a:gd name="T37" fmla="*/ 20 h 32"/>
                  <a:gd name="T38" fmla="*/ 11 w 63"/>
                  <a:gd name="T39" fmla="*/ 13 h 32"/>
                  <a:gd name="T40" fmla="*/ 12 w 63"/>
                  <a:gd name="T41" fmla="*/ 13 h 32"/>
                  <a:gd name="T42" fmla="*/ 13 w 63"/>
                  <a:gd name="T43" fmla="*/ 13 h 32"/>
                  <a:gd name="T44" fmla="*/ 12 w 63"/>
                  <a:gd name="T45" fmla="*/ 12 h 32"/>
                  <a:gd name="T46" fmla="*/ 11 w 63"/>
                  <a:gd name="T47" fmla="*/ 13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2" h="32">
                    <a:moveTo>
                      <a:pt x="19" y="2"/>
                    </a:moveTo>
                    <a:cubicBezTo>
                      <a:pt x="20" y="1"/>
                      <a:pt x="21" y="0"/>
                      <a:pt x="22" y="1"/>
                    </a:cubicBezTo>
                    <a:cubicBezTo>
                      <a:pt x="62" y="8"/>
                      <a:pt x="62" y="8"/>
                      <a:pt x="62" y="8"/>
                    </a:cubicBezTo>
                    <a:cubicBezTo>
                      <a:pt x="63" y="8"/>
                      <a:pt x="63" y="9"/>
                      <a:pt x="63" y="9"/>
                    </a:cubicBezTo>
                    <a:cubicBezTo>
                      <a:pt x="45" y="31"/>
                      <a:pt x="45" y="31"/>
                      <a:pt x="45" y="31"/>
                    </a:cubicBezTo>
                    <a:cubicBezTo>
                      <a:pt x="44" y="32"/>
                      <a:pt x="43" y="32"/>
                      <a:pt x="42" y="32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1" y="25"/>
                      <a:pt x="0" y="24"/>
                      <a:pt x="1" y="23"/>
                    </a:cubicBezTo>
                    <a:lnTo>
                      <a:pt x="19" y="2"/>
                    </a:lnTo>
                    <a:close/>
                    <a:moveTo>
                      <a:pt x="42" y="29"/>
                    </a:moveTo>
                    <a:cubicBezTo>
                      <a:pt x="58" y="10"/>
                      <a:pt x="58" y="10"/>
                      <a:pt x="58" y="10"/>
                    </a:cubicBezTo>
                    <a:cubicBezTo>
                      <a:pt x="22" y="4"/>
                      <a:pt x="22" y="4"/>
                      <a:pt x="22" y="4"/>
                    </a:cubicBezTo>
                    <a:cubicBezTo>
                      <a:pt x="6" y="22"/>
                      <a:pt x="6" y="22"/>
                      <a:pt x="6" y="22"/>
                    </a:cubicBezTo>
                    <a:lnTo>
                      <a:pt x="42" y="29"/>
                    </a:lnTo>
                    <a:close/>
                    <a:moveTo>
                      <a:pt x="53" y="20"/>
                    </a:moveTo>
                    <a:cubicBezTo>
                      <a:pt x="53" y="19"/>
                      <a:pt x="53" y="19"/>
                      <a:pt x="53" y="19"/>
                    </a:cubicBezTo>
                    <a:cubicBezTo>
                      <a:pt x="52" y="19"/>
                      <a:pt x="51" y="19"/>
                      <a:pt x="51" y="20"/>
                    </a:cubicBezTo>
                    <a:cubicBezTo>
                      <a:pt x="50" y="20"/>
                      <a:pt x="50" y="21"/>
                      <a:pt x="51" y="21"/>
                    </a:cubicBezTo>
                    <a:cubicBezTo>
                      <a:pt x="52" y="21"/>
                      <a:pt x="53" y="20"/>
                      <a:pt x="53" y="20"/>
                    </a:cubicBezTo>
                    <a:close/>
                    <a:moveTo>
                      <a:pt x="11" y="13"/>
                    </a:moveTo>
                    <a:cubicBezTo>
                      <a:pt x="12" y="13"/>
                      <a:pt x="12" y="13"/>
                      <a:pt x="12" y="13"/>
                    </a:cubicBezTo>
                    <a:cubicBezTo>
                      <a:pt x="13" y="13"/>
                      <a:pt x="13" y="13"/>
                      <a:pt x="13" y="13"/>
                    </a:cubicBezTo>
                    <a:cubicBezTo>
                      <a:pt x="12" y="12"/>
                      <a:pt x="12" y="12"/>
                      <a:pt x="12" y="12"/>
                    </a:cubicBezTo>
                    <a:lnTo>
                      <a:pt x="11" y="13"/>
                    </a:lnTo>
                    <a:close/>
                  </a:path>
                </a:pathLst>
              </a:custGeom>
              <a:solidFill>
                <a:srgbClr val="A7A9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3" name="Freeform: Shape 592" descr="e272b71f-73de-425e-b34d-e684a18951ea"/>
              <p:cNvSpPr/>
              <p:nvPr/>
            </p:nvSpPr>
            <p:spPr bwMode="auto">
              <a:xfrm>
                <a:off x="6576" y="3322"/>
                <a:ext cx="63" cy="27"/>
              </a:xfrm>
              <a:custGeom>
                <a:avLst/>
                <a:gdLst>
                  <a:gd name="T0" fmla="*/ 62 w 63"/>
                  <a:gd name="T1" fmla="*/ 0 h 27"/>
                  <a:gd name="T2" fmla="*/ 62 w 63"/>
                  <a:gd name="T3" fmla="*/ 1 h 27"/>
                  <a:gd name="T4" fmla="*/ 44 w 63"/>
                  <a:gd name="T5" fmla="*/ 23 h 27"/>
                  <a:gd name="T6" fmla="*/ 41 w 63"/>
                  <a:gd name="T7" fmla="*/ 24 h 27"/>
                  <a:gd name="T8" fmla="*/ 1 w 63"/>
                  <a:gd name="T9" fmla="*/ 17 h 27"/>
                  <a:gd name="T10" fmla="*/ 0 w 63"/>
                  <a:gd name="T11" fmla="*/ 16 h 27"/>
                  <a:gd name="T12" fmla="*/ 1 w 63"/>
                  <a:gd name="T13" fmla="*/ 19 h 27"/>
                  <a:gd name="T14" fmla="*/ 2 w 63"/>
                  <a:gd name="T15" fmla="*/ 20 h 27"/>
                  <a:gd name="T16" fmla="*/ 42 w 63"/>
                  <a:gd name="T17" fmla="*/ 27 h 27"/>
                  <a:gd name="T18" fmla="*/ 45 w 63"/>
                  <a:gd name="T19" fmla="*/ 26 h 27"/>
                  <a:gd name="T20" fmla="*/ 63 w 63"/>
                  <a:gd name="T21" fmla="*/ 4 h 27"/>
                  <a:gd name="T22" fmla="*/ 63 w 63"/>
                  <a:gd name="T23" fmla="*/ 3 h 27"/>
                  <a:gd name="T24" fmla="*/ 62 w 63"/>
                  <a:gd name="T2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" h="27">
                    <a:moveTo>
                      <a:pt x="62" y="0"/>
                    </a:moveTo>
                    <a:cubicBezTo>
                      <a:pt x="62" y="1"/>
                      <a:pt x="62" y="1"/>
                      <a:pt x="62" y="1"/>
                    </a:cubicBezTo>
                    <a:cubicBezTo>
                      <a:pt x="44" y="23"/>
                      <a:pt x="44" y="23"/>
                      <a:pt x="44" y="23"/>
                    </a:cubicBezTo>
                    <a:cubicBezTo>
                      <a:pt x="43" y="24"/>
                      <a:pt x="42" y="24"/>
                      <a:pt x="41" y="24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0" y="17"/>
                      <a:pt x="0" y="17"/>
                      <a:pt x="0" y="16"/>
                    </a:cubicBezTo>
                    <a:cubicBezTo>
                      <a:pt x="0" y="17"/>
                      <a:pt x="0" y="18"/>
                      <a:pt x="1" y="19"/>
                    </a:cubicBezTo>
                    <a:cubicBezTo>
                      <a:pt x="1" y="19"/>
                      <a:pt x="1" y="20"/>
                      <a:pt x="2" y="20"/>
                    </a:cubicBezTo>
                    <a:cubicBezTo>
                      <a:pt x="42" y="27"/>
                      <a:pt x="42" y="27"/>
                      <a:pt x="42" y="27"/>
                    </a:cubicBezTo>
                    <a:cubicBezTo>
                      <a:pt x="43" y="27"/>
                      <a:pt x="44" y="26"/>
                      <a:pt x="45" y="26"/>
                    </a:cubicBezTo>
                    <a:cubicBezTo>
                      <a:pt x="63" y="4"/>
                      <a:pt x="63" y="4"/>
                      <a:pt x="63" y="4"/>
                    </a:cubicBezTo>
                    <a:cubicBezTo>
                      <a:pt x="63" y="4"/>
                      <a:pt x="63" y="3"/>
                      <a:pt x="63" y="3"/>
                    </a:cubicBez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BF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4" name="Freeform: Shape 593" descr="da488178-12bc-4a03-9cdd-bab5e1b2b522"/>
              <p:cNvSpPr/>
              <p:nvPr/>
            </p:nvSpPr>
            <p:spPr bwMode="auto">
              <a:xfrm>
                <a:off x="6625" y="3333"/>
                <a:ext cx="3" cy="2"/>
              </a:xfrm>
              <a:custGeom>
                <a:avLst/>
                <a:gdLst>
                  <a:gd name="T0" fmla="*/ 0 w 3"/>
                  <a:gd name="T1" fmla="*/ 1 h 2"/>
                  <a:gd name="T2" fmla="*/ 0 w 3"/>
                  <a:gd name="T3" fmla="*/ 2 h 2"/>
                  <a:gd name="T4" fmla="*/ 1 w 3"/>
                  <a:gd name="T5" fmla="*/ 2 h 2"/>
                  <a:gd name="T6" fmla="*/ 3 w 3"/>
                  <a:gd name="T7" fmla="*/ 1 h 2"/>
                  <a:gd name="T8" fmla="*/ 3 w 3"/>
                  <a:gd name="T9" fmla="*/ 0 h 2"/>
                  <a:gd name="T10" fmla="*/ 3 w 3"/>
                  <a:gd name="T11" fmla="*/ 0 h 2"/>
                  <a:gd name="T12" fmla="*/ 3 w 3"/>
                  <a:gd name="T13" fmla="*/ 1 h 2"/>
                  <a:gd name="T14" fmla="*/ 1 w 3"/>
                  <a:gd name="T15" fmla="*/ 2 h 2"/>
                  <a:gd name="T16" fmla="*/ 0 w 3"/>
                  <a:gd name="T1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" h="2">
                    <a:moveTo>
                      <a:pt x="0" y="1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2" y="2"/>
                      <a:pt x="3" y="2"/>
                      <a:pt x="3" y="1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2"/>
                      <a:pt x="2" y="2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lose/>
                  </a:path>
                </a:pathLst>
              </a:custGeom>
              <a:solidFill>
                <a:srgbClr val="D1D1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5" name="Freeform: Shape 594" descr="35d02b53-a2f2-4712-926d-760b9ebf4d3f"/>
              <p:cNvSpPr/>
              <p:nvPr/>
            </p:nvSpPr>
            <p:spPr bwMode="auto">
              <a:xfrm>
                <a:off x="6625" y="3333"/>
                <a:ext cx="4" cy="2"/>
              </a:xfrm>
              <a:custGeom>
                <a:avLst/>
                <a:gdLst>
                  <a:gd name="T0" fmla="*/ 0 w 4"/>
                  <a:gd name="T1" fmla="*/ 1 h 2"/>
                  <a:gd name="T2" fmla="*/ 1 w 4"/>
                  <a:gd name="T3" fmla="*/ 2 h 2"/>
                  <a:gd name="T4" fmla="*/ 3 w 4"/>
                  <a:gd name="T5" fmla="*/ 1 h 2"/>
                  <a:gd name="T6" fmla="*/ 3 w 4"/>
                  <a:gd name="T7" fmla="*/ 0 h 2"/>
                  <a:gd name="T8" fmla="*/ 0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0" y="1"/>
                    </a:moveTo>
                    <a:cubicBezTo>
                      <a:pt x="0" y="1"/>
                      <a:pt x="0" y="2"/>
                      <a:pt x="1" y="2"/>
                    </a:cubicBezTo>
                    <a:cubicBezTo>
                      <a:pt x="2" y="2"/>
                      <a:pt x="3" y="2"/>
                      <a:pt x="3" y="1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1"/>
                    </a:cubicBezTo>
                    <a:close/>
                  </a:path>
                </a:pathLst>
              </a:custGeom>
              <a:solidFill>
                <a:srgbClr val="C1C7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6" name="Freeform: Shape 595" descr="35f65f5e-6b73-46f0-b69c-1d36049281e3"/>
              <p:cNvSpPr/>
              <p:nvPr/>
            </p:nvSpPr>
            <p:spPr bwMode="auto">
              <a:xfrm>
                <a:off x="6628" y="3332"/>
                <a:ext cx="4" cy="6"/>
              </a:xfrm>
              <a:custGeom>
                <a:avLst/>
                <a:gdLst>
                  <a:gd name="T0" fmla="*/ 4 w 4"/>
                  <a:gd name="T1" fmla="*/ 1 h 6"/>
                  <a:gd name="T2" fmla="*/ 3 w 4"/>
                  <a:gd name="T3" fmla="*/ 0 h 6"/>
                  <a:gd name="T4" fmla="*/ 0 w 4"/>
                  <a:gd name="T5" fmla="*/ 5 h 6"/>
                  <a:gd name="T6" fmla="*/ 0 w 4"/>
                  <a:gd name="T7" fmla="*/ 6 h 6"/>
                  <a:gd name="T8" fmla="*/ 4 w 4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4" y="1"/>
                    </a:moveTo>
                    <a:lnTo>
                      <a:pt x="3" y="0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7" name="Freeform: Shape 596" descr="791af105-cab5-46a0-b060-e3627218e50f"/>
              <p:cNvSpPr/>
              <p:nvPr/>
            </p:nvSpPr>
            <p:spPr bwMode="auto">
              <a:xfrm>
                <a:off x="6628" y="3333"/>
                <a:ext cx="4" cy="5"/>
              </a:xfrm>
              <a:custGeom>
                <a:avLst/>
                <a:gdLst>
                  <a:gd name="T0" fmla="*/ 4 w 4"/>
                  <a:gd name="T1" fmla="*/ 0 h 5"/>
                  <a:gd name="T2" fmla="*/ 3 w 4"/>
                  <a:gd name="T3" fmla="*/ 0 h 5"/>
                  <a:gd name="T4" fmla="*/ 0 w 4"/>
                  <a:gd name="T5" fmla="*/ 4 h 5"/>
                  <a:gd name="T6" fmla="*/ 0 w 4"/>
                  <a:gd name="T7" fmla="*/ 5 h 5"/>
                  <a:gd name="T8" fmla="*/ 4 w 4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4" y="0"/>
                    </a:moveTo>
                    <a:lnTo>
                      <a:pt x="3" y="0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5B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8" name="Freeform: Shape 597" descr="772ea8f0-5cd4-4707-b358-a397584f685a"/>
              <p:cNvSpPr/>
              <p:nvPr/>
            </p:nvSpPr>
            <p:spPr bwMode="auto">
              <a:xfrm>
                <a:off x="6582" y="3340"/>
                <a:ext cx="2" cy="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0 h 2"/>
                  <a:gd name="T4" fmla="*/ 1 w 2"/>
                  <a:gd name="T5" fmla="*/ 1 h 2"/>
                  <a:gd name="T6" fmla="*/ 2 w 2"/>
                  <a:gd name="T7" fmla="*/ 2 h 2"/>
                  <a:gd name="T8" fmla="*/ 2 w 2"/>
                  <a:gd name="T9" fmla="*/ 2 h 2"/>
                  <a:gd name="T10" fmla="*/ 0 w 2"/>
                  <a:gd name="T11" fmla="*/ 2 h 2"/>
                  <a:gd name="T12" fmla="*/ 0 w 2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1" y="0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051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9" name="Freeform: Shape 598" descr="0d6dcf8c-b2eb-4cfa-abff-a12f81727c47"/>
              <p:cNvSpPr/>
              <p:nvPr/>
            </p:nvSpPr>
            <p:spPr bwMode="auto">
              <a:xfrm>
                <a:off x="6582" y="3340"/>
                <a:ext cx="2" cy="2"/>
              </a:xfrm>
              <a:custGeom>
                <a:avLst/>
                <a:gdLst>
                  <a:gd name="T0" fmla="*/ 1 w 2"/>
                  <a:gd name="T1" fmla="*/ 1 h 2"/>
                  <a:gd name="T2" fmla="*/ 1 w 2"/>
                  <a:gd name="T3" fmla="*/ 0 h 2"/>
                  <a:gd name="T4" fmla="*/ 0 w 2"/>
                  <a:gd name="T5" fmla="*/ 0 h 2"/>
                  <a:gd name="T6" fmla="*/ 0 w 2"/>
                  <a:gd name="T7" fmla="*/ 2 h 2"/>
                  <a:gd name="T8" fmla="*/ 2 w 2"/>
                  <a:gd name="T9" fmla="*/ 2 h 2"/>
                  <a:gd name="T10" fmla="*/ 1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1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E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0" name="Freeform: Shape 599" descr="bfb33160-f63f-44ae-ab9d-cbbd53b42b5f"/>
              <p:cNvSpPr/>
              <p:nvPr/>
            </p:nvSpPr>
            <p:spPr bwMode="auto">
              <a:xfrm>
                <a:off x="6581" y="3340"/>
                <a:ext cx="2" cy="2"/>
              </a:xfrm>
              <a:custGeom>
                <a:avLst/>
                <a:gdLst>
                  <a:gd name="T0" fmla="*/ 1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0 w 2"/>
                  <a:gd name="T7" fmla="*/ 1 h 2"/>
                  <a:gd name="T8" fmla="*/ 1 w 2"/>
                  <a:gd name="T9" fmla="*/ 1 h 2"/>
                  <a:gd name="T10" fmla="*/ 1 w 2"/>
                  <a:gd name="T11" fmla="*/ 2 h 2"/>
                  <a:gd name="T12" fmla="*/ 1 w 2"/>
                  <a:gd name="T13" fmla="*/ 2 h 2"/>
                  <a:gd name="T14" fmla="*/ 2 w 2"/>
                  <a:gd name="T15" fmla="*/ 2 h 2"/>
                  <a:gd name="T16" fmla="*/ 2 w 2"/>
                  <a:gd name="T17" fmla="*/ 2 h 2"/>
                  <a:gd name="T18" fmla="*/ 1 w 2"/>
                  <a:gd name="T19" fmla="*/ 0 h 2"/>
                  <a:gd name="T20" fmla="*/ 1 w 2"/>
                  <a:gd name="T2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A7A9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1" name="Freeform: Shape 600" descr="94e07411-1c73-478e-ad25-cf81536aece5"/>
              <p:cNvSpPr/>
              <p:nvPr/>
            </p:nvSpPr>
            <p:spPr bwMode="auto">
              <a:xfrm>
                <a:off x="6581" y="3341"/>
                <a:ext cx="1" cy="2"/>
              </a:xfrm>
              <a:custGeom>
                <a:avLst/>
                <a:gdLst>
                  <a:gd name="T0" fmla="*/ 0 w 1"/>
                  <a:gd name="T1" fmla="*/ 0 h 2"/>
                  <a:gd name="T2" fmla="*/ 1 w 1"/>
                  <a:gd name="T3" fmla="*/ 0 h 2"/>
                  <a:gd name="T4" fmla="*/ 1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  <a:gd name="T10" fmla="*/ 0 w 1"/>
                  <a:gd name="T11" fmla="*/ 0 h 2"/>
                  <a:gd name="T12" fmla="*/ 0 w 1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lnTo>
                      <a:pt x="1" y="0"/>
                    </a:lnTo>
                    <a:lnTo>
                      <a:pt x="1" y="1"/>
                    </a:lnTo>
                    <a:lnTo>
                      <a:pt x="1" y="2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2" name="Freeform: Shape 601" descr="5749daf3-6828-4e23-9498-6a5f26648077"/>
              <p:cNvSpPr/>
              <p:nvPr/>
            </p:nvSpPr>
            <p:spPr bwMode="auto">
              <a:xfrm>
                <a:off x="6582" y="3340"/>
                <a:ext cx="2" cy="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2 h 2"/>
                  <a:gd name="T4" fmla="*/ 2 w 2"/>
                  <a:gd name="T5" fmla="*/ 2 h 2"/>
                  <a:gd name="T6" fmla="*/ 1 w 2"/>
                  <a:gd name="T7" fmla="*/ 1 h 2"/>
                  <a:gd name="T8" fmla="*/ 1 w 2"/>
                  <a:gd name="T9" fmla="*/ 0 h 2"/>
                  <a:gd name="T10" fmla="*/ 0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1" y="2"/>
                    </a:lnTo>
                    <a:lnTo>
                      <a:pt x="2" y="2"/>
                    </a:lnTo>
                    <a:lnTo>
                      <a:pt x="1" y="1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643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3" name="Freeform: Shape 602" descr="0b459ce9-40d5-4972-b3c0-514e84a2334d"/>
              <p:cNvSpPr/>
              <p:nvPr/>
            </p:nvSpPr>
            <p:spPr bwMode="auto">
              <a:xfrm>
                <a:off x="6582" y="3325"/>
                <a:ext cx="28" cy="12"/>
              </a:xfrm>
              <a:custGeom>
                <a:avLst/>
                <a:gdLst>
                  <a:gd name="T0" fmla="*/ 3 w 28"/>
                  <a:gd name="T1" fmla="*/ 2 h 12"/>
                  <a:gd name="T2" fmla="*/ 13 w 28"/>
                  <a:gd name="T3" fmla="*/ 0 h 12"/>
                  <a:gd name="T4" fmla="*/ 27 w 28"/>
                  <a:gd name="T5" fmla="*/ 4 h 12"/>
                  <a:gd name="T6" fmla="*/ 26 w 28"/>
                  <a:gd name="T7" fmla="*/ 5 h 12"/>
                  <a:gd name="T8" fmla="*/ 19 w 28"/>
                  <a:gd name="T9" fmla="*/ 5 h 12"/>
                  <a:gd name="T10" fmla="*/ 18 w 28"/>
                  <a:gd name="T11" fmla="*/ 9 h 12"/>
                  <a:gd name="T12" fmla="*/ 14 w 28"/>
                  <a:gd name="T13" fmla="*/ 12 h 12"/>
                  <a:gd name="T14" fmla="*/ 11 w 28"/>
                  <a:gd name="T15" fmla="*/ 10 h 12"/>
                  <a:gd name="T16" fmla="*/ 2 w 28"/>
                  <a:gd name="T17" fmla="*/ 9 h 12"/>
                  <a:gd name="T18" fmla="*/ 3 w 28"/>
                  <a:gd name="T19" fmla="*/ 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" h="12">
                    <a:moveTo>
                      <a:pt x="3" y="2"/>
                    </a:moveTo>
                    <a:cubicBezTo>
                      <a:pt x="3" y="2"/>
                      <a:pt x="11" y="0"/>
                      <a:pt x="13" y="0"/>
                    </a:cubicBezTo>
                    <a:cubicBezTo>
                      <a:pt x="16" y="0"/>
                      <a:pt x="27" y="4"/>
                      <a:pt x="27" y="4"/>
                    </a:cubicBezTo>
                    <a:cubicBezTo>
                      <a:pt x="27" y="4"/>
                      <a:pt x="28" y="5"/>
                      <a:pt x="26" y="5"/>
                    </a:cubicBezTo>
                    <a:cubicBezTo>
                      <a:pt x="25" y="5"/>
                      <a:pt x="19" y="5"/>
                      <a:pt x="19" y="5"/>
                    </a:cubicBezTo>
                    <a:cubicBezTo>
                      <a:pt x="19" y="5"/>
                      <a:pt x="18" y="8"/>
                      <a:pt x="18" y="9"/>
                    </a:cubicBezTo>
                    <a:cubicBezTo>
                      <a:pt x="17" y="10"/>
                      <a:pt x="16" y="12"/>
                      <a:pt x="14" y="12"/>
                    </a:cubicBezTo>
                    <a:cubicBezTo>
                      <a:pt x="11" y="12"/>
                      <a:pt x="11" y="10"/>
                      <a:pt x="11" y="10"/>
                    </a:cubicBezTo>
                    <a:cubicBezTo>
                      <a:pt x="11" y="10"/>
                      <a:pt x="5" y="10"/>
                      <a:pt x="2" y="9"/>
                    </a:cubicBezTo>
                    <a:cubicBezTo>
                      <a:pt x="0" y="9"/>
                      <a:pt x="1" y="4"/>
                      <a:pt x="3" y="2"/>
                    </a:cubicBezTo>
                    <a:close/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4" name="Freeform: Shape 603" descr="65dafe56-31b6-40d2-bd05-d5745aea0992"/>
              <p:cNvSpPr/>
              <p:nvPr/>
            </p:nvSpPr>
            <p:spPr bwMode="auto">
              <a:xfrm>
                <a:off x="6551" y="3416"/>
                <a:ext cx="80" cy="56"/>
              </a:xfrm>
              <a:custGeom>
                <a:avLst/>
                <a:gdLst>
                  <a:gd name="T0" fmla="*/ 12 w 80"/>
                  <a:gd name="T1" fmla="*/ 8 h 56"/>
                  <a:gd name="T2" fmla="*/ 4 w 80"/>
                  <a:gd name="T3" fmla="*/ 20 h 56"/>
                  <a:gd name="T4" fmla="*/ 24 w 80"/>
                  <a:gd name="T5" fmla="*/ 52 h 56"/>
                  <a:gd name="T6" fmla="*/ 60 w 80"/>
                  <a:gd name="T7" fmla="*/ 52 h 56"/>
                  <a:gd name="T8" fmla="*/ 68 w 80"/>
                  <a:gd name="T9" fmla="*/ 32 h 56"/>
                  <a:gd name="T10" fmla="*/ 12 w 80"/>
                  <a:gd name="T11" fmla="*/ 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0" h="56">
                    <a:moveTo>
                      <a:pt x="12" y="8"/>
                    </a:moveTo>
                    <a:cubicBezTo>
                      <a:pt x="12" y="8"/>
                      <a:pt x="0" y="8"/>
                      <a:pt x="4" y="20"/>
                    </a:cubicBezTo>
                    <a:cubicBezTo>
                      <a:pt x="8" y="32"/>
                      <a:pt x="4" y="52"/>
                      <a:pt x="24" y="52"/>
                    </a:cubicBezTo>
                    <a:cubicBezTo>
                      <a:pt x="44" y="52"/>
                      <a:pt x="52" y="48"/>
                      <a:pt x="60" y="52"/>
                    </a:cubicBezTo>
                    <a:cubicBezTo>
                      <a:pt x="68" y="56"/>
                      <a:pt x="80" y="40"/>
                      <a:pt x="68" y="32"/>
                    </a:cubicBezTo>
                    <a:cubicBezTo>
                      <a:pt x="56" y="24"/>
                      <a:pt x="32" y="0"/>
                      <a:pt x="12" y="8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5" name="Freeform: Shape 604" descr="84236309-fca4-40a6-b0b3-d2f2530ab87b"/>
              <p:cNvSpPr/>
              <p:nvPr/>
            </p:nvSpPr>
            <p:spPr bwMode="auto">
              <a:xfrm>
                <a:off x="6531" y="3341"/>
                <a:ext cx="78" cy="118"/>
              </a:xfrm>
              <a:custGeom>
                <a:avLst/>
                <a:gdLst>
                  <a:gd name="T0" fmla="*/ 76 w 78"/>
                  <a:gd name="T1" fmla="*/ 109 h 118"/>
                  <a:gd name="T2" fmla="*/ 64 w 78"/>
                  <a:gd name="T3" fmla="*/ 98 h 118"/>
                  <a:gd name="T4" fmla="*/ 62 w 78"/>
                  <a:gd name="T5" fmla="*/ 83 h 118"/>
                  <a:gd name="T6" fmla="*/ 66 w 78"/>
                  <a:gd name="T7" fmla="*/ 48 h 118"/>
                  <a:gd name="T8" fmla="*/ 61 w 78"/>
                  <a:gd name="T9" fmla="*/ 31 h 118"/>
                  <a:gd name="T10" fmla="*/ 36 w 78"/>
                  <a:gd name="T11" fmla="*/ 7 h 118"/>
                  <a:gd name="T12" fmla="*/ 12 w 78"/>
                  <a:gd name="T13" fmla="*/ 9 h 118"/>
                  <a:gd name="T14" fmla="*/ 6 w 78"/>
                  <a:gd name="T15" fmla="*/ 24 h 118"/>
                  <a:gd name="T16" fmla="*/ 44 w 78"/>
                  <a:gd name="T17" fmla="*/ 46 h 118"/>
                  <a:gd name="T18" fmla="*/ 45 w 78"/>
                  <a:gd name="T19" fmla="*/ 57 h 118"/>
                  <a:gd name="T20" fmla="*/ 50 w 78"/>
                  <a:gd name="T21" fmla="*/ 95 h 118"/>
                  <a:gd name="T22" fmla="*/ 50 w 78"/>
                  <a:gd name="T23" fmla="*/ 95 h 118"/>
                  <a:gd name="T24" fmla="*/ 50 w 78"/>
                  <a:gd name="T25" fmla="*/ 100 h 118"/>
                  <a:gd name="T26" fmla="*/ 52 w 78"/>
                  <a:gd name="T27" fmla="*/ 104 h 118"/>
                  <a:gd name="T28" fmla="*/ 63 w 78"/>
                  <a:gd name="T29" fmla="*/ 113 h 118"/>
                  <a:gd name="T30" fmla="*/ 76 w 78"/>
                  <a:gd name="T31" fmla="*/ 115 h 118"/>
                  <a:gd name="T32" fmla="*/ 76 w 78"/>
                  <a:gd name="T33" fmla="*/ 110 h 118"/>
                  <a:gd name="T34" fmla="*/ 76 w 78"/>
                  <a:gd name="T35" fmla="*/ 109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8" h="118">
                    <a:moveTo>
                      <a:pt x="76" y="109"/>
                    </a:moveTo>
                    <a:cubicBezTo>
                      <a:pt x="76" y="109"/>
                      <a:pt x="66" y="99"/>
                      <a:pt x="64" y="98"/>
                    </a:cubicBezTo>
                    <a:cubicBezTo>
                      <a:pt x="61" y="95"/>
                      <a:pt x="62" y="83"/>
                      <a:pt x="62" y="83"/>
                    </a:cubicBezTo>
                    <a:cubicBezTo>
                      <a:pt x="66" y="48"/>
                      <a:pt x="66" y="48"/>
                      <a:pt x="66" y="48"/>
                    </a:cubicBezTo>
                    <a:cubicBezTo>
                      <a:pt x="66" y="45"/>
                      <a:pt x="68" y="39"/>
                      <a:pt x="61" y="31"/>
                    </a:cubicBezTo>
                    <a:cubicBezTo>
                      <a:pt x="36" y="7"/>
                      <a:pt x="36" y="7"/>
                      <a:pt x="36" y="7"/>
                    </a:cubicBezTo>
                    <a:cubicBezTo>
                      <a:pt x="36" y="7"/>
                      <a:pt x="18" y="0"/>
                      <a:pt x="12" y="9"/>
                    </a:cubicBezTo>
                    <a:cubicBezTo>
                      <a:pt x="6" y="18"/>
                      <a:pt x="0" y="18"/>
                      <a:pt x="6" y="24"/>
                    </a:cubicBezTo>
                    <a:cubicBezTo>
                      <a:pt x="6" y="24"/>
                      <a:pt x="40" y="42"/>
                      <a:pt x="44" y="46"/>
                    </a:cubicBezTo>
                    <a:cubicBezTo>
                      <a:pt x="47" y="49"/>
                      <a:pt x="45" y="56"/>
                      <a:pt x="45" y="57"/>
                    </a:cubicBezTo>
                    <a:cubicBezTo>
                      <a:pt x="43" y="69"/>
                      <a:pt x="50" y="93"/>
                      <a:pt x="50" y="95"/>
                    </a:cubicBezTo>
                    <a:cubicBezTo>
                      <a:pt x="50" y="95"/>
                      <a:pt x="50" y="95"/>
                      <a:pt x="50" y="95"/>
                    </a:cubicBezTo>
                    <a:cubicBezTo>
                      <a:pt x="50" y="100"/>
                      <a:pt x="50" y="100"/>
                      <a:pt x="50" y="100"/>
                    </a:cubicBezTo>
                    <a:cubicBezTo>
                      <a:pt x="50" y="101"/>
                      <a:pt x="50" y="102"/>
                      <a:pt x="52" y="104"/>
                    </a:cubicBezTo>
                    <a:cubicBezTo>
                      <a:pt x="53" y="106"/>
                      <a:pt x="63" y="113"/>
                      <a:pt x="63" y="113"/>
                    </a:cubicBezTo>
                    <a:cubicBezTo>
                      <a:pt x="63" y="113"/>
                      <a:pt x="70" y="118"/>
                      <a:pt x="76" y="115"/>
                    </a:cubicBezTo>
                    <a:cubicBezTo>
                      <a:pt x="78" y="113"/>
                      <a:pt x="78" y="111"/>
                      <a:pt x="76" y="110"/>
                    </a:cubicBezTo>
                    <a:lnTo>
                      <a:pt x="76" y="109"/>
                    </a:ln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6" name="Freeform: Shape 605" descr="cd9ddf39-040d-41dd-8861-517a30977b3b"/>
              <p:cNvSpPr/>
              <p:nvPr/>
            </p:nvSpPr>
            <p:spPr bwMode="auto">
              <a:xfrm>
                <a:off x="6579" y="3440"/>
                <a:ext cx="34" cy="22"/>
              </a:xfrm>
              <a:custGeom>
                <a:avLst/>
                <a:gdLst>
                  <a:gd name="T0" fmla="*/ 32 w 34"/>
                  <a:gd name="T1" fmla="*/ 20 h 22"/>
                  <a:gd name="T2" fmla="*/ 33 w 34"/>
                  <a:gd name="T3" fmla="*/ 15 h 22"/>
                  <a:gd name="T4" fmla="*/ 29 w 34"/>
                  <a:gd name="T5" fmla="*/ 13 h 22"/>
                  <a:gd name="T6" fmla="*/ 24 w 34"/>
                  <a:gd name="T7" fmla="*/ 17 h 22"/>
                  <a:gd name="T8" fmla="*/ 14 w 34"/>
                  <a:gd name="T9" fmla="*/ 14 h 22"/>
                  <a:gd name="T10" fmla="*/ 7 w 34"/>
                  <a:gd name="T11" fmla="*/ 9 h 22"/>
                  <a:gd name="T12" fmla="*/ 1 w 34"/>
                  <a:gd name="T13" fmla="*/ 0 h 22"/>
                  <a:gd name="T14" fmla="*/ 0 w 34"/>
                  <a:gd name="T15" fmla="*/ 2 h 22"/>
                  <a:gd name="T16" fmla="*/ 1 w 34"/>
                  <a:gd name="T17" fmla="*/ 8 h 22"/>
                  <a:gd name="T18" fmla="*/ 4 w 34"/>
                  <a:gd name="T19" fmla="*/ 12 h 22"/>
                  <a:gd name="T20" fmla="*/ 19 w 34"/>
                  <a:gd name="T21" fmla="*/ 20 h 22"/>
                  <a:gd name="T22" fmla="*/ 32 w 34"/>
                  <a:gd name="T23" fmla="*/ 2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22">
                    <a:moveTo>
                      <a:pt x="32" y="20"/>
                    </a:moveTo>
                    <a:cubicBezTo>
                      <a:pt x="34" y="18"/>
                      <a:pt x="33" y="16"/>
                      <a:pt x="33" y="15"/>
                    </a:cubicBezTo>
                    <a:cubicBezTo>
                      <a:pt x="31" y="13"/>
                      <a:pt x="29" y="13"/>
                      <a:pt x="29" y="13"/>
                    </a:cubicBezTo>
                    <a:cubicBezTo>
                      <a:pt x="31" y="15"/>
                      <a:pt x="19" y="18"/>
                      <a:pt x="24" y="17"/>
                    </a:cubicBezTo>
                    <a:cubicBezTo>
                      <a:pt x="27" y="16"/>
                      <a:pt x="18" y="16"/>
                      <a:pt x="14" y="14"/>
                    </a:cubicBezTo>
                    <a:cubicBezTo>
                      <a:pt x="12" y="13"/>
                      <a:pt x="9" y="10"/>
                      <a:pt x="7" y="9"/>
                    </a:cubicBezTo>
                    <a:cubicBezTo>
                      <a:pt x="2" y="4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2"/>
                    </a:cubicBezTo>
                    <a:cubicBezTo>
                      <a:pt x="0" y="6"/>
                      <a:pt x="1" y="8"/>
                      <a:pt x="1" y="8"/>
                    </a:cubicBezTo>
                    <a:cubicBezTo>
                      <a:pt x="1" y="8"/>
                      <a:pt x="2" y="11"/>
                      <a:pt x="4" y="12"/>
                    </a:cubicBezTo>
                    <a:cubicBezTo>
                      <a:pt x="8" y="14"/>
                      <a:pt x="14" y="18"/>
                      <a:pt x="19" y="20"/>
                    </a:cubicBezTo>
                    <a:cubicBezTo>
                      <a:pt x="23" y="22"/>
                      <a:pt x="29" y="22"/>
                      <a:pt x="32" y="20"/>
                    </a:cubicBezTo>
                    <a:close/>
                  </a:path>
                </a:pathLst>
              </a:custGeom>
              <a:solidFill>
                <a:srgbClr val="D4DB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7" name="Freeform: Shape 606" descr="c26c8c1e-0b71-4c03-9e51-eecca2103bed"/>
              <p:cNvSpPr/>
              <p:nvPr/>
            </p:nvSpPr>
            <p:spPr bwMode="auto">
              <a:xfrm>
                <a:off x="6578" y="3436"/>
                <a:ext cx="35" cy="25"/>
              </a:xfrm>
              <a:custGeom>
                <a:avLst/>
                <a:gdLst>
                  <a:gd name="T0" fmla="*/ 33 w 35"/>
                  <a:gd name="T1" fmla="*/ 23 h 25"/>
                  <a:gd name="T2" fmla="*/ 30 w 35"/>
                  <a:gd name="T3" fmla="*/ 15 h 25"/>
                  <a:gd name="T4" fmla="*/ 29 w 35"/>
                  <a:gd name="T5" fmla="*/ 14 h 25"/>
                  <a:gd name="T6" fmla="*/ 26 w 35"/>
                  <a:gd name="T7" fmla="*/ 19 h 25"/>
                  <a:gd name="T8" fmla="*/ 16 w 35"/>
                  <a:gd name="T9" fmla="*/ 17 h 25"/>
                  <a:gd name="T10" fmla="*/ 7 w 35"/>
                  <a:gd name="T11" fmla="*/ 10 h 25"/>
                  <a:gd name="T12" fmla="*/ 3 w 35"/>
                  <a:gd name="T13" fmla="*/ 0 h 25"/>
                  <a:gd name="T14" fmla="*/ 1 w 35"/>
                  <a:gd name="T15" fmla="*/ 7 h 25"/>
                  <a:gd name="T16" fmla="*/ 8 w 35"/>
                  <a:gd name="T17" fmla="*/ 16 h 25"/>
                  <a:gd name="T18" fmla="*/ 20 w 35"/>
                  <a:gd name="T19" fmla="*/ 23 h 25"/>
                  <a:gd name="T20" fmla="*/ 33 w 35"/>
                  <a:gd name="T21" fmla="*/ 23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" h="25">
                    <a:moveTo>
                      <a:pt x="33" y="23"/>
                    </a:moveTo>
                    <a:cubicBezTo>
                      <a:pt x="35" y="21"/>
                      <a:pt x="35" y="19"/>
                      <a:pt x="30" y="15"/>
                    </a:cubicBezTo>
                    <a:cubicBezTo>
                      <a:pt x="29" y="14"/>
                      <a:pt x="29" y="14"/>
                      <a:pt x="29" y="14"/>
                    </a:cubicBezTo>
                    <a:cubicBezTo>
                      <a:pt x="30" y="16"/>
                      <a:pt x="30" y="18"/>
                      <a:pt x="26" y="19"/>
                    </a:cubicBezTo>
                    <a:cubicBezTo>
                      <a:pt x="23" y="20"/>
                      <a:pt x="20" y="19"/>
                      <a:pt x="16" y="17"/>
                    </a:cubicBezTo>
                    <a:cubicBezTo>
                      <a:pt x="14" y="15"/>
                      <a:pt x="10" y="14"/>
                      <a:pt x="7" y="10"/>
                    </a:cubicBezTo>
                    <a:cubicBezTo>
                      <a:pt x="2" y="5"/>
                      <a:pt x="3" y="0"/>
                      <a:pt x="3" y="0"/>
                    </a:cubicBezTo>
                    <a:cubicBezTo>
                      <a:pt x="3" y="0"/>
                      <a:pt x="0" y="3"/>
                      <a:pt x="1" y="7"/>
                    </a:cubicBezTo>
                    <a:cubicBezTo>
                      <a:pt x="2" y="12"/>
                      <a:pt x="8" y="16"/>
                      <a:pt x="8" y="16"/>
                    </a:cubicBezTo>
                    <a:cubicBezTo>
                      <a:pt x="11" y="19"/>
                      <a:pt x="15" y="22"/>
                      <a:pt x="20" y="23"/>
                    </a:cubicBezTo>
                    <a:cubicBezTo>
                      <a:pt x="26" y="25"/>
                      <a:pt x="31" y="24"/>
                      <a:pt x="33" y="23"/>
                    </a:cubicBezTo>
                    <a:close/>
                  </a:path>
                </a:pathLst>
              </a:custGeom>
              <a:solidFill>
                <a:srgbClr val="4F1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8" name="Freeform: Shape 607" descr="ffbbc251-d0f8-4d74-8125-413b4c792982"/>
              <p:cNvSpPr/>
              <p:nvPr/>
            </p:nvSpPr>
            <p:spPr bwMode="auto">
              <a:xfrm>
                <a:off x="6552" y="3345"/>
                <a:ext cx="68" cy="112"/>
              </a:xfrm>
              <a:custGeom>
                <a:avLst/>
                <a:gdLst>
                  <a:gd name="T0" fmla="*/ 35 w 68"/>
                  <a:gd name="T1" fmla="*/ 108 h 112"/>
                  <a:gd name="T2" fmla="*/ 33 w 68"/>
                  <a:gd name="T3" fmla="*/ 95 h 112"/>
                  <a:gd name="T4" fmla="*/ 37 w 68"/>
                  <a:gd name="T5" fmla="*/ 81 h 112"/>
                  <a:gd name="T6" fmla="*/ 59 w 68"/>
                  <a:gd name="T7" fmla="*/ 50 h 112"/>
                  <a:gd name="T8" fmla="*/ 65 w 68"/>
                  <a:gd name="T9" fmla="*/ 38 h 112"/>
                  <a:gd name="T10" fmla="*/ 60 w 68"/>
                  <a:gd name="T11" fmla="*/ 21 h 112"/>
                  <a:gd name="T12" fmla="*/ 49 w 68"/>
                  <a:gd name="T13" fmla="*/ 12 h 112"/>
                  <a:gd name="T14" fmla="*/ 10 w 68"/>
                  <a:gd name="T15" fmla="*/ 0 h 112"/>
                  <a:gd name="T16" fmla="*/ 27 w 68"/>
                  <a:gd name="T17" fmla="*/ 19 h 112"/>
                  <a:gd name="T18" fmla="*/ 40 w 68"/>
                  <a:gd name="T19" fmla="*/ 46 h 112"/>
                  <a:gd name="T20" fmla="*/ 40 w 68"/>
                  <a:gd name="T21" fmla="*/ 50 h 112"/>
                  <a:gd name="T22" fmla="*/ 22 w 68"/>
                  <a:gd name="T23" fmla="*/ 79 h 112"/>
                  <a:gd name="T24" fmla="*/ 18 w 68"/>
                  <a:gd name="T25" fmla="*/ 85 h 112"/>
                  <a:gd name="T26" fmla="*/ 17 w 68"/>
                  <a:gd name="T27" fmla="*/ 90 h 112"/>
                  <a:gd name="T28" fmla="*/ 22 w 68"/>
                  <a:gd name="T29" fmla="*/ 104 h 112"/>
                  <a:gd name="T30" fmla="*/ 31 w 68"/>
                  <a:gd name="T31" fmla="*/ 112 h 112"/>
                  <a:gd name="T32" fmla="*/ 35 w 68"/>
                  <a:gd name="T33" fmla="*/ 108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8" h="112">
                    <a:moveTo>
                      <a:pt x="35" y="108"/>
                    </a:moveTo>
                    <a:cubicBezTo>
                      <a:pt x="34" y="107"/>
                      <a:pt x="33" y="97"/>
                      <a:pt x="33" y="95"/>
                    </a:cubicBezTo>
                    <a:cubicBezTo>
                      <a:pt x="32" y="89"/>
                      <a:pt x="37" y="81"/>
                      <a:pt x="37" y="81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60" y="48"/>
                      <a:pt x="64" y="41"/>
                      <a:pt x="65" y="38"/>
                    </a:cubicBezTo>
                    <a:cubicBezTo>
                      <a:pt x="68" y="29"/>
                      <a:pt x="61" y="23"/>
                      <a:pt x="60" y="21"/>
                    </a:cubicBezTo>
                    <a:cubicBezTo>
                      <a:pt x="49" y="12"/>
                      <a:pt x="49" y="12"/>
                      <a:pt x="49" y="12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0" y="4"/>
                      <a:pt x="30" y="15"/>
                      <a:pt x="27" y="19"/>
                    </a:cubicBezTo>
                    <a:cubicBezTo>
                      <a:pt x="27" y="19"/>
                      <a:pt x="38" y="41"/>
                      <a:pt x="40" y="46"/>
                    </a:cubicBezTo>
                    <a:cubicBezTo>
                      <a:pt x="40" y="47"/>
                      <a:pt x="41" y="50"/>
                      <a:pt x="40" y="50"/>
                    </a:cubicBezTo>
                    <a:cubicBezTo>
                      <a:pt x="38" y="54"/>
                      <a:pt x="27" y="72"/>
                      <a:pt x="22" y="79"/>
                    </a:cubicBezTo>
                    <a:cubicBezTo>
                      <a:pt x="18" y="85"/>
                      <a:pt x="18" y="85"/>
                      <a:pt x="18" y="85"/>
                    </a:cubicBezTo>
                    <a:cubicBezTo>
                      <a:pt x="17" y="87"/>
                      <a:pt x="17" y="87"/>
                      <a:pt x="17" y="90"/>
                    </a:cubicBezTo>
                    <a:cubicBezTo>
                      <a:pt x="17" y="93"/>
                      <a:pt x="22" y="104"/>
                      <a:pt x="22" y="104"/>
                    </a:cubicBezTo>
                    <a:cubicBezTo>
                      <a:pt x="22" y="104"/>
                      <a:pt x="25" y="111"/>
                      <a:pt x="31" y="112"/>
                    </a:cubicBezTo>
                    <a:cubicBezTo>
                      <a:pt x="34" y="112"/>
                      <a:pt x="35" y="110"/>
                      <a:pt x="35" y="108"/>
                    </a:cubicBezTo>
                    <a:close/>
                  </a:path>
                </a:pathLst>
              </a:custGeom>
              <a:solidFill>
                <a:srgbClr val="CCA2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9" name="Freeform: Shape 608" descr="59421353-087d-4f17-add2-507d932da186"/>
              <p:cNvSpPr/>
              <p:nvPr/>
            </p:nvSpPr>
            <p:spPr bwMode="auto">
              <a:xfrm>
                <a:off x="6565" y="3430"/>
                <a:ext cx="23" cy="33"/>
              </a:xfrm>
              <a:custGeom>
                <a:avLst/>
                <a:gdLst>
                  <a:gd name="T0" fmla="*/ 20 w 23"/>
                  <a:gd name="T1" fmla="*/ 33 h 33"/>
                  <a:gd name="T2" fmla="*/ 23 w 23"/>
                  <a:gd name="T3" fmla="*/ 30 h 33"/>
                  <a:gd name="T4" fmla="*/ 21 w 23"/>
                  <a:gd name="T5" fmla="*/ 26 h 33"/>
                  <a:gd name="T6" fmla="*/ 15 w 23"/>
                  <a:gd name="T7" fmla="*/ 26 h 33"/>
                  <a:gd name="T8" fmla="*/ 8 w 23"/>
                  <a:gd name="T9" fmla="*/ 18 h 33"/>
                  <a:gd name="T10" fmla="*/ 5 w 23"/>
                  <a:gd name="T11" fmla="*/ 10 h 33"/>
                  <a:gd name="T12" fmla="*/ 5 w 23"/>
                  <a:gd name="T13" fmla="*/ 0 h 33"/>
                  <a:gd name="T14" fmla="*/ 3 w 23"/>
                  <a:gd name="T15" fmla="*/ 3 h 33"/>
                  <a:gd name="T16" fmla="*/ 2 w 23"/>
                  <a:gd name="T17" fmla="*/ 7 h 33"/>
                  <a:gd name="T18" fmla="*/ 2 w 23"/>
                  <a:gd name="T19" fmla="*/ 11 h 33"/>
                  <a:gd name="T20" fmla="*/ 8 w 23"/>
                  <a:gd name="T21" fmla="*/ 26 h 33"/>
                  <a:gd name="T22" fmla="*/ 20 w 23"/>
                  <a:gd name="T23" fmla="*/ 3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" h="33">
                    <a:moveTo>
                      <a:pt x="20" y="33"/>
                    </a:moveTo>
                    <a:cubicBezTo>
                      <a:pt x="22" y="33"/>
                      <a:pt x="23" y="30"/>
                      <a:pt x="23" y="30"/>
                    </a:cubicBezTo>
                    <a:cubicBezTo>
                      <a:pt x="23" y="27"/>
                      <a:pt x="21" y="26"/>
                      <a:pt x="21" y="26"/>
                    </a:cubicBezTo>
                    <a:cubicBezTo>
                      <a:pt x="21" y="28"/>
                      <a:pt x="10" y="25"/>
                      <a:pt x="15" y="26"/>
                    </a:cubicBezTo>
                    <a:cubicBezTo>
                      <a:pt x="17" y="27"/>
                      <a:pt x="10" y="21"/>
                      <a:pt x="8" y="18"/>
                    </a:cubicBezTo>
                    <a:cubicBezTo>
                      <a:pt x="7" y="16"/>
                      <a:pt x="6" y="12"/>
                      <a:pt x="5" y="10"/>
                    </a:cubicBezTo>
                    <a:cubicBezTo>
                      <a:pt x="3" y="3"/>
                      <a:pt x="5" y="0"/>
                      <a:pt x="5" y="0"/>
                    </a:cubicBezTo>
                    <a:cubicBezTo>
                      <a:pt x="5" y="0"/>
                      <a:pt x="4" y="1"/>
                      <a:pt x="3" y="3"/>
                    </a:cubicBezTo>
                    <a:cubicBezTo>
                      <a:pt x="1" y="6"/>
                      <a:pt x="2" y="7"/>
                      <a:pt x="2" y="7"/>
                    </a:cubicBezTo>
                    <a:cubicBezTo>
                      <a:pt x="2" y="7"/>
                      <a:pt x="0" y="8"/>
                      <a:pt x="2" y="11"/>
                    </a:cubicBezTo>
                    <a:cubicBezTo>
                      <a:pt x="3" y="15"/>
                      <a:pt x="5" y="21"/>
                      <a:pt x="8" y="26"/>
                    </a:cubicBezTo>
                    <a:cubicBezTo>
                      <a:pt x="11" y="30"/>
                      <a:pt x="16" y="33"/>
                      <a:pt x="20" y="33"/>
                    </a:cubicBezTo>
                    <a:close/>
                  </a:path>
                </a:pathLst>
              </a:custGeom>
              <a:solidFill>
                <a:srgbClr val="D4DB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0" name="Freeform: Shape 609" descr="f4e26bd2-5816-4cea-abb1-fea5ce950117"/>
              <p:cNvSpPr/>
              <p:nvPr/>
            </p:nvSpPr>
            <p:spPr bwMode="auto">
              <a:xfrm>
                <a:off x="6566" y="3427"/>
                <a:ext cx="23" cy="35"/>
              </a:xfrm>
              <a:custGeom>
                <a:avLst/>
                <a:gdLst>
                  <a:gd name="T0" fmla="*/ 19 w 23"/>
                  <a:gd name="T1" fmla="*/ 35 h 35"/>
                  <a:gd name="T2" fmla="*/ 21 w 23"/>
                  <a:gd name="T3" fmla="*/ 27 h 35"/>
                  <a:gd name="T4" fmla="*/ 21 w 23"/>
                  <a:gd name="T5" fmla="*/ 26 h 35"/>
                  <a:gd name="T6" fmla="*/ 16 w 23"/>
                  <a:gd name="T7" fmla="*/ 28 h 35"/>
                  <a:gd name="T8" fmla="*/ 8 w 23"/>
                  <a:gd name="T9" fmla="*/ 20 h 35"/>
                  <a:gd name="T10" fmla="*/ 4 w 23"/>
                  <a:gd name="T11" fmla="*/ 10 h 35"/>
                  <a:gd name="T12" fmla="*/ 6 w 23"/>
                  <a:gd name="T13" fmla="*/ 0 h 35"/>
                  <a:gd name="T14" fmla="*/ 1 w 23"/>
                  <a:gd name="T15" fmla="*/ 4 h 35"/>
                  <a:gd name="T16" fmla="*/ 0 w 23"/>
                  <a:gd name="T17" fmla="*/ 10 h 35"/>
                  <a:gd name="T18" fmla="*/ 2 w 23"/>
                  <a:gd name="T19" fmla="*/ 14 h 35"/>
                  <a:gd name="T20" fmla="*/ 8 w 23"/>
                  <a:gd name="T21" fmla="*/ 28 h 35"/>
                  <a:gd name="T22" fmla="*/ 19 w 23"/>
                  <a:gd name="T2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" h="35">
                    <a:moveTo>
                      <a:pt x="19" y="35"/>
                    </a:moveTo>
                    <a:cubicBezTo>
                      <a:pt x="22" y="35"/>
                      <a:pt x="23" y="33"/>
                      <a:pt x="21" y="27"/>
                    </a:cubicBezTo>
                    <a:cubicBezTo>
                      <a:pt x="21" y="26"/>
                      <a:pt x="21" y="26"/>
                      <a:pt x="21" y="26"/>
                    </a:cubicBezTo>
                    <a:cubicBezTo>
                      <a:pt x="21" y="28"/>
                      <a:pt x="20" y="30"/>
                      <a:pt x="16" y="28"/>
                    </a:cubicBezTo>
                    <a:cubicBezTo>
                      <a:pt x="13" y="27"/>
                      <a:pt x="10" y="24"/>
                      <a:pt x="8" y="20"/>
                    </a:cubicBezTo>
                    <a:cubicBezTo>
                      <a:pt x="7" y="18"/>
                      <a:pt x="5" y="15"/>
                      <a:pt x="4" y="10"/>
                    </a:cubicBezTo>
                    <a:cubicBezTo>
                      <a:pt x="3" y="4"/>
                      <a:pt x="6" y="0"/>
                      <a:pt x="6" y="0"/>
                    </a:cubicBezTo>
                    <a:cubicBezTo>
                      <a:pt x="6" y="0"/>
                      <a:pt x="3" y="0"/>
                      <a:pt x="1" y="4"/>
                    </a:cubicBezTo>
                    <a:cubicBezTo>
                      <a:pt x="0" y="8"/>
                      <a:pt x="0" y="10"/>
                      <a:pt x="0" y="10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3" y="18"/>
                      <a:pt x="5" y="23"/>
                      <a:pt x="8" y="28"/>
                    </a:cubicBezTo>
                    <a:cubicBezTo>
                      <a:pt x="12" y="33"/>
                      <a:pt x="16" y="35"/>
                      <a:pt x="19" y="35"/>
                    </a:cubicBezTo>
                    <a:close/>
                  </a:path>
                </a:pathLst>
              </a:custGeom>
              <a:solidFill>
                <a:srgbClr val="4F1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1" name="Freeform: Shape 610" descr="ceef62c5-0f6c-49ed-8c85-bb3e8ce21abf"/>
              <p:cNvSpPr/>
              <p:nvPr/>
            </p:nvSpPr>
            <p:spPr bwMode="auto">
              <a:xfrm>
                <a:off x="6529" y="3333"/>
                <a:ext cx="78" cy="57"/>
              </a:xfrm>
              <a:custGeom>
                <a:avLst/>
                <a:gdLst>
                  <a:gd name="T0" fmla="*/ 49 w 78"/>
                  <a:gd name="T1" fmla="*/ 7 h 57"/>
                  <a:gd name="T2" fmla="*/ 69 w 78"/>
                  <a:gd name="T3" fmla="*/ 21 h 57"/>
                  <a:gd name="T4" fmla="*/ 78 w 78"/>
                  <a:gd name="T5" fmla="*/ 29 h 57"/>
                  <a:gd name="T6" fmla="*/ 69 w 78"/>
                  <a:gd name="T7" fmla="*/ 29 h 57"/>
                  <a:gd name="T8" fmla="*/ 50 w 78"/>
                  <a:gd name="T9" fmla="*/ 35 h 57"/>
                  <a:gd name="T10" fmla="*/ 35 w 78"/>
                  <a:gd name="T11" fmla="*/ 57 h 57"/>
                  <a:gd name="T12" fmla="*/ 29 w 78"/>
                  <a:gd name="T13" fmla="*/ 50 h 57"/>
                  <a:gd name="T14" fmla="*/ 0 w 78"/>
                  <a:gd name="T15" fmla="*/ 23 h 57"/>
                  <a:gd name="T16" fmla="*/ 2 w 78"/>
                  <a:gd name="T17" fmla="*/ 3 h 57"/>
                  <a:gd name="T18" fmla="*/ 29 w 78"/>
                  <a:gd name="T19" fmla="*/ 10 h 57"/>
                  <a:gd name="T20" fmla="*/ 43 w 78"/>
                  <a:gd name="T21" fmla="*/ 0 h 57"/>
                  <a:gd name="T22" fmla="*/ 49 w 78"/>
                  <a:gd name="T23" fmla="*/ 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8" h="57">
                    <a:moveTo>
                      <a:pt x="49" y="7"/>
                    </a:moveTo>
                    <a:cubicBezTo>
                      <a:pt x="52" y="10"/>
                      <a:pt x="68" y="21"/>
                      <a:pt x="69" y="21"/>
                    </a:cubicBezTo>
                    <a:cubicBezTo>
                      <a:pt x="77" y="27"/>
                      <a:pt x="78" y="29"/>
                      <a:pt x="78" y="29"/>
                    </a:cubicBezTo>
                    <a:cubicBezTo>
                      <a:pt x="78" y="29"/>
                      <a:pt x="75" y="28"/>
                      <a:pt x="69" y="29"/>
                    </a:cubicBezTo>
                    <a:cubicBezTo>
                      <a:pt x="62" y="31"/>
                      <a:pt x="56" y="33"/>
                      <a:pt x="50" y="35"/>
                    </a:cubicBezTo>
                    <a:cubicBezTo>
                      <a:pt x="39" y="41"/>
                      <a:pt x="35" y="57"/>
                      <a:pt x="35" y="57"/>
                    </a:cubicBezTo>
                    <a:cubicBezTo>
                      <a:pt x="35" y="57"/>
                      <a:pt x="32" y="52"/>
                      <a:pt x="29" y="50"/>
                    </a:cubicBezTo>
                    <a:cubicBezTo>
                      <a:pt x="26" y="48"/>
                      <a:pt x="2" y="40"/>
                      <a:pt x="0" y="23"/>
                    </a:cubicBezTo>
                    <a:cubicBezTo>
                      <a:pt x="0" y="18"/>
                      <a:pt x="0" y="12"/>
                      <a:pt x="2" y="3"/>
                    </a:cubicBezTo>
                    <a:cubicBezTo>
                      <a:pt x="2" y="3"/>
                      <a:pt x="10" y="14"/>
                      <a:pt x="29" y="10"/>
                    </a:cubicBezTo>
                    <a:cubicBezTo>
                      <a:pt x="43" y="7"/>
                      <a:pt x="43" y="0"/>
                      <a:pt x="43" y="0"/>
                    </a:cubicBezTo>
                    <a:cubicBezTo>
                      <a:pt x="43" y="1"/>
                      <a:pt x="45" y="4"/>
                      <a:pt x="49" y="7"/>
                    </a:cubicBezTo>
                    <a:close/>
                  </a:path>
                </a:pathLst>
              </a:custGeom>
              <a:solidFill>
                <a:srgbClr val="5B53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2" name="Freeform: Shape 611" descr="7215ea33-dd96-4d57-a7fb-abd34e6cf00a"/>
              <p:cNvSpPr/>
              <p:nvPr/>
            </p:nvSpPr>
            <p:spPr bwMode="auto">
              <a:xfrm>
                <a:off x="6527" y="3256"/>
                <a:ext cx="52" cy="97"/>
              </a:xfrm>
              <a:custGeom>
                <a:avLst/>
                <a:gdLst>
                  <a:gd name="T0" fmla="*/ 44 w 52"/>
                  <a:gd name="T1" fmla="*/ 4 h 97"/>
                  <a:gd name="T2" fmla="*/ 50 w 52"/>
                  <a:gd name="T3" fmla="*/ 32 h 97"/>
                  <a:gd name="T4" fmla="*/ 51 w 52"/>
                  <a:gd name="T5" fmla="*/ 40 h 97"/>
                  <a:gd name="T6" fmla="*/ 47 w 52"/>
                  <a:gd name="T7" fmla="*/ 48 h 97"/>
                  <a:gd name="T8" fmla="*/ 44 w 52"/>
                  <a:gd name="T9" fmla="*/ 62 h 97"/>
                  <a:gd name="T10" fmla="*/ 46 w 52"/>
                  <a:gd name="T11" fmla="*/ 79 h 97"/>
                  <a:gd name="T12" fmla="*/ 35 w 52"/>
                  <a:gd name="T13" fmla="*/ 88 h 97"/>
                  <a:gd name="T14" fmla="*/ 3 w 52"/>
                  <a:gd name="T15" fmla="*/ 87 h 97"/>
                  <a:gd name="T16" fmla="*/ 2 w 52"/>
                  <a:gd name="T17" fmla="*/ 84 h 97"/>
                  <a:gd name="T18" fmla="*/ 5 w 52"/>
                  <a:gd name="T19" fmla="*/ 75 h 97"/>
                  <a:gd name="T20" fmla="*/ 8 w 52"/>
                  <a:gd name="T21" fmla="*/ 61 h 97"/>
                  <a:gd name="T22" fmla="*/ 9 w 52"/>
                  <a:gd name="T23" fmla="*/ 54 h 97"/>
                  <a:gd name="T24" fmla="*/ 5 w 52"/>
                  <a:gd name="T25" fmla="*/ 37 h 97"/>
                  <a:gd name="T26" fmla="*/ 4 w 52"/>
                  <a:gd name="T27" fmla="*/ 19 h 97"/>
                  <a:gd name="T28" fmla="*/ 23 w 52"/>
                  <a:gd name="T29" fmla="*/ 3 h 97"/>
                  <a:gd name="T30" fmla="*/ 29 w 52"/>
                  <a:gd name="T31" fmla="*/ 2 h 97"/>
                  <a:gd name="T32" fmla="*/ 44 w 52"/>
                  <a:gd name="T33" fmla="*/ 4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2" h="97">
                    <a:moveTo>
                      <a:pt x="44" y="4"/>
                    </a:moveTo>
                    <a:cubicBezTo>
                      <a:pt x="50" y="32"/>
                      <a:pt x="50" y="32"/>
                      <a:pt x="50" y="32"/>
                    </a:cubicBezTo>
                    <a:cubicBezTo>
                      <a:pt x="50" y="32"/>
                      <a:pt x="52" y="37"/>
                      <a:pt x="51" y="40"/>
                    </a:cubicBezTo>
                    <a:cubicBezTo>
                      <a:pt x="51" y="44"/>
                      <a:pt x="47" y="48"/>
                      <a:pt x="47" y="48"/>
                    </a:cubicBezTo>
                    <a:cubicBezTo>
                      <a:pt x="45" y="52"/>
                      <a:pt x="43" y="56"/>
                      <a:pt x="44" y="62"/>
                    </a:cubicBezTo>
                    <a:cubicBezTo>
                      <a:pt x="46" y="79"/>
                      <a:pt x="46" y="79"/>
                      <a:pt x="46" y="79"/>
                    </a:cubicBezTo>
                    <a:cubicBezTo>
                      <a:pt x="46" y="79"/>
                      <a:pt x="46" y="83"/>
                      <a:pt x="35" y="88"/>
                    </a:cubicBezTo>
                    <a:cubicBezTo>
                      <a:pt x="9" y="97"/>
                      <a:pt x="3" y="87"/>
                      <a:pt x="3" y="87"/>
                    </a:cubicBezTo>
                    <a:cubicBezTo>
                      <a:pt x="3" y="87"/>
                      <a:pt x="2" y="85"/>
                      <a:pt x="2" y="84"/>
                    </a:cubicBezTo>
                    <a:cubicBezTo>
                      <a:pt x="3" y="80"/>
                      <a:pt x="4" y="77"/>
                      <a:pt x="5" y="75"/>
                    </a:cubicBezTo>
                    <a:cubicBezTo>
                      <a:pt x="8" y="61"/>
                      <a:pt x="8" y="61"/>
                      <a:pt x="8" y="61"/>
                    </a:cubicBezTo>
                    <a:cubicBezTo>
                      <a:pt x="8" y="59"/>
                      <a:pt x="9" y="57"/>
                      <a:pt x="9" y="54"/>
                    </a:cubicBezTo>
                    <a:cubicBezTo>
                      <a:pt x="5" y="37"/>
                      <a:pt x="5" y="37"/>
                      <a:pt x="5" y="37"/>
                    </a:cubicBezTo>
                    <a:cubicBezTo>
                      <a:pt x="5" y="37"/>
                      <a:pt x="0" y="24"/>
                      <a:pt x="4" y="19"/>
                    </a:cubicBezTo>
                    <a:cubicBezTo>
                      <a:pt x="8" y="13"/>
                      <a:pt x="19" y="5"/>
                      <a:pt x="23" y="3"/>
                    </a:cubicBezTo>
                    <a:cubicBezTo>
                      <a:pt x="24" y="3"/>
                      <a:pt x="27" y="2"/>
                      <a:pt x="29" y="2"/>
                    </a:cubicBezTo>
                    <a:cubicBezTo>
                      <a:pt x="29" y="2"/>
                      <a:pt x="39" y="0"/>
                      <a:pt x="44" y="4"/>
                    </a:cubicBezTo>
                    <a:close/>
                  </a:path>
                </a:pathLst>
              </a:custGeom>
              <a:solidFill>
                <a:srgbClr val="C91D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3" name="Freeform: Shape 612" descr="457b867a-5c0f-498a-a792-797b36a2fdca"/>
              <p:cNvSpPr/>
              <p:nvPr/>
            </p:nvSpPr>
            <p:spPr bwMode="auto">
              <a:xfrm>
                <a:off x="6526" y="3272"/>
                <a:ext cx="62" cy="68"/>
              </a:xfrm>
              <a:custGeom>
                <a:avLst/>
                <a:gdLst>
                  <a:gd name="T0" fmla="*/ 62 w 62"/>
                  <a:gd name="T1" fmla="*/ 54 h 68"/>
                  <a:gd name="T2" fmla="*/ 59 w 62"/>
                  <a:gd name="T3" fmla="*/ 58 h 68"/>
                  <a:gd name="T4" fmla="*/ 59 w 62"/>
                  <a:gd name="T5" fmla="*/ 62 h 68"/>
                  <a:gd name="T6" fmla="*/ 15 w 62"/>
                  <a:gd name="T7" fmla="*/ 62 h 68"/>
                  <a:gd name="T8" fmla="*/ 8 w 62"/>
                  <a:gd name="T9" fmla="*/ 55 h 68"/>
                  <a:gd name="T10" fmla="*/ 1 w 62"/>
                  <a:gd name="T11" fmla="*/ 16 h 68"/>
                  <a:gd name="T12" fmla="*/ 12 w 62"/>
                  <a:gd name="T13" fmla="*/ 1 h 68"/>
                  <a:gd name="T14" fmla="*/ 21 w 62"/>
                  <a:gd name="T15" fmla="*/ 24 h 68"/>
                  <a:gd name="T16" fmla="*/ 24 w 62"/>
                  <a:gd name="T17" fmla="*/ 45 h 68"/>
                  <a:gd name="T18" fmla="*/ 28 w 62"/>
                  <a:gd name="T19" fmla="*/ 50 h 68"/>
                  <a:gd name="T20" fmla="*/ 62 w 62"/>
                  <a:gd name="T21" fmla="*/ 54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2" h="68">
                    <a:moveTo>
                      <a:pt x="62" y="54"/>
                    </a:moveTo>
                    <a:cubicBezTo>
                      <a:pt x="62" y="54"/>
                      <a:pt x="59" y="56"/>
                      <a:pt x="59" y="58"/>
                    </a:cubicBezTo>
                    <a:cubicBezTo>
                      <a:pt x="58" y="60"/>
                      <a:pt x="59" y="62"/>
                      <a:pt x="59" y="62"/>
                    </a:cubicBezTo>
                    <a:cubicBezTo>
                      <a:pt x="59" y="62"/>
                      <a:pt x="30" y="68"/>
                      <a:pt x="15" y="62"/>
                    </a:cubicBezTo>
                    <a:cubicBezTo>
                      <a:pt x="9" y="60"/>
                      <a:pt x="8" y="55"/>
                      <a:pt x="8" y="55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0" y="4"/>
                      <a:pt x="6" y="0"/>
                      <a:pt x="12" y="1"/>
                    </a:cubicBezTo>
                    <a:cubicBezTo>
                      <a:pt x="19" y="3"/>
                      <a:pt x="21" y="18"/>
                      <a:pt x="21" y="24"/>
                    </a:cubicBezTo>
                    <a:cubicBezTo>
                      <a:pt x="21" y="29"/>
                      <a:pt x="23" y="40"/>
                      <a:pt x="24" y="45"/>
                    </a:cubicBezTo>
                    <a:cubicBezTo>
                      <a:pt x="25" y="49"/>
                      <a:pt x="26" y="49"/>
                      <a:pt x="28" y="50"/>
                    </a:cubicBezTo>
                    <a:lnTo>
                      <a:pt x="62" y="54"/>
                    </a:lnTo>
                    <a:close/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4" name="Freeform: Shape 613" descr="d6f8e432-4cad-4f94-b1bc-9c123c78eccb"/>
              <p:cNvSpPr/>
              <p:nvPr/>
            </p:nvSpPr>
            <p:spPr bwMode="auto">
              <a:xfrm>
                <a:off x="6553" y="3229"/>
                <a:ext cx="30" cy="36"/>
              </a:xfrm>
              <a:custGeom>
                <a:avLst/>
                <a:gdLst>
                  <a:gd name="T0" fmla="*/ 21 w 30"/>
                  <a:gd name="T1" fmla="*/ 0 h 36"/>
                  <a:gd name="T2" fmla="*/ 30 w 30"/>
                  <a:gd name="T3" fmla="*/ 10 h 36"/>
                  <a:gd name="T4" fmla="*/ 25 w 30"/>
                  <a:gd name="T5" fmla="*/ 27 h 36"/>
                  <a:gd name="T6" fmla="*/ 14 w 30"/>
                  <a:gd name="T7" fmla="*/ 36 h 36"/>
                  <a:gd name="T8" fmla="*/ 7 w 30"/>
                  <a:gd name="T9" fmla="*/ 32 h 36"/>
                  <a:gd name="T10" fmla="*/ 1 w 30"/>
                  <a:gd name="T11" fmla="*/ 26 h 36"/>
                  <a:gd name="T12" fmla="*/ 1 w 30"/>
                  <a:gd name="T13" fmla="*/ 13 h 36"/>
                  <a:gd name="T14" fmla="*/ 21 w 30"/>
                  <a:gd name="T1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" h="36">
                    <a:moveTo>
                      <a:pt x="21" y="0"/>
                    </a:moveTo>
                    <a:cubicBezTo>
                      <a:pt x="29" y="0"/>
                      <a:pt x="30" y="5"/>
                      <a:pt x="30" y="10"/>
                    </a:cubicBezTo>
                    <a:cubicBezTo>
                      <a:pt x="29" y="15"/>
                      <a:pt x="25" y="27"/>
                      <a:pt x="25" y="27"/>
                    </a:cubicBezTo>
                    <a:cubicBezTo>
                      <a:pt x="23" y="33"/>
                      <a:pt x="18" y="36"/>
                      <a:pt x="14" y="36"/>
                    </a:cubicBezTo>
                    <a:cubicBezTo>
                      <a:pt x="12" y="35"/>
                      <a:pt x="10" y="35"/>
                      <a:pt x="7" y="32"/>
                    </a:cubicBezTo>
                    <a:cubicBezTo>
                      <a:pt x="5" y="30"/>
                      <a:pt x="3" y="29"/>
                      <a:pt x="1" y="26"/>
                    </a:cubicBezTo>
                    <a:cubicBezTo>
                      <a:pt x="1" y="26"/>
                      <a:pt x="0" y="16"/>
                      <a:pt x="1" y="13"/>
                    </a:cubicBezTo>
                    <a:cubicBezTo>
                      <a:pt x="1" y="7"/>
                      <a:pt x="9" y="0"/>
                      <a:pt x="21" y="0"/>
                    </a:cubicBezTo>
                  </a:path>
                </a:pathLst>
              </a:custGeom>
              <a:solidFill>
                <a:srgbClr val="F2C8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5" name="Freeform: Shape 614" descr="82186ff7-d98f-40c1-a970-d3c84b0332f3"/>
              <p:cNvSpPr/>
              <p:nvPr/>
            </p:nvSpPr>
            <p:spPr bwMode="auto">
              <a:xfrm>
                <a:off x="6544" y="3239"/>
                <a:ext cx="16" cy="6"/>
              </a:xfrm>
              <a:custGeom>
                <a:avLst/>
                <a:gdLst>
                  <a:gd name="T0" fmla="*/ 0 w 16"/>
                  <a:gd name="T1" fmla="*/ 4 h 6"/>
                  <a:gd name="T2" fmla="*/ 0 w 16"/>
                  <a:gd name="T3" fmla="*/ 4 h 6"/>
                  <a:gd name="T4" fmla="*/ 5 w 16"/>
                  <a:gd name="T5" fmla="*/ 1 h 6"/>
                  <a:gd name="T6" fmla="*/ 8 w 16"/>
                  <a:gd name="T7" fmla="*/ 1 h 6"/>
                  <a:gd name="T8" fmla="*/ 16 w 16"/>
                  <a:gd name="T9" fmla="*/ 5 h 6"/>
                  <a:gd name="T10" fmla="*/ 16 w 16"/>
                  <a:gd name="T11" fmla="*/ 5 h 6"/>
                  <a:gd name="T12" fmla="*/ 15 w 16"/>
                  <a:gd name="T13" fmla="*/ 6 h 6"/>
                  <a:gd name="T14" fmla="*/ 15 w 16"/>
                  <a:gd name="T15" fmla="*/ 6 h 6"/>
                  <a:gd name="T16" fmla="*/ 7 w 16"/>
                  <a:gd name="T17" fmla="*/ 2 h 6"/>
                  <a:gd name="T18" fmla="*/ 6 w 16"/>
                  <a:gd name="T19" fmla="*/ 2 h 6"/>
                  <a:gd name="T20" fmla="*/ 1 w 16"/>
                  <a:gd name="T21" fmla="*/ 5 h 6"/>
                  <a:gd name="T22" fmla="*/ 1 w 16"/>
                  <a:gd name="T23" fmla="*/ 5 h 6"/>
                  <a:gd name="T24" fmla="*/ 0 w 16"/>
                  <a:gd name="T25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" h="6">
                    <a:moveTo>
                      <a:pt x="0" y="4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6" y="0"/>
                      <a:pt x="7" y="0"/>
                      <a:pt x="8" y="1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0" y="4"/>
                      <a:pt x="0" y="4"/>
                      <a:pt x="0" y="4"/>
                    </a:cubicBezTo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6" name="Freeform: Shape 615" descr="bfc35e74-f4f8-48c7-a911-80d6aea833f1"/>
              <p:cNvSpPr/>
              <p:nvPr/>
            </p:nvSpPr>
            <p:spPr bwMode="auto">
              <a:xfrm>
                <a:off x="6558" y="3243"/>
                <a:ext cx="12" cy="7"/>
              </a:xfrm>
              <a:custGeom>
                <a:avLst/>
                <a:gdLst>
                  <a:gd name="T0" fmla="*/ 11 w 12"/>
                  <a:gd name="T1" fmla="*/ 0 h 7"/>
                  <a:gd name="T2" fmla="*/ 3 w 12"/>
                  <a:gd name="T3" fmla="*/ 0 h 7"/>
                  <a:gd name="T4" fmla="*/ 3 w 12"/>
                  <a:gd name="T5" fmla="*/ 0 h 7"/>
                  <a:gd name="T6" fmla="*/ 3 w 12"/>
                  <a:gd name="T7" fmla="*/ 0 h 7"/>
                  <a:gd name="T8" fmla="*/ 3 w 12"/>
                  <a:gd name="T9" fmla="*/ 0 h 7"/>
                  <a:gd name="T10" fmla="*/ 2 w 12"/>
                  <a:gd name="T11" fmla="*/ 0 h 7"/>
                  <a:gd name="T12" fmla="*/ 1 w 12"/>
                  <a:gd name="T13" fmla="*/ 1 h 7"/>
                  <a:gd name="T14" fmla="*/ 2 w 12"/>
                  <a:gd name="T15" fmla="*/ 1 h 7"/>
                  <a:gd name="T16" fmla="*/ 2 w 12"/>
                  <a:gd name="T17" fmla="*/ 1 h 7"/>
                  <a:gd name="T18" fmla="*/ 1 w 12"/>
                  <a:gd name="T19" fmla="*/ 2 h 7"/>
                  <a:gd name="T20" fmla="*/ 1 w 12"/>
                  <a:gd name="T21" fmla="*/ 2 h 7"/>
                  <a:gd name="T22" fmla="*/ 0 w 12"/>
                  <a:gd name="T23" fmla="*/ 1 h 7"/>
                  <a:gd name="T24" fmla="*/ 2 w 12"/>
                  <a:gd name="T25" fmla="*/ 5 h 7"/>
                  <a:gd name="T26" fmla="*/ 3 w 12"/>
                  <a:gd name="T27" fmla="*/ 6 h 7"/>
                  <a:gd name="T28" fmla="*/ 5 w 12"/>
                  <a:gd name="T29" fmla="*/ 7 h 7"/>
                  <a:gd name="T30" fmla="*/ 6 w 12"/>
                  <a:gd name="T31" fmla="*/ 7 h 7"/>
                  <a:gd name="T32" fmla="*/ 8 w 12"/>
                  <a:gd name="T33" fmla="*/ 6 h 7"/>
                  <a:gd name="T34" fmla="*/ 11 w 12"/>
                  <a:gd name="T35" fmla="*/ 3 h 7"/>
                  <a:gd name="T36" fmla="*/ 12 w 12"/>
                  <a:gd name="T37" fmla="*/ 2 h 7"/>
                  <a:gd name="T38" fmla="*/ 12 w 12"/>
                  <a:gd name="T39" fmla="*/ 0 h 7"/>
                  <a:gd name="T40" fmla="*/ 11 w 12"/>
                  <a:gd name="T41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" h="7">
                    <a:moveTo>
                      <a:pt x="11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1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" y="5"/>
                      <a:pt x="2" y="5"/>
                    </a:cubicBezTo>
                    <a:cubicBezTo>
                      <a:pt x="2" y="6"/>
                      <a:pt x="3" y="6"/>
                      <a:pt x="3" y="6"/>
                    </a:cubicBezTo>
                    <a:cubicBezTo>
                      <a:pt x="4" y="6"/>
                      <a:pt x="4" y="7"/>
                      <a:pt x="5" y="7"/>
                    </a:cubicBezTo>
                    <a:cubicBezTo>
                      <a:pt x="5" y="7"/>
                      <a:pt x="6" y="7"/>
                      <a:pt x="6" y="7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10" y="6"/>
                      <a:pt x="11" y="3"/>
                      <a:pt x="11" y="3"/>
                    </a:cubicBezTo>
                    <a:cubicBezTo>
                      <a:pt x="11" y="3"/>
                      <a:pt x="11" y="3"/>
                      <a:pt x="12" y="2"/>
                    </a:cubicBezTo>
                    <a:cubicBezTo>
                      <a:pt x="12" y="1"/>
                      <a:pt x="12" y="1"/>
                      <a:pt x="12" y="0"/>
                    </a:cubicBezTo>
                    <a:cubicBezTo>
                      <a:pt x="11" y="0"/>
                      <a:pt x="11" y="0"/>
                      <a:pt x="11" y="0"/>
                    </a:cubicBezTo>
                  </a:path>
                </a:pathLst>
              </a:custGeom>
              <a:solidFill>
                <a:srgbClr val="D6BA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7" name="Freeform: Shape 616" descr="58f2e76b-f5c7-461b-93e2-b1b1482267bc"/>
              <p:cNvSpPr/>
              <p:nvPr/>
            </p:nvSpPr>
            <p:spPr bwMode="auto">
              <a:xfrm>
                <a:off x="6558" y="3244"/>
                <a:ext cx="2" cy="1"/>
              </a:xfrm>
              <a:custGeom>
                <a:avLst/>
                <a:gdLst>
                  <a:gd name="T0" fmla="*/ 1 w 2"/>
                  <a:gd name="T1" fmla="*/ 0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1 w 2"/>
                  <a:gd name="T9" fmla="*/ 1 h 1"/>
                  <a:gd name="T10" fmla="*/ 2 w 2"/>
                  <a:gd name="T11" fmla="*/ 0 h 1"/>
                  <a:gd name="T12" fmla="*/ 2 w 2"/>
                  <a:gd name="T13" fmla="*/ 0 h 1"/>
                  <a:gd name="T14" fmla="*/ 1 w 2"/>
                  <a:gd name="T1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7339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8" name="Freeform: Shape 617" descr="ce6f4a17-203d-4979-a359-29b7d8ef64a0"/>
              <p:cNvSpPr/>
              <p:nvPr/>
            </p:nvSpPr>
            <p:spPr bwMode="auto">
              <a:xfrm>
                <a:off x="6570" y="3244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3 w 3"/>
                  <a:gd name="T3" fmla="*/ 2 h 2"/>
                  <a:gd name="T4" fmla="*/ 2 w 3"/>
                  <a:gd name="T5" fmla="*/ 1 h 2"/>
                  <a:gd name="T6" fmla="*/ 0 w 3"/>
                  <a:gd name="T7" fmla="*/ 2 h 2"/>
                  <a:gd name="T8" fmla="*/ 0 w 3"/>
                  <a:gd name="T9" fmla="*/ 2 h 2"/>
                  <a:gd name="T10" fmla="*/ 2 w 3"/>
                  <a:gd name="T11" fmla="*/ 0 h 2"/>
                  <a:gd name="T12" fmla="*/ 3 w 3"/>
                  <a:gd name="T13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3" y="1"/>
                      <a:pt x="3" y="2"/>
                      <a:pt x="3" y="2"/>
                    </a:cubicBezTo>
                    <a:cubicBezTo>
                      <a:pt x="3" y="2"/>
                      <a:pt x="3" y="1"/>
                      <a:pt x="2" y="1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0"/>
                      <a:pt x="2" y="0"/>
                    </a:cubicBezTo>
                    <a:cubicBezTo>
                      <a:pt x="3" y="0"/>
                      <a:pt x="3" y="1"/>
                      <a:pt x="3" y="1"/>
                    </a:cubicBezTo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9" name="Freeform: Shape 618" descr="99e547e9-346c-4888-808c-28faedef7299"/>
              <p:cNvSpPr>
                <a:spLocks noEditPoints="1"/>
              </p:cNvSpPr>
              <p:nvPr/>
            </p:nvSpPr>
            <p:spPr bwMode="auto">
              <a:xfrm>
                <a:off x="6558" y="3242"/>
                <a:ext cx="13" cy="8"/>
              </a:xfrm>
              <a:custGeom>
                <a:avLst/>
                <a:gdLst>
                  <a:gd name="T0" fmla="*/ 7 w 13"/>
                  <a:gd name="T1" fmla="*/ 8 h 8"/>
                  <a:gd name="T2" fmla="*/ 7 w 13"/>
                  <a:gd name="T3" fmla="*/ 8 h 8"/>
                  <a:gd name="T4" fmla="*/ 4 w 13"/>
                  <a:gd name="T5" fmla="*/ 8 h 8"/>
                  <a:gd name="T6" fmla="*/ 1 w 13"/>
                  <a:gd name="T7" fmla="*/ 7 h 8"/>
                  <a:gd name="T8" fmla="*/ 0 w 13"/>
                  <a:gd name="T9" fmla="*/ 3 h 8"/>
                  <a:gd name="T10" fmla="*/ 1 w 13"/>
                  <a:gd name="T11" fmla="*/ 1 h 8"/>
                  <a:gd name="T12" fmla="*/ 4 w 13"/>
                  <a:gd name="T13" fmla="*/ 0 h 8"/>
                  <a:gd name="T14" fmla="*/ 10 w 13"/>
                  <a:gd name="T15" fmla="*/ 0 h 8"/>
                  <a:gd name="T16" fmla="*/ 12 w 13"/>
                  <a:gd name="T17" fmla="*/ 1 h 8"/>
                  <a:gd name="T18" fmla="*/ 13 w 13"/>
                  <a:gd name="T19" fmla="*/ 3 h 8"/>
                  <a:gd name="T20" fmla="*/ 11 w 13"/>
                  <a:gd name="T21" fmla="*/ 6 h 8"/>
                  <a:gd name="T22" fmla="*/ 7 w 13"/>
                  <a:gd name="T23" fmla="*/ 8 h 8"/>
                  <a:gd name="T24" fmla="*/ 4 w 13"/>
                  <a:gd name="T25" fmla="*/ 2 h 8"/>
                  <a:gd name="T26" fmla="*/ 1 w 13"/>
                  <a:gd name="T27" fmla="*/ 3 h 8"/>
                  <a:gd name="T28" fmla="*/ 2 w 13"/>
                  <a:gd name="T29" fmla="*/ 6 h 8"/>
                  <a:gd name="T30" fmla="*/ 8 w 13"/>
                  <a:gd name="T31" fmla="*/ 7 h 8"/>
                  <a:gd name="T32" fmla="*/ 10 w 13"/>
                  <a:gd name="T33" fmla="*/ 5 h 8"/>
                  <a:gd name="T34" fmla="*/ 11 w 13"/>
                  <a:gd name="T35" fmla="*/ 3 h 8"/>
                  <a:gd name="T36" fmla="*/ 11 w 13"/>
                  <a:gd name="T37" fmla="*/ 1 h 8"/>
                  <a:gd name="T38" fmla="*/ 10 w 13"/>
                  <a:gd name="T39" fmla="*/ 1 h 8"/>
                  <a:gd name="T40" fmla="*/ 4 w 13"/>
                  <a:gd name="T41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3" h="8">
                    <a:moveTo>
                      <a:pt x="7" y="8"/>
                    </a:moveTo>
                    <a:cubicBezTo>
                      <a:pt x="7" y="8"/>
                      <a:pt x="7" y="8"/>
                      <a:pt x="7" y="8"/>
                    </a:cubicBezTo>
                    <a:cubicBezTo>
                      <a:pt x="5" y="8"/>
                      <a:pt x="4" y="8"/>
                      <a:pt x="4" y="8"/>
                    </a:cubicBezTo>
                    <a:cubicBezTo>
                      <a:pt x="4" y="8"/>
                      <a:pt x="2" y="8"/>
                      <a:pt x="1" y="7"/>
                    </a:cubicBezTo>
                    <a:cubicBezTo>
                      <a:pt x="0" y="6"/>
                      <a:pt x="0" y="4"/>
                      <a:pt x="0" y="3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10" y="0"/>
                      <a:pt x="11" y="0"/>
                      <a:pt x="12" y="1"/>
                    </a:cubicBezTo>
                    <a:cubicBezTo>
                      <a:pt x="13" y="1"/>
                      <a:pt x="13" y="2"/>
                      <a:pt x="13" y="3"/>
                    </a:cubicBezTo>
                    <a:cubicBezTo>
                      <a:pt x="12" y="4"/>
                      <a:pt x="11" y="6"/>
                      <a:pt x="11" y="6"/>
                    </a:cubicBezTo>
                    <a:cubicBezTo>
                      <a:pt x="11" y="6"/>
                      <a:pt x="10" y="8"/>
                      <a:pt x="7" y="8"/>
                    </a:cubicBezTo>
                    <a:close/>
                    <a:moveTo>
                      <a:pt x="4" y="2"/>
                    </a:moveTo>
                    <a:cubicBezTo>
                      <a:pt x="3" y="2"/>
                      <a:pt x="1" y="2"/>
                      <a:pt x="1" y="3"/>
                    </a:cubicBezTo>
                    <a:cubicBezTo>
                      <a:pt x="1" y="4"/>
                      <a:pt x="1" y="5"/>
                      <a:pt x="2" y="6"/>
                    </a:cubicBezTo>
                    <a:cubicBezTo>
                      <a:pt x="3" y="8"/>
                      <a:pt x="6" y="8"/>
                      <a:pt x="8" y="7"/>
                    </a:cubicBezTo>
                    <a:cubicBezTo>
                      <a:pt x="9" y="7"/>
                      <a:pt x="10" y="5"/>
                      <a:pt x="10" y="5"/>
                    </a:cubicBezTo>
                    <a:cubicBezTo>
                      <a:pt x="10" y="5"/>
                      <a:pt x="11" y="4"/>
                      <a:pt x="11" y="3"/>
                    </a:cubicBezTo>
                    <a:cubicBezTo>
                      <a:pt x="12" y="2"/>
                      <a:pt x="12" y="2"/>
                      <a:pt x="11" y="1"/>
                    </a:cubicBezTo>
                    <a:cubicBezTo>
                      <a:pt x="10" y="1"/>
                      <a:pt x="10" y="1"/>
                      <a:pt x="10" y="1"/>
                    </a:cubicBez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0" name="Freeform: Shape 619" descr="8ff97ab0-ff7f-49d5-9dc4-7dd7650e3a67"/>
              <p:cNvSpPr/>
              <p:nvPr/>
            </p:nvSpPr>
            <p:spPr bwMode="auto">
              <a:xfrm flipH="1">
                <a:off x="6584" y="3243"/>
                <a:ext cx="0" cy="2"/>
              </a:xfrm>
              <a:custGeom>
                <a:avLst/>
                <a:gdLst>
                  <a:gd name="T0" fmla="*/ 0 h 2"/>
                  <a:gd name="T1" fmla="*/ 2 h 2"/>
                  <a:gd name="T2" fmla="*/ 1 h 2"/>
                  <a:gd name="T3" fmla="*/ 0 h 2"/>
                  <a:gd name="T4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0"/>
                      <a:pt x="0" y="1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4836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1" name="Freeform: Shape 620" descr="8e54faf9-4e2b-4bf6-b37a-bcdcf37a4315"/>
              <p:cNvSpPr/>
              <p:nvPr/>
            </p:nvSpPr>
            <p:spPr bwMode="auto">
              <a:xfrm>
                <a:off x="6580" y="3242"/>
                <a:ext cx="4" cy="6"/>
              </a:xfrm>
              <a:custGeom>
                <a:avLst/>
                <a:gdLst>
                  <a:gd name="T0" fmla="*/ 3 w 4"/>
                  <a:gd name="T1" fmla="*/ 0 h 6"/>
                  <a:gd name="T2" fmla="*/ 2 w 4"/>
                  <a:gd name="T3" fmla="*/ 0 h 6"/>
                  <a:gd name="T4" fmla="*/ 0 w 4"/>
                  <a:gd name="T5" fmla="*/ 6 h 6"/>
                  <a:gd name="T6" fmla="*/ 3 w 4"/>
                  <a:gd name="T7" fmla="*/ 4 h 6"/>
                  <a:gd name="T8" fmla="*/ 4 w 4"/>
                  <a:gd name="T9" fmla="*/ 3 h 6"/>
                  <a:gd name="T10" fmla="*/ 4 w 4"/>
                  <a:gd name="T11" fmla="*/ 1 h 6"/>
                  <a:gd name="T12" fmla="*/ 3 w 4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6">
                    <a:moveTo>
                      <a:pt x="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2"/>
                      <a:pt x="1" y="4"/>
                      <a:pt x="0" y="6"/>
                    </a:cubicBezTo>
                    <a:cubicBezTo>
                      <a:pt x="3" y="6"/>
                      <a:pt x="3" y="4"/>
                      <a:pt x="3" y="4"/>
                    </a:cubicBezTo>
                    <a:cubicBezTo>
                      <a:pt x="3" y="4"/>
                      <a:pt x="3" y="3"/>
                      <a:pt x="4" y="3"/>
                    </a:cubicBezTo>
                    <a:cubicBezTo>
                      <a:pt x="4" y="2"/>
                      <a:pt x="4" y="1"/>
                      <a:pt x="4" y="1"/>
                    </a:cubicBezTo>
                    <a:cubicBezTo>
                      <a:pt x="3" y="0"/>
                      <a:pt x="3" y="0"/>
                      <a:pt x="3" y="0"/>
                    </a:cubicBezTo>
                  </a:path>
                </a:pathLst>
              </a:custGeom>
              <a:solidFill>
                <a:srgbClr val="4836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2" name="Freeform: Shape 621" descr="6f07a05c-8f02-4ce5-914c-e5cbe66a9e23"/>
              <p:cNvSpPr/>
              <p:nvPr/>
            </p:nvSpPr>
            <p:spPr bwMode="auto">
              <a:xfrm>
                <a:off x="6573" y="3242"/>
                <a:ext cx="9" cy="7"/>
              </a:xfrm>
              <a:custGeom>
                <a:avLst/>
                <a:gdLst>
                  <a:gd name="T0" fmla="*/ 9 w 9"/>
                  <a:gd name="T1" fmla="*/ 0 h 7"/>
                  <a:gd name="T2" fmla="*/ 3 w 9"/>
                  <a:gd name="T3" fmla="*/ 1 h 7"/>
                  <a:gd name="T4" fmla="*/ 3 w 9"/>
                  <a:gd name="T5" fmla="*/ 1 h 7"/>
                  <a:gd name="T6" fmla="*/ 3 w 9"/>
                  <a:gd name="T7" fmla="*/ 1 h 7"/>
                  <a:gd name="T8" fmla="*/ 2 w 9"/>
                  <a:gd name="T9" fmla="*/ 1 h 7"/>
                  <a:gd name="T10" fmla="*/ 2 w 9"/>
                  <a:gd name="T11" fmla="*/ 1 h 7"/>
                  <a:gd name="T12" fmla="*/ 0 w 9"/>
                  <a:gd name="T13" fmla="*/ 2 h 7"/>
                  <a:gd name="T14" fmla="*/ 1 w 9"/>
                  <a:gd name="T15" fmla="*/ 5 h 7"/>
                  <a:gd name="T16" fmla="*/ 3 w 9"/>
                  <a:gd name="T17" fmla="*/ 7 h 7"/>
                  <a:gd name="T18" fmla="*/ 5 w 9"/>
                  <a:gd name="T19" fmla="*/ 7 h 7"/>
                  <a:gd name="T20" fmla="*/ 6 w 9"/>
                  <a:gd name="T21" fmla="*/ 7 h 7"/>
                  <a:gd name="T22" fmla="*/ 7 w 9"/>
                  <a:gd name="T23" fmla="*/ 6 h 7"/>
                  <a:gd name="T24" fmla="*/ 7 w 9"/>
                  <a:gd name="T25" fmla="*/ 6 h 7"/>
                  <a:gd name="T26" fmla="*/ 9 w 9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" h="7">
                    <a:moveTo>
                      <a:pt x="9" y="0"/>
                    </a:move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0" y="2"/>
                      <a:pt x="1" y="5"/>
                      <a:pt x="1" y="5"/>
                    </a:cubicBezTo>
                    <a:cubicBezTo>
                      <a:pt x="2" y="6"/>
                      <a:pt x="3" y="7"/>
                      <a:pt x="3" y="7"/>
                    </a:cubicBezTo>
                    <a:cubicBezTo>
                      <a:pt x="3" y="7"/>
                      <a:pt x="3" y="7"/>
                      <a:pt x="5" y="7"/>
                    </a:cubicBezTo>
                    <a:cubicBezTo>
                      <a:pt x="5" y="7"/>
                      <a:pt x="5" y="7"/>
                      <a:pt x="6" y="7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8" y="4"/>
                      <a:pt x="9" y="2"/>
                      <a:pt x="9" y="0"/>
                    </a:cubicBezTo>
                  </a:path>
                </a:pathLst>
              </a:custGeom>
              <a:solidFill>
                <a:srgbClr val="D6BA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3" name="Freeform: Shape 622" descr="cb690fdc-2eb4-4ed4-b4b0-13358761284d"/>
              <p:cNvSpPr>
                <a:spLocks noEditPoints="1"/>
              </p:cNvSpPr>
              <p:nvPr/>
            </p:nvSpPr>
            <p:spPr bwMode="auto">
              <a:xfrm>
                <a:off x="6573" y="3241"/>
                <a:ext cx="12" cy="9"/>
              </a:xfrm>
              <a:custGeom>
                <a:avLst/>
                <a:gdLst>
                  <a:gd name="T0" fmla="*/ 7 w 12"/>
                  <a:gd name="T1" fmla="*/ 8 h 9"/>
                  <a:gd name="T2" fmla="*/ 6 w 12"/>
                  <a:gd name="T3" fmla="*/ 8 h 9"/>
                  <a:gd name="T4" fmla="*/ 4 w 12"/>
                  <a:gd name="T5" fmla="*/ 8 h 9"/>
                  <a:gd name="T6" fmla="*/ 1 w 12"/>
                  <a:gd name="T7" fmla="*/ 7 h 9"/>
                  <a:gd name="T8" fmla="*/ 0 w 12"/>
                  <a:gd name="T9" fmla="*/ 4 h 9"/>
                  <a:gd name="T10" fmla="*/ 2 w 12"/>
                  <a:gd name="T11" fmla="*/ 1 h 9"/>
                  <a:gd name="T12" fmla="*/ 4 w 12"/>
                  <a:gd name="T13" fmla="*/ 1 h 9"/>
                  <a:gd name="T14" fmla="*/ 9 w 12"/>
                  <a:gd name="T15" fmla="*/ 1 h 9"/>
                  <a:gd name="T16" fmla="*/ 11 w 12"/>
                  <a:gd name="T17" fmla="*/ 1 h 9"/>
                  <a:gd name="T18" fmla="*/ 12 w 12"/>
                  <a:gd name="T19" fmla="*/ 4 h 9"/>
                  <a:gd name="T20" fmla="*/ 10 w 12"/>
                  <a:gd name="T21" fmla="*/ 6 h 9"/>
                  <a:gd name="T22" fmla="*/ 7 w 12"/>
                  <a:gd name="T23" fmla="*/ 8 h 9"/>
                  <a:gd name="T24" fmla="*/ 3 w 12"/>
                  <a:gd name="T25" fmla="*/ 2 h 9"/>
                  <a:gd name="T26" fmla="*/ 1 w 12"/>
                  <a:gd name="T27" fmla="*/ 4 h 9"/>
                  <a:gd name="T28" fmla="*/ 2 w 12"/>
                  <a:gd name="T29" fmla="*/ 7 h 9"/>
                  <a:gd name="T30" fmla="*/ 7 w 12"/>
                  <a:gd name="T31" fmla="*/ 7 h 9"/>
                  <a:gd name="T32" fmla="*/ 10 w 12"/>
                  <a:gd name="T33" fmla="*/ 5 h 9"/>
                  <a:gd name="T34" fmla="*/ 11 w 12"/>
                  <a:gd name="T35" fmla="*/ 3 h 9"/>
                  <a:gd name="T36" fmla="*/ 11 w 12"/>
                  <a:gd name="T37" fmla="*/ 2 h 9"/>
                  <a:gd name="T38" fmla="*/ 10 w 12"/>
                  <a:gd name="T39" fmla="*/ 2 h 9"/>
                  <a:gd name="T40" fmla="*/ 3 w 12"/>
                  <a:gd name="T41" fmla="*/ 2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" h="9">
                    <a:moveTo>
                      <a:pt x="7" y="8"/>
                    </a:moveTo>
                    <a:cubicBezTo>
                      <a:pt x="6" y="8"/>
                      <a:pt x="6" y="8"/>
                      <a:pt x="6" y="8"/>
                    </a:cubicBezTo>
                    <a:cubicBezTo>
                      <a:pt x="4" y="9"/>
                      <a:pt x="4" y="9"/>
                      <a:pt x="4" y="8"/>
                    </a:cubicBezTo>
                    <a:cubicBezTo>
                      <a:pt x="4" y="8"/>
                      <a:pt x="2" y="8"/>
                      <a:pt x="1" y="7"/>
                    </a:cubicBezTo>
                    <a:cubicBezTo>
                      <a:pt x="0" y="6"/>
                      <a:pt x="0" y="4"/>
                      <a:pt x="0" y="4"/>
                    </a:cubicBezTo>
                    <a:cubicBezTo>
                      <a:pt x="0" y="2"/>
                      <a:pt x="1" y="1"/>
                      <a:pt x="2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11" y="0"/>
                      <a:pt x="11" y="1"/>
                    </a:cubicBezTo>
                    <a:cubicBezTo>
                      <a:pt x="12" y="2"/>
                      <a:pt x="12" y="3"/>
                      <a:pt x="12" y="4"/>
                    </a:cubicBezTo>
                    <a:cubicBezTo>
                      <a:pt x="11" y="5"/>
                      <a:pt x="10" y="6"/>
                      <a:pt x="10" y="6"/>
                    </a:cubicBezTo>
                    <a:cubicBezTo>
                      <a:pt x="10" y="6"/>
                      <a:pt x="9" y="8"/>
                      <a:pt x="7" y="8"/>
                    </a:cubicBezTo>
                    <a:close/>
                    <a:moveTo>
                      <a:pt x="3" y="2"/>
                    </a:moveTo>
                    <a:cubicBezTo>
                      <a:pt x="3" y="2"/>
                      <a:pt x="1" y="3"/>
                      <a:pt x="1" y="4"/>
                    </a:cubicBezTo>
                    <a:cubicBezTo>
                      <a:pt x="1" y="4"/>
                      <a:pt x="1" y="5"/>
                      <a:pt x="2" y="7"/>
                    </a:cubicBezTo>
                    <a:cubicBezTo>
                      <a:pt x="3" y="8"/>
                      <a:pt x="5" y="8"/>
                      <a:pt x="7" y="7"/>
                    </a:cubicBezTo>
                    <a:cubicBezTo>
                      <a:pt x="9" y="7"/>
                      <a:pt x="10" y="5"/>
                      <a:pt x="10" y="5"/>
                    </a:cubicBezTo>
                    <a:cubicBezTo>
                      <a:pt x="10" y="5"/>
                      <a:pt x="10" y="4"/>
                      <a:pt x="11" y="3"/>
                    </a:cubicBezTo>
                    <a:cubicBezTo>
                      <a:pt x="11" y="3"/>
                      <a:pt x="11" y="2"/>
                      <a:pt x="11" y="2"/>
                    </a:cubicBezTo>
                    <a:cubicBezTo>
                      <a:pt x="10" y="2"/>
                      <a:pt x="10" y="2"/>
                      <a:pt x="10" y="2"/>
                    </a:cubicBezTo>
                    <a:lnTo>
                      <a:pt x="3" y="2"/>
                    </a:lnTo>
                    <a:close/>
                  </a:path>
                </a:pathLst>
              </a:custGeom>
              <a:solidFill>
                <a:srgbClr val="6D1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4" name="Freeform: Shape 623" descr="2488f1c6-eee9-40b3-bd76-29466cd18924"/>
              <p:cNvSpPr/>
              <p:nvPr/>
            </p:nvSpPr>
            <p:spPr bwMode="auto">
              <a:xfrm>
                <a:off x="6537" y="3213"/>
                <a:ext cx="49" cy="53"/>
              </a:xfrm>
              <a:custGeom>
                <a:avLst/>
                <a:gdLst>
                  <a:gd name="T0" fmla="*/ 13 w 49"/>
                  <a:gd name="T1" fmla="*/ 44 h 54"/>
                  <a:gd name="T2" fmla="*/ 9 w 49"/>
                  <a:gd name="T3" fmla="*/ 53 h 54"/>
                  <a:gd name="T4" fmla="*/ 6 w 49"/>
                  <a:gd name="T5" fmla="*/ 51 h 54"/>
                  <a:gd name="T6" fmla="*/ 0 w 49"/>
                  <a:gd name="T7" fmla="*/ 42 h 54"/>
                  <a:gd name="T8" fmla="*/ 6 w 49"/>
                  <a:gd name="T9" fmla="*/ 23 h 54"/>
                  <a:gd name="T10" fmla="*/ 26 w 49"/>
                  <a:gd name="T11" fmla="*/ 1 h 54"/>
                  <a:gd name="T12" fmla="*/ 46 w 49"/>
                  <a:gd name="T13" fmla="*/ 12 h 54"/>
                  <a:gd name="T14" fmla="*/ 46 w 49"/>
                  <a:gd name="T15" fmla="*/ 24 h 54"/>
                  <a:gd name="T16" fmla="*/ 37 w 49"/>
                  <a:gd name="T17" fmla="*/ 20 h 54"/>
                  <a:gd name="T18" fmla="*/ 21 w 49"/>
                  <a:gd name="T19" fmla="*/ 32 h 54"/>
                  <a:gd name="T20" fmla="*/ 12 w 49"/>
                  <a:gd name="T21" fmla="*/ 54 h 54"/>
                  <a:gd name="T22" fmla="*/ 13 w 49"/>
                  <a:gd name="T23" fmla="*/ 4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9" h="54">
                    <a:moveTo>
                      <a:pt x="13" y="44"/>
                    </a:moveTo>
                    <a:cubicBezTo>
                      <a:pt x="13" y="44"/>
                      <a:pt x="12" y="51"/>
                      <a:pt x="9" y="53"/>
                    </a:cubicBezTo>
                    <a:cubicBezTo>
                      <a:pt x="8" y="53"/>
                      <a:pt x="7" y="53"/>
                      <a:pt x="6" y="51"/>
                    </a:cubicBezTo>
                    <a:cubicBezTo>
                      <a:pt x="2" y="47"/>
                      <a:pt x="0" y="43"/>
                      <a:pt x="0" y="42"/>
                    </a:cubicBezTo>
                    <a:cubicBezTo>
                      <a:pt x="9" y="35"/>
                      <a:pt x="5" y="27"/>
                      <a:pt x="6" y="23"/>
                    </a:cubicBezTo>
                    <a:cubicBezTo>
                      <a:pt x="7" y="9"/>
                      <a:pt x="14" y="2"/>
                      <a:pt x="26" y="1"/>
                    </a:cubicBezTo>
                    <a:cubicBezTo>
                      <a:pt x="34" y="0"/>
                      <a:pt x="43" y="6"/>
                      <a:pt x="46" y="12"/>
                    </a:cubicBezTo>
                    <a:cubicBezTo>
                      <a:pt x="49" y="19"/>
                      <a:pt x="46" y="25"/>
                      <a:pt x="46" y="24"/>
                    </a:cubicBezTo>
                    <a:cubicBezTo>
                      <a:pt x="46" y="24"/>
                      <a:pt x="42" y="17"/>
                      <a:pt x="37" y="20"/>
                    </a:cubicBezTo>
                    <a:cubicBezTo>
                      <a:pt x="28" y="27"/>
                      <a:pt x="21" y="29"/>
                      <a:pt x="21" y="32"/>
                    </a:cubicBezTo>
                    <a:cubicBezTo>
                      <a:pt x="16" y="51"/>
                      <a:pt x="13" y="53"/>
                      <a:pt x="12" y="54"/>
                    </a:cubicBezTo>
                    <a:cubicBezTo>
                      <a:pt x="14" y="51"/>
                      <a:pt x="13" y="44"/>
                      <a:pt x="13" y="44"/>
                    </a:cubicBezTo>
                    <a:close/>
                  </a:path>
                </a:pathLst>
              </a:custGeom>
              <a:solidFill>
                <a:srgbClr val="3315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5" name="Freeform: Shape 624" descr="9f935f0e-20a9-4580-b022-47c50eda7d49"/>
              <p:cNvSpPr/>
              <p:nvPr/>
            </p:nvSpPr>
            <p:spPr bwMode="auto">
              <a:xfrm>
                <a:off x="6500" y="1473"/>
                <a:ext cx="422" cy="261"/>
              </a:xfrm>
              <a:custGeom>
                <a:avLst/>
                <a:gdLst>
                  <a:gd name="T0" fmla="*/ 410 w 422"/>
                  <a:gd name="T1" fmla="*/ 235 h 261"/>
                  <a:gd name="T2" fmla="*/ 375 w 422"/>
                  <a:gd name="T3" fmla="*/ 258 h 261"/>
                  <a:gd name="T4" fmla="*/ 356 w 422"/>
                  <a:gd name="T5" fmla="*/ 258 h 261"/>
                  <a:gd name="T6" fmla="*/ 12 w 422"/>
                  <a:gd name="T7" fmla="*/ 58 h 261"/>
                  <a:gd name="T8" fmla="*/ 12 w 422"/>
                  <a:gd name="T9" fmla="*/ 26 h 261"/>
                  <a:gd name="T10" fmla="*/ 47 w 422"/>
                  <a:gd name="T11" fmla="*/ 4 h 261"/>
                  <a:gd name="T12" fmla="*/ 65 w 422"/>
                  <a:gd name="T13" fmla="*/ 4 h 261"/>
                  <a:gd name="T14" fmla="*/ 410 w 422"/>
                  <a:gd name="T15" fmla="*/ 203 h 261"/>
                  <a:gd name="T16" fmla="*/ 410 w 422"/>
                  <a:gd name="T17" fmla="*/ 235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2" h="261">
                    <a:moveTo>
                      <a:pt x="410" y="235"/>
                    </a:moveTo>
                    <a:cubicBezTo>
                      <a:pt x="375" y="258"/>
                      <a:pt x="375" y="258"/>
                      <a:pt x="375" y="258"/>
                    </a:cubicBezTo>
                    <a:cubicBezTo>
                      <a:pt x="369" y="261"/>
                      <a:pt x="362" y="261"/>
                      <a:pt x="356" y="258"/>
                    </a:cubicBezTo>
                    <a:cubicBezTo>
                      <a:pt x="12" y="58"/>
                      <a:pt x="12" y="58"/>
                      <a:pt x="12" y="58"/>
                    </a:cubicBezTo>
                    <a:cubicBezTo>
                      <a:pt x="0" y="50"/>
                      <a:pt x="0" y="33"/>
                      <a:pt x="12" y="26"/>
                    </a:cubicBezTo>
                    <a:cubicBezTo>
                      <a:pt x="47" y="4"/>
                      <a:pt x="47" y="4"/>
                      <a:pt x="47" y="4"/>
                    </a:cubicBezTo>
                    <a:cubicBezTo>
                      <a:pt x="52" y="0"/>
                      <a:pt x="60" y="0"/>
                      <a:pt x="65" y="4"/>
                    </a:cubicBezTo>
                    <a:cubicBezTo>
                      <a:pt x="410" y="203"/>
                      <a:pt x="410" y="203"/>
                      <a:pt x="410" y="203"/>
                    </a:cubicBezTo>
                    <a:cubicBezTo>
                      <a:pt x="422" y="211"/>
                      <a:pt x="422" y="228"/>
                      <a:pt x="410" y="235"/>
                    </a:cubicBez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6" name="Freeform: Shape 625" descr="1a1b5074-9c29-4248-ab62-11bc4d7c0d56"/>
              <p:cNvSpPr/>
              <p:nvPr/>
            </p:nvSpPr>
            <p:spPr bwMode="auto">
              <a:xfrm>
                <a:off x="6541" y="1226"/>
                <a:ext cx="354" cy="481"/>
              </a:xfrm>
              <a:custGeom>
                <a:avLst/>
                <a:gdLst>
                  <a:gd name="T0" fmla="*/ 0 w 354"/>
                  <a:gd name="T1" fmla="*/ 13 h 481"/>
                  <a:gd name="T2" fmla="*/ 0 w 354"/>
                  <a:gd name="T3" fmla="*/ 275 h 481"/>
                  <a:gd name="T4" fmla="*/ 5 w 354"/>
                  <a:gd name="T5" fmla="*/ 284 h 481"/>
                  <a:gd name="T6" fmla="*/ 337 w 354"/>
                  <a:gd name="T7" fmla="*/ 477 h 481"/>
                  <a:gd name="T8" fmla="*/ 353 w 354"/>
                  <a:gd name="T9" fmla="*/ 468 h 481"/>
                  <a:gd name="T10" fmla="*/ 354 w 354"/>
                  <a:gd name="T11" fmla="*/ 206 h 481"/>
                  <a:gd name="T12" fmla="*/ 349 w 354"/>
                  <a:gd name="T13" fmla="*/ 197 h 481"/>
                  <a:gd name="T14" fmla="*/ 16 w 354"/>
                  <a:gd name="T15" fmla="*/ 4 h 481"/>
                  <a:gd name="T16" fmla="*/ 0 w 354"/>
                  <a:gd name="T17" fmla="*/ 13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481">
                    <a:moveTo>
                      <a:pt x="0" y="13"/>
                    </a:moveTo>
                    <a:cubicBezTo>
                      <a:pt x="0" y="275"/>
                      <a:pt x="0" y="275"/>
                      <a:pt x="0" y="275"/>
                    </a:cubicBezTo>
                    <a:cubicBezTo>
                      <a:pt x="0" y="278"/>
                      <a:pt x="2" y="282"/>
                      <a:pt x="5" y="284"/>
                    </a:cubicBezTo>
                    <a:cubicBezTo>
                      <a:pt x="337" y="477"/>
                      <a:pt x="337" y="477"/>
                      <a:pt x="337" y="477"/>
                    </a:cubicBezTo>
                    <a:cubicBezTo>
                      <a:pt x="344" y="481"/>
                      <a:pt x="353" y="476"/>
                      <a:pt x="353" y="468"/>
                    </a:cubicBezTo>
                    <a:cubicBezTo>
                      <a:pt x="354" y="206"/>
                      <a:pt x="354" y="206"/>
                      <a:pt x="354" y="206"/>
                    </a:cubicBezTo>
                    <a:cubicBezTo>
                      <a:pt x="354" y="203"/>
                      <a:pt x="352" y="199"/>
                      <a:pt x="349" y="197"/>
                    </a:cubicBezTo>
                    <a:cubicBezTo>
                      <a:pt x="16" y="4"/>
                      <a:pt x="16" y="4"/>
                      <a:pt x="16" y="4"/>
                    </a:cubicBezTo>
                    <a:cubicBezTo>
                      <a:pt x="9" y="0"/>
                      <a:pt x="0" y="5"/>
                      <a:pt x="0" y="13"/>
                    </a:cubicBezTo>
                    <a:close/>
                  </a:path>
                </a:pathLst>
              </a:custGeom>
              <a:solidFill>
                <a:srgbClr val="AEF4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7" name="Freeform: Shape 626" descr="4c6154ff-3d84-4882-80bc-f91df4b34d35"/>
              <p:cNvSpPr/>
              <p:nvPr/>
            </p:nvSpPr>
            <p:spPr bwMode="auto">
              <a:xfrm>
                <a:off x="6534" y="1232"/>
                <a:ext cx="355" cy="481"/>
              </a:xfrm>
              <a:custGeom>
                <a:avLst/>
                <a:gdLst>
                  <a:gd name="T0" fmla="*/ 1 w 355"/>
                  <a:gd name="T1" fmla="*/ 13 h 481"/>
                  <a:gd name="T2" fmla="*/ 0 w 355"/>
                  <a:gd name="T3" fmla="*/ 275 h 481"/>
                  <a:gd name="T4" fmla="*/ 6 w 355"/>
                  <a:gd name="T5" fmla="*/ 284 h 481"/>
                  <a:gd name="T6" fmla="*/ 338 w 355"/>
                  <a:gd name="T7" fmla="*/ 477 h 481"/>
                  <a:gd name="T8" fmla="*/ 354 w 355"/>
                  <a:gd name="T9" fmla="*/ 468 h 481"/>
                  <a:gd name="T10" fmla="*/ 355 w 355"/>
                  <a:gd name="T11" fmla="*/ 206 h 481"/>
                  <a:gd name="T12" fmla="*/ 350 w 355"/>
                  <a:gd name="T13" fmla="*/ 197 h 481"/>
                  <a:gd name="T14" fmla="*/ 17 w 355"/>
                  <a:gd name="T15" fmla="*/ 4 h 481"/>
                  <a:gd name="T16" fmla="*/ 1 w 355"/>
                  <a:gd name="T17" fmla="*/ 13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5" h="481">
                    <a:moveTo>
                      <a:pt x="1" y="13"/>
                    </a:moveTo>
                    <a:cubicBezTo>
                      <a:pt x="0" y="275"/>
                      <a:pt x="0" y="275"/>
                      <a:pt x="0" y="275"/>
                    </a:cubicBezTo>
                    <a:cubicBezTo>
                      <a:pt x="0" y="278"/>
                      <a:pt x="2" y="282"/>
                      <a:pt x="6" y="284"/>
                    </a:cubicBezTo>
                    <a:cubicBezTo>
                      <a:pt x="338" y="477"/>
                      <a:pt x="338" y="477"/>
                      <a:pt x="338" y="477"/>
                    </a:cubicBezTo>
                    <a:cubicBezTo>
                      <a:pt x="345" y="481"/>
                      <a:pt x="354" y="476"/>
                      <a:pt x="354" y="468"/>
                    </a:cubicBezTo>
                    <a:cubicBezTo>
                      <a:pt x="355" y="206"/>
                      <a:pt x="355" y="206"/>
                      <a:pt x="355" y="206"/>
                    </a:cubicBezTo>
                    <a:cubicBezTo>
                      <a:pt x="355" y="203"/>
                      <a:pt x="353" y="199"/>
                      <a:pt x="350" y="197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10" y="0"/>
                      <a:pt x="1" y="5"/>
                      <a:pt x="1" y="13"/>
                    </a:cubicBezTo>
                    <a:close/>
                  </a:path>
                </a:pathLst>
              </a:custGeom>
              <a:solidFill>
                <a:srgbClr val="F0F1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8" name="Freeform: Shape 627" descr="dad40515-1994-4c9a-9f22-110a4e1083f7"/>
              <p:cNvSpPr/>
              <p:nvPr/>
            </p:nvSpPr>
            <p:spPr bwMode="auto">
              <a:xfrm>
                <a:off x="6563" y="1277"/>
                <a:ext cx="80" cy="79"/>
              </a:xfrm>
              <a:custGeom>
                <a:avLst/>
                <a:gdLst>
                  <a:gd name="T0" fmla="*/ 73 w 80"/>
                  <a:gd name="T1" fmla="*/ 78 h 79"/>
                  <a:gd name="T2" fmla="*/ 2 w 80"/>
                  <a:gd name="T3" fmla="*/ 36 h 79"/>
                  <a:gd name="T4" fmla="*/ 0 w 80"/>
                  <a:gd name="T5" fmla="*/ 32 h 79"/>
                  <a:gd name="T6" fmla="*/ 0 w 80"/>
                  <a:gd name="T7" fmla="*/ 6 h 79"/>
                  <a:gd name="T8" fmla="*/ 7 w 80"/>
                  <a:gd name="T9" fmla="*/ 2 h 79"/>
                  <a:gd name="T10" fmla="*/ 78 w 80"/>
                  <a:gd name="T11" fmla="*/ 44 h 79"/>
                  <a:gd name="T12" fmla="*/ 80 w 80"/>
                  <a:gd name="T13" fmla="*/ 48 h 79"/>
                  <a:gd name="T14" fmla="*/ 80 w 80"/>
                  <a:gd name="T15" fmla="*/ 74 h 79"/>
                  <a:gd name="T16" fmla="*/ 73 w 80"/>
                  <a:gd name="T17" fmla="*/ 78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0" h="79">
                    <a:moveTo>
                      <a:pt x="73" y="78"/>
                    </a:moveTo>
                    <a:cubicBezTo>
                      <a:pt x="2" y="36"/>
                      <a:pt x="2" y="36"/>
                      <a:pt x="2" y="36"/>
                    </a:cubicBezTo>
                    <a:cubicBezTo>
                      <a:pt x="1" y="35"/>
                      <a:pt x="0" y="33"/>
                      <a:pt x="0" y="3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2"/>
                      <a:pt x="4" y="0"/>
                      <a:pt x="7" y="2"/>
                    </a:cubicBezTo>
                    <a:cubicBezTo>
                      <a:pt x="78" y="44"/>
                      <a:pt x="78" y="44"/>
                      <a:pt x="78" y="44"/>
                    </a:cubicBezTo>
                    <a:cubicBezTo>
                      <a:pt x="79" y="45"/>
                      <a:pt x="80" y="46"/>
                      <a:pt x="80" y="48"/>
                    </a:cubicBezTo>
                    <a:cubicBezTo>
                      <a:pt x="80" y="74"/>
                      <a:pt x="80" y="74"/>
                      <a:pt x="80" y="74"/>
                    </a:cubicBezTo>
                    <a:cubicBezTo>
                      <a:pt x="80" y="77"/>
                      <a:pt x="76" y="79"/>
                      <a:pt x="73" y="78"/>
                    </a:cubicBezTo>
                    <a:close/>
                  </a:path>
                </a:pathLst>
              </a:custGeom>
              <a:solidFill>
                <a:srgbClr val="BAE1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29" name="Freeform: Shape 628" descr="9a0ce02c-880a-4396-ae5e-d860b7216f81"/>
              <p:cNvSpPr/>
              <p:nvPr/>
            </p:nvSpPr>
            <p:spPr bwMode="auto">
              <a:xfrm>
                <a:off x="6563" y="1417"/>
                <a:ext cx="176" cy="135"/>
              </a:xfrm>
              <a:custGeom>
                <a:avLst/>
                <a:gdLst>
                  <a:gd name="T0" fmla="*/ 169 w 176"/>
                  <a:gd name="T1" fmla="*/ 134 h 135"/>
                  <a:gd name="T2" fmla="*/ 2 w 176"/>
                  <a:gd name="T3" fmla="*/ 36 h 135"/>
                  <a:gd name="T4" fmla="*/ 0 w 176"/>
                  <a:gd name="T5" fmla="*/ 32 h 135"/>
                  <a:gd name="T6" fmla="*/ 0 w 176"/>
                  <a:gd name="T7" fmla="*/ 6 h 135"/>
                  <a:gd name="T8" fmla="*/ 7 w 176"/>
                  <a:gd name="T9" fmla="*/ 2 h 135"/>
                  <a:gd name="T10" fmla="*/ 174 w 176"/>
                  <a:gd name="T11" fmla="*/ 100 h 135"/>
                  <a:gd name="T12" fmla="*/ 176 w 176"/>
                  <a:gd name="T13" fmla="*/ 104 h 135"/>
                  <a:gd name="T14" fmla="*/ 176 w 176"/>
                  <a:gd name="T15" fmla="*/ 130 h 135"/>
                  <a:gd name="T16" fmla="*/ 169 w 176"/>
                  <a:gd name="T17" fmla="*/ 134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6" h="135">
                    <a:moveTo>
                      <a:pt x="169" y="134"/>
                    </a:moveTo>
                    <a:cubicBezTo>
                      <a:pt x="2" y="36"/>
                      <a:pt x="2" y="36"/>
                      <a:pt x="2" y="36"/>
                    </a:cubicBezTo>
                    <a:cubicBezTo>
                      <a:pt x="1" y="35"/>
                      <a:pt x="0" y="33"/>
                      <a:pt x="0" y="3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2"/>
                      <a:pt x="4" y="0"/>
                      <a:pt x="7" y="2"/>
                    </a:cubicBezTo>
                    <a:cubicBezTo>
                      <a:pt x="174" y="100"/>
                      <a:pt x="174" y="100"/>
                      <a:pt x="174" y="100"/>
                    </a:cubicBezTo>
                    <a:cubicBezTo>
                      <a:pt x="175" y="101"/>
                      <a:pt x="176" y="102"/>
                      <a:pt x="176" y="104"/>
                    </a:cubicBezTo>
                    <a:cubicBezTo>
                      <a:pt x="176" y="130"/>
                      <a:pt x="176" y="130"/>
                      <a:pt x="176" y="130"/>
                    </a:cubicBezTo>
                    <a:cubicBezTo>
                      <a:pt x="176" y="133"/>
                      <a:pt x="172" y="135"/>
                      <a:pt x="169" y="134"/>
                    </a:cubicBezTo>
                    <a:close/>
                  </a:path>
                </a:pathLst>
              </a:custGeom>
              <a:solidFill>
                <a:srgbClr val="7EC5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0" name="Freeform: Shape 629" descr="f931d755-cb8a-42b7-8901-095a10b5330b"/>
              <p:cNvSpPr/>
              <p:nvPr/>
            </p:nvSpPr>
            <p:spPr bwMode="auto">
              <a:xfrm>
                <a:off x="6563" y="1357"/>
                <a:ext cx="292" cy="203"/>
              </a:xfrm>
              <a:custGeom>
                <a:avLst/>
                <a:gdLst>
                  <a:gd name="T0" fmla="*/ 285 w 292"/>
                  <a:gd name="T1" fmla="*/ 202 h 203"/>
                  <a:gd name="T2" fmla="*/ 2 w 292"/>
                  <a:gd name="T3" fmla="*/ 36 h 203"/>
                  <a:gd name="T4" fmla="*/ 0 w 292"/>
                  <a:gd name="T5" fmla="*/ 32 h 203"/>
                  <a:gd name="T6" fmla="*/ 0 w 292"/>
                  <a:gd name="T7" fmla="*/ 6 h 203"/>
                  <a:gd name="T8" fmla="*/ 7 w 292"/>
                  <a:gd name="T9" fmla="*/ 2 h 203"/>
                  <a:gd name="T10" fmla="*/ 290 w 292"/>
                  <a:gd name="T11" fmla="*/ 168 h 203"/>
                  <a:gd name="T12" fmla="*/ 292 w 292"/>
                  <a:gd name="T13" fmla="*/ 172 h 203"/>
                  <a:gd name="T14" fmla="*/ 292 w 292"/>
                  <a:gd name="T15" fmla="*/ 198 h 203"/>
                  <a:gd name="T16" fmla="*/ 285 w 292"/>
                  <a:gd name="T17" fmla="*/ 202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2" h="203">
                    <a:moveTo>
                      <a:pt x="285" y="202"/>
                    </a:moveTo>
                    <a:cubicBezTo>
                      <a:pt x="2" y="36"/>
                      <a:pt x="2" y="36"/>
                      <a:pt x="2" y="36"/>
                    </a:cubicBezTo>
                    <a:cubicBezTo>
                      <a:pt x="1" y="35"/>
                      <a:pt x="0" y="33"/>
                      <a:pt x="0" y="3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2"/>
                      <a:pt x="4" y="0"/>
                      <a:pt x="7" y="2"/>
                    </a:cubicBezTo>
                    <a:cubicBezTo>
                      <a:pt x="290" y="168"/>
                      <a:pt x="290" y="168"/>
                      <a:pt x="290" y="168"/>
                    </a:cubicBezTo>
                    <a:cubicBezTo>
                      <a:pt x="291" y="169"/>
                      <a:pt x="292" y="170"/>
                      <a:pt x="292" y="172"/>
                    </a:cubicBezTo>
                    <a:cubicBezTo>
                      <a:pt x="292" y="198"/>
                      <a:pt x="292" y="198"/>
                      <a:pt x="292" y="198"/>
                    </a:cubicBezTo>
                    <a:cubicBezTo>
                      <a:pt x="292" y="201"/>
                      <a:pt x="288" y="203"/>
                      <a:pt x="285" y="202"/>
                    </a:cubicBezTo>
                    <a:close/>
                  </a:path>
                </a:pathLst>
              </a:custGeom>
              <a:solidFill>
                <a:srgbClr val="7EC5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1" name="Freeform: Shape 630" descr="535c8d29-080d-4f62-8b9d-b832479bf68a"/>
              <p:cNvSpPr/>
              <p:nvPr/>
            </p:nvSpPr>
            <p:spPr bwMode="auto">
              <a:xfrm>
                <a:off x="6799" y="1427"/>
                <a:ext cx="16" cy="36"/>
              </a:xfrm>
              <a:custGeom>
                <a:avLst/>
                <a:gdLst>
                  <a:gd name="T0" fmla="*/ 12 w 16"/>
                  <a:gd name="T1" fmla="*/ 35 h 36"/>
                  <a:gd name="T2" fmla="*/ 2 w 16"/>
                  <a:gd name="T3" fmla="*/ 29 h 36"/>
                  <a:gd name="T4" fmla="*/ 0 w 16"/>
                  <a:gd name="T5" fmla="*/ 26 h 36"/>
                  <a:gd name="T6" fmla="*/ 0 w 16"/>
                  <a:gd name="T7" fmla="*/ 3 h 36"/>
                  <a:gd name="T8" fmla="*/ 4 w 16"/>
                  <a:gd name="T9" fmla="*/ 1 h 36"/>
                  <a:gd name="T10" fmla="*/ 15 w 16"/>
                  <a:gd name="T11" fmla="*/ 7 h 36"/>
                  <a:gd name="T12" fmla="*/ 16 w 16"/>
                  <a:gd name="T13" fmla="*/ 9 h 36"/>
                  <a:gd name="T14" fmla="*/ 16 w 16"/>
                  <a:gd name="T15" fmla="*/ 33 h 36"/>
                  <a:gd name="T16" fmla="*/ 12 w 16"/>
                  <a:gd name="T17" fmla="*/ 3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36">
                    <a:moveTo>
                      <a:pt x="12" y="35"/>
                    </a:moveTo>
                    <a:cubicBezTo>
                      <a:pt x="2" y="29"/>
                      <a:pt x="2" y="29"/>
                      <a:pt x="2" y="29"/>
                    </a:cubicBezTo>
                    <a:cubicBezTo>
                      <a:pt x="1" y="28"/>
                      <a:pt x="0" y="27"/>
                      <a:pt x="0" y="26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1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6" y="8"/>
                      <a:pt x="16" y="9"/>
                      <a:pt x="16" y="9"/>
                    </a:cubicBezTo>
                    <a:cubicBezTo>
                      <a:pt x="16" y="33"/>
                      <a:pt x="16" y="33"/>
                      <a:pt x="16" y="33"/>
                    </a:cubicBezTo>
                    <a:cubicBezTo>
                      <a:pt x="16" y="35"/>
                      <a:pt x="14" y="36"/>
                      <a:pt x="12" y="3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2" name="Freeform: Shape 631" descr="e8033446-651b-43cd-8f8b-ad1d937c5955"/>
              <p:cNvSpPr/>
              <p:nvPr/>
            </p:nvSpPr>
            <p:spPr bwMode="auto">
              <a:xfrm>
                <a:off x="6820" y="1424"/>
                <a:ext cx="16" cy="52"/>
              </a:xfrm>
              <a:custGeom>
                <a:avLst/>
                <a:gdLst>
                  <a:gd name="T0" fmla="*/ 12 w 16"/>
                  <a:gd name="T1" fmla="*/ 50 h 52"/>
                  <a:gd name="T2" fmla="*/ 1 w 16"/>
                  <a:gd name="T3" fmla="*/ 44 h 52"/>
                  <a:gd name="T4" fmla="*/ 0 w 16"/>
                  <a:gd name="T5" fmla="*/ 42 h 52"/>
                  <a:gd name="T6" fmla="*/ 0 w 16"/>
                  <a:gd name="T7" fmla="*/ 3 h 52"/>
                  <a:gd name="T8" fmla="*/ 4 w 16"/>
                  <a:gd name="T9" fmla="*/ 1 h 52"/>
                  <a:gd name="T10" fmla="*/ 14 w 16"/>
                  <a:gd name="T11" fmla="*/ 8 h 52"/>
                  <a:gd name="T12" fmla="*/ 16 w 16"/>
                  <a:gd name="T13" fmla="*/ 10 h 52"/>
                  <a:gd name="T14" fmla="*/ 16 w 16"/>
                  <a:gd name="T15" fmla="*/ 49 h 52"/>
                  <a:gd name="T16" fmla="*/ 12 w 16"/>
                  <a:gd name="T17" fmla="*/ 5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52">
                    <a:moveTo>
                      <a:pt x="12" y="50"/>
                    </a:moveTo>
                    <a:cubicBezTo>
                      <a:pt x="1" y="44"/>
                      <a:pt x="1" y="44"/>
                      <a:pt x="1" y="44"/>
                    </a:cubicBezTo>
                    <a:cubicBezTo>
                      <a:pt x="0" y="44"/>
                      <a:pt x="0" y="43"/>
                      <a:pt x="0" y="42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1"/>
                    </a:cubicBezTo>
                    <a:cubicBezTo>
                      <a:pt x="14" y="8"/>
                      <a:pt x="14" y="8"/>
                      <a:pt x="14" y="8"/>
                    </a:cubicBezTo>
                    <a:cubicBezTo>
                      <a:pt x="15" y="8"/>
                      <a:pt x="16" y="9"/>
                      <a:pt x="16" y="10"/>
                    </a:cubicBezTo>
                    <a:cubicBezTo>
                      <a:pt x="16" y="49"/>
                      <a:pt x="16" y="49"/>
                      <a:pt x="16" y="49"/>
                    </a:cubicBezTo>
                    <a:cubicBezTo>
                      <a:pt x="16" y="51"/>
                      <a:pt x="13" y="52"/>
                      <a:pt x="12" y="5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3" name="Freeform: Shape 632" descr="8d620f37-fe5d-4c42-9282-d89899f83068"/>
              <p:cNvSpPr/>
              <p:nvPr/>
            </p:nvSpPr>
            <p:spPr bwMode="auto">
              <a:xfrm>
                <a:off x="6839" y="1460"/>
                <a:ext cx="16" cy="27"/>
              </a:xfrm>
              <a:custGeom>
                <a:avLst/>
                <a:gdLst>
                  <a:gd name="T0" fmla="*/ 12 w 16"/>
                  <a:gd name="T1" fmla="*/ 26 h 27"/>
                  <a:gd name="T2" fmla="*/ 1 w 16"/>
                  <a:gd name="T3" fmla="*/ 20 h 27"/>
                  <a:gd name="T4" fmla="*/ 0 w 16"/>
                  <a:gd name="T5" fmla="*/ 17 h 27"/>
                  <a:gd name="T6" fmla="*/ 0 w 16"/>
                  <a:gd name="T7" fmla="*/ 3 h 27"/>
                  <a:gd name="T8" fmla="*/ 4 w 16"/>
                  <a:gd name="T9" fmla="*/ 1 h 27"/>
                  <a:gd name="T10" fmla="*/ 14 w 16"/>
                  <a:gd name="T11" fmla="*/ 7 h 27"/>
                  <a:gd name="T12" fmla="*/ 16 w 16"/>
                  <a:gd name="T13" fmla="*/ 9 h 27"/>
                  <a:gd name="T14" fmla="*/ 16 w 16"/>
                  <a:gd name="T15" fmla="*/ 24 h 27"/>
                  <a:gd name="T16" fmla="*/ 12 w 16"/>
                  <a:gd name="T17" fmla="*/ 26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27">
                    <a:moveTo>
                      <a:pt x="12" y="26"/>
                    </a:moveTo>
                    <a:cubicBezTo>
                      <a:pt x="1" y="20"/>
                      <a:pt x="1" y="20"/>
                      <a:pt x="1" y="20"/>
                    </a:cubicBezTo>
                    <a:cubicBezTo>
                      <a:pt x="0" y="19"/>
                      <a:pt x="0" y="18"/>
                      <a:pt x="0" y="17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1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15" y="8"/>
                      <a:pt x="16" y="8"/>
                      <a:pt x="16" y="9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16" y="26"/>
                      <a:pt x="14" y="27"/>
                      <a:pt x="12" y="2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4" name="Freeform: Shape 633" descr="90e8b9b6-9618-4378-b16b-b73771335127"/>
              <p:cNvSpPr>
                <a:spLocks noEditPoints="1"/>
              </p:cNvSpPr>
              <p:nvPr/>
            </p:nvSpPr>
            <p:spPr bwMode="auto">
              <a:xfrm>
                <a:off x="4950" y="1231"/>
                <a:ext cx="210" cy="141"/>
              </a:xfrm>
              <a:custGeom>
                <a:avLst/>
                <a:gdLst>
                  <a:gd name="T0" fmla="*/ 160 w 210"/>
                  <a:gd name="T1" fmla="*/ 24 h 141"/>
                  <a:gd name="T2" fmla="*/ 159 w 210"/>
                  <a:gd name="T3" fmla="*/ 25 h 141"/>
                  <a:gd name="T4" fmla="*/ 159 w 210"/>
                  <a:gd name="T5" fmla="*/ 26 h 141"/>
                  <a:gd name="T6" fmla="*/ 160 w 210"/>
                  <a:gd name="T7" fmla="*/ 24 h 141"/>
                  <a:gd name="T8" fmla="*/ 206 w 210"/>
                  <a:gd name="T9" fmla="*/ 0 h 141"/>
                  <a:gd name="T10" fmla="*/ 187 w 210"/>
                  <a:gd name="T11" fmla="*/ 6 h 141"/>
                  <a:gd name="T12" fmla="*/ 167 w 210"/>
                  <a:gd name="T13" fmla="*/ 19 h 141"/>
                  <a:gd name="T14" fmla="*/ 162 w 210"/>
                  <a:gd name="T15" fmla="*/ 41 h 141"/>
                  <a:gd name="T16" fmla="*/ 152 w 210"/>
                  <a:gd name="T17" fmla="*/ 30 h 141"/>
                  <a:gd name="T18" fmla="*/ 162 w 210"/>
                  <a:gd name="T19" fmla="*/ 41 h 141"/>
                  <a:gd name="T20" fmla="*/ 154 w 210"/>
                  <a:gd name="T21" fmla="*/ 37 h 141"/>
                  <a:gd name="T22" fmla="*/ 143 w 210"/>
                  <a:gd name="T23" fmla="*/ 24 h 141"/>
                  <a:gd name="T24" fmla="*/ 73 w 210"/>
                  <a:gd name="T25" fmla="*/ 60 h 141"/>
                  <a:gd name="T26" fmla="*/ 70 w 210"/>
                  <a:gd name="T27" fmla="*/ 75 h 141"/>
                  <a:gd name="T28" fmla="*/ 68 w 210"/>
                  <a:gd name="T29" fmla="*/ 74 h 141"/>
                  <a:gd name="T30" fmla="*/ 68 w 210"/>
                  <a:gd name="T31" fmla="*/ 73 h 141"/>
                  <a:gd name="T32" fmla="*/ 67 w 210"/>
                  <a:gd name="T33" fmla="*/ 71 h 141"/>
                  <a:gd name="T34" fmla="*/ 68 w 210"/>
                  <a:gd name="T35" fmla="*/ 63 h 141"/>
                  <a:gd name="T36" fmla="*/ 0 w 210"/>
                  <a:gd name="T37" fmla="*/ 120 h 141"/>
                  <a:gd name="T38" fmla="*/ 3 w 210"/>
                  <a:gd name="T39" fmla="*/ 141 h 141"/>
                  <a:gd name="T40" fmla="*/ 210 w 210"/>
                  <a:gd name="T41" fmla="*/ 21 h 141"/>
                  <a:gd name="T42" fmla="*/ 206 w 210"/>
                  <a:gd name="T43" fmla="*/ 2 h 141"/>
                  <a:gd name="T44" fmla="*/ 206 w 210"/>
                  <a:gd name="T45" fmla="*/ 0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10" h="141">
                    <a:moveTo>
                      <a:pt x="160" y="24"/>
                    </a:moveTo>
                    <a:cubicBezTo>
                      <a:pt x="159" y="25"/>
                      <a:pt x="159" y="25"/>
                      <a:pt x="159" y="25"/>
                    </a:cubicBezTo>
                    <a:cubicBezTo>
                      <a:pt x="159" y="26"/>
                      <a:pt x="159" y="26"/>
                      <a:pt x="159" y="26"/>
                    </a:cubicBezTo>
                    <a:cubicBezTo>
                      <a:pt x="160" y="24"/>
                      <a:pt x="160" y="24"/>
                      <a:pt x="160" y="24"/>
                    </a:cubicBezTo>
                    <a:moveTo>
                      <a:pt x="206" y="0"/>
                    </a:moveTo>
                    <a:cubicBezTo>
                      <a:pt x="200" y="2"/>
                      <a:pt x="194" y="4"/>
                      <a:pt x="187" y="6"/>
                    </a:cubicBezTo>
                    <a:cubicBezTo>
                      <a:pt x="167" y="19"/>
                      <a:pt x="167" y="19"/>
                      <a:pt x="167" y="19"/>
                    </a:cubicBezTo>
                    <a:cubicBezTo>
                      <a:pt x="162" y="41"/>
                      <a:pt x="162" y="41"/>
                      <a:pt x="162" y="41"/>
                    </a:cubicBezTo>
                    <a:cubicBezTo>
                      <a:pt x="152" y="30"/>
                      <a:pt x="152" y="30"/>
                      <a:pt x="152" y="30"/>
                    </a:cubicBezTo>
                    <a:cubicBezTo>
                      <a:pt x="162" y="41"/>
                      <a:pt x="162" y="41"/>
                      <a:pt x="162" y="41"/>
                    </a:cubicBezTo>
                    <a:cubicBezTo>
                      <a:pt x="154" y="37"/>
                      <a:pt x="154" y="37"/>
                      <a:pt x="154" y="37"/>
                    </a:cubicBezTo>
                    <a:cubicBezTo>
                      <a:pt x="143" y="24"/>
                      <a:pt x="143" y="24"/>
                      <a:pt x="143" y="24"/>
                    </a:cubicBezTo>
                    <a:cubicBezTo>
                      <a:pt x="119" y="35"/>
                      <a:pt x="95" y="48"/>
                      <a:pt x="73" y="60"/>
                    </a:cubicBezTo>
                    <a:cubicBezTo>
                      <a:pt x="70" y="75"/>
                      <a:pt x="70" y="75"/>
                      <a:pt x="70" y="75"/>
                    </a:cubicBezTo>
                    <a:cubicBezTo>
                      <a:pt x="68" y="74"/>
                      <a:pt x="68" y="74"/>
                      <a:pt x="68" y="74"/>
                    </a:cubicBezTo>
                    <a:cubicBezTo>
                      <a:pt x="68" y="73"/>
                      <a:pt x="68" y="73"/>
                      <a:pt x="68" y="73"/>
                    </a:cubicBezTo>
                    <a:cubicBezTo>
                      <a:pt x="67" y="73"/>
                      <a:pt x="66" y="72"/>
                      <a:pt x="67" y="71"/>
                    </a:cubicBezTo>
                    <a:cubicBezTo>
                      <a:pt x="68" y="63"/>
                      <a:pt x="68" y="63"/>
                      <a:pt x="68" y="63"/>
                    </a:cubicBezTo>
                    <a:cubicBezTo>
                      <a:pt x="35" y="83"/>
                      <a:pt x="9" y="104"/>
                      <a:pt x="0" y="120"/>
                    </a:cubicBezTo>
                    <a:cubicBezTo>
                      <a:pt x="0" y="120"/>
                      <a:pt x="0" y="130"/>
                      <a:pt x="3" y="141"/>
                    </a:cubicBezTo>
                    <a:cubicBezTo>
                      <a:pt x="210" y="21"/>
                      <a:pt x="210" y="21"/>
                      <a:pt x="210" y="21"/>
                    </a:cubicBezTo>
                    <a:cubicBezTo>
                      <a:pt x="207" y="16"/>
                      <a:pt x="206" y="9"/>
                      <a:pt x="206" y="2"/>
                    </a:cubicBezTo>
                    <a:cubicBezTo>
                      <a:pt x="206" y="1"/>
                      <a:pt x="206" y="0"/>
                      <a:pt x="206" y="0"/>
                    </a:cubicBezTo>
                  </a:path>
                </a:pathLst>
              </a:custGeom>
              <a:solidFill>
                <a:srgbClr val="1B9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5" name="Freeform: Shape 634" descr="33b7646f-51d7-4d92-9830-5877ed7d8f14"/>
              <p:cNvSpPr>
                <a:spLocks noEditPoints="1"/>
              </p:cNvSpPr>
              <p:nvPr/>
            </p:nvSpPr>
            <p:spPr bwMode="auto">
              <a:xfrm>
                <a:off x="4953" y="1225"/>
                <a:ext cx="290" cy="165"/>
              </a:xfrm>
              <a:custGeom>
                <a:avLst/>
                <a:gdLst>
                  <a:gd name="T0" fmla="*/ 207 w 290"/>
                  <a:gd name="T1" fmla="*/ 27 h 165"/>
                  <a:gd name="T2" fmla="*/ 0 w 290"/>
                  <a:gd name="T3" fmla="*/ 147 h 165"/>
                  <a:gd name="T4" fmla="*/ 8 w 290"/>
                  <a:gd name="T5" fmla="*/ 165 h 165"/>
                  <a:gd name="T6" fmla="*/ 220 w 290"/>
                  <a:gd name="T7" fmla="*/ 41 h 165"/>
                  <a:gd name="T8" fmla="*/ 207 w 290"/>
                  <a:gd name="T9" fmla="*/ 27 h 165"/>
                  <a:gd name="T10" fmla="*/ 289 w 290"/>
                  <a:gd name="T11" fmla="*/ 0 h 165"/>
                  <a:gd name="T12" fmla="*/ 287 w 290"/>
                  <a:gd name="T13" fmla="*/ 3 h 165"/>
                  <a:gd name="T14" fmla="*/ 290 w 290"/>
                  <a:gd name="T15" fmla="*/ 1 h 165"/>
                  <a:gd name="T16" fmla="*/ 289 w 290"/>
                  <a:gd name="T17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0" h="165">
                    <a:moveTo>
                      <a:pt x="207" y="27"/>
                    </a:moveTo>
                    <a:cubicBezTo>
                      <a:pt x="0" y="147"/>
                      <a:pt x="0" y="147"/>
                      <a:pt x="0" y="147"/>
                    </a:cubicBezTo>
                    <a:cubicBezTo>
                      <a:pt x="2" y="153"/>
                      <a:pt x="4" y="160"/>
                      <a:pt x="8" y="165"/>
                    </a:cubicBezTo>
                    <a:cubicBezTo>
                      <a:pt x="220" y="41"/>
                      <a:pt x="220" y="41"/>
                      <a:pt x="220" y="41"/>
                    </a:cubicBezTo>
                    <a:cubicBezTo>
                      <a:pt x="214" y="39"/>
                      <a:pt x="210" y="34"/>
                      <a:pt x="207" y="27"/>
                    </a:cubicBezTo>
                    <a:moveTo>
                      <a:pt x="289" y="0"/>
                    </a:moveTo>
                    <a:cubicBezTo>
                      <a:pt x="288" y="1"/>
                      <a:pt x="288" y="2"/>
                      <a:pt x="287" y="3"/>
                    </a:cubicBezTo>
                    <a:cubicBezTo>
                      <a:pt x="290" y="1"/>
                      <a:pt x="290" y="1"/>
                      <a:pt x="290" y="1"/>
                    </a:cubicBezTo>
                    <a:cubicBezTo>
                      <a:pt x="289" y="1"/>
                      <a:pt x="289" y="1"/>
                      <a:pt x="289" y="0"/>
                    </a:cubicBezTo>
                  </a:path>
                </a:pathLst>
              </a:custGeom>
              <a:solidFill>
                <a:srgbClr val="8BC3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6" name="Freeform: Shape 635" descr="18dd059e-dd95-471a-b1f4-2c7857f1b748"/>
              <p:cNvSpPr/>
              <p:nvPr/>
            </p:nvSpPr>
            <p:spPr bwMode="auto">
              <a:xfrm>
                <a:off x="4961" y="1226"/>
                <a:ext cx="312" cy="176"/>
              </a:xfrm>
              <a:custGeom>
                <a:avLst/>
                <a:gdLst>
                  <a:gd name="T0" fmla="*/ 282 w 312"/>
                  <a:gd name="T1" fmla="*/ 0 h 176"/>
                  <a:gd name="T2" fmla="*/ 279 w 312"/>
                  <a:gd name="T3" fmla="*/ 2 h 176"/>
                  <a:gd name="T4" fmla="*/ 246 w 312"/>
                  <a:gd name="T5" fmla="*/ 36 h 176"/>
                  <a:gd name="T6" fmla="*/ 223 w 312"/>
                  <a:gd name="T7" fmla="*/ 42 h 176"/>
                  <a:gd name="T8" fmla="*/ 212 w 312"/>
                  <a:gd name="T9" fmla="*/ 40 h 176"/>
                  <a:gd name="T10" fmla="*/ 0 w 312"/>
                  <a:gd name="T11" fmla="*/ 164 h 176"/>
                  <a:gd name="T12" fmla="*/ 23 w 312"/>
                  <a:gd name="T13" fmla="*/ 176 h 176"/>
                  <a:gd name="T14" fmla="*/ 61 w 312"/>
                  <a:gd name="T15" fmla="*/ 161 h 176"/>
                  <a:gd name="T16" fmla="*/ 164 w 312"/>
                  <a:gd name="T17" fmla="*/ 104 h 176"/>
                  <a:gd name="T18" fmla="*/ 173 w 312"/>
                  <a:gd name="T19" fmla="*/ 105 h 176"/>
                  <a:gd name="T20" fmla="*/ 177 w 312"/>
                  <a:gd name="T21" fmla="*/ 105 h 176"/>
                  <a:gd name="T22" fmla="*/ 237 w 312"/>
                  <a:gd name="T23" fmla="*/ 57 h 176"/>
                  <a:gd name="T24" fmla="*/ 282 w 312"/>
                  <a:gd name="T25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2" h="176">
                    <a:moveTo>
                      <a:pt x="282" y="0"/>
                    </a:moveTo>
                    <a:cubicBezTo>
                      <a:pt x="279" y="2"/>
                      <a:pt x="279" y="2"/>
                      <a:pt x="279" y="2"/>
                    </a:cubicBezTo>
                    <a:cubicBezTo>
                      <a:pt x="270" y="16"/>
                      <a:pt x="259" y="28"/>
                      <a:pt x="246" y="36"/>
                    </a:cubicBezTo>
                    <a:cubicBezTo>
                      <a:pt x="238" y="40"/>
                      <a:pt x="230" y="42"/>
                      <a:pt x="223" y="42"/>
                    </a:cubicBezTo>
                    <a:cubicBezTo>
                      <a:pt x="219" y="42"/>
                      <a:pt x="216" y="42"/>
                      <a:pt x="212" y="40"/>
                    </a:cubicBezTo>
                    <a:cubicBezTo>
                      <a:pt x="0" y="164"/>
                      <a:pt x="0" y="164"/>
                      <a:pt x="0" y="164"/>
                    </a:cubicBezTo>
                    <a:cubicBezTo>
                      <a:pt x="5" y="171"/>
                      <a:pt x="12" y="176"/>
                      <a:pt x="23" y="176"/>
                    </a:cubicBezTo>
                    <a:cubicBezTo>
                      <a:pt x="33" y="176"/>
                      <a:pt x="45" y="172"/>
                      <a:pt x="61" y="161"/>
                    </a:cubicBezTo>
                    <a:cubicBezTo>
                      <a:pt x="125" y="119"/>
                      <a:pt x="141" y="104"/>
                      <a:pt x="164" y="104"/>
                    </a:cubicBezTo>
                    <a:cubicBezTo>
                      <a:pt x="167" y="104"/>
                      <a:pt x="170" y="105"/>
                      <a:pt x="173" y="105"/>
                    </a:cubicBezTo>
                    <a:cubicBezTo>
                      <a:pt x="174" y="105"/>
                      <a:pt x="175" y="105"/>
                      <a:pt x="177" y="105"/>
                    </a:cubicBezTo>
                    <a:cubicBezTo>
                      <a:pt x="203" y="105"/>
                      <a:pt x="226" y="65"/>
                      <a:pt x="237" y="57"/>
                    </a:cubicBezTo>
                    <a:cubicBezTo>
                      <a:pt x="248" y="49"/>
                      <a:pt x="312" y="22"/>
                      <a:pt x="282" y="0"/>
                    </a:cubicBezTo>
                  </a:path>
                </a:pathLst>
              </a:custGeom>
              <a:solidFill>
                <a:srgbClr val="C0C1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7" name="Freeform: Shape 636" descr="2b2639ff-842d-4df2-9c60-9c04c6bf40ce"/>
              <p:cNvSpPr/>
              <p:nvPr/>
            </p:nvSpPr>
            <p:spPr bwMode="auto">
              <a:xfrm>
                <a:off x="5165" y="1219"/>
                <a:ext cx="53" cy="28"/>
              </a:xfrm>
              <a:custGeom>
                <a:avLst/>
                <a:gdLst>
                  <a:gd name="T0" fmla="*/ 52 w 53"/>
                  <a:gd name="T1" fmla="*/ 0 h 28"/>
                  <a:gd name="T2" fmla="*/ 0 w 53"/>
                  <a:gd name="T3" fmla="*/ 9 h 28"/>
                  <a:gd name="T4" fmla="*/ 4 w 53"/>
                  <a:gd name="T5" fmla="*/ 28 h 28"/>
                  <a:gd name="T6" fmla="*/ 53 w 53"/>
                  <a:gd name="T7" fmla="*/ 0 h 28"/>
                  <a:gd name="T8" fmla="*/ 52 w 53"/>
                  <a:gd name="T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28">
                    <a:moveTo>
                      <a:pt x="52" y="0"/>
                    </a:moveTo>
                    <a:cubicBezTo>
                      <a:pt x="38" y="0"/>
                      <a:pt x="20" y="3"/>
                      <a:pt x="0" y="9"/>
                    </a:cubicBezTo>
                    <a:cubicBezTo>
                      <a:pt x="0" y="17"/>
                      <a:pt x="1" y="23"/>
                      <a:pt x="4" y="28"/>
                    </a:cubicBezTo>
                    <a:cubicBezTo>
                      <a:pt x="53" y="0"/>
                      <a:pt x="53" y="0"/>
                      <a:pt x="53" y="0"/>
                    </a:cubicBezTo>
                    <a:cubicBezTo>
                      <a:pt x="52" y="0"/>
                      <a:pt x="52" y="0"/>
                      <a:pt x="52" y="0"/>
                    </a:cubicBezTo>
                  </a:path>
                </a:pathLst>
              </a:custGeom>
              <a:solidFill>
                <a:srgbClr val="1B9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8" name="Freeform: Shape 637" descr="3c672281-7e2c-4712-bfb1-1f939efd32c0"/>
              <p:cNvSpPr/>
              <p:nvPr/>
            </p:nvSpPr>
            <p:spPr bwMode="auto">
              <a:xfrm>
                <a:off x="5169" y="1219"/>
                <a:ext cx="67" cy="39"/>
              </a:xfrm>
              <a:custGeom>
                <a:avLst/>
                <a:gdLst>
                  <a:gd name="T0" fmla="*/ 49 w 67"/>
                  <a:gd name="T1" fmla="*/ 0 h 39"/>
                  <a:gd name="T2" fmla="*/ 0 w 67"/>
                  <a:gd name="T3" fmla="*/ 28 h 39"/>
                  <a:gd name="T4" fmla="*/ 19 w 67"/>
                  <a:gd name="T5" fmla="*/ 39 h 39"/>
                  <a:gd name="T6" fmla="*/ 20 w 67"/>
                  <a:gd name="T7" fmla="*/ 39 h 39"/>
                  <a:gd name="T8" fmla="*/ 56 w 67"/>
                  <a:gd name="T9" fmla="*/ 18 h 39"/>
                  <a:gd name="T10" fmla="*/ 67 w 67"/>
                  <a:gd name="T11" fmla="*/ 3 h 39"/>
                  <a:gd name="T12" fmla="*/ 67 w 67"/>
                  <a:gd name="T13" fmla="*/ 3 h 39"/>
                  <a:gd name="T14" fmla="*/ 49 w 67"/>
                  <a:gd name="T15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7" h="39">
                    <a:moveTo>
                      <a:pt x="49" y="0"/>
                    </a:moveTo>
                    <a:cubicBezTo>
                      <a:pt x="0" y="28"/>
                      <a:pt x="0" y="28"/>
                      <a:pt x="0" y="28"/>
                    </a:cubicBezTo>
                    <a:cubicBezTo>
                      <a:pt x="4" y="35"/>
                      <a:pt x="11" y="39"/>
                      <a:pt x="19" y="39"/>
                    </a:cubicBezTo>
                    <a:cubicBezTo>
                      <a:pt x="19" y="39"/>
                      <a:pt x="19" y="39"/>
                      <a:pt x="20" y="39"/>
                    </a:cubicBezTo>
                    <a:cubicBezTo>
                      <a:pt x="56" y="18"/>
                      <a:pt x="56" y="18"/>
                      <a:pt x="56" y="18"/>
                    </a:cubicBezTo>
                    <a:cubicBezTo>
                      <a:pt x="60" y="13"/>
                      <a:pt x="63" y="8"/>
                      <a:pt x="67" y="3"/>
                    </a:cubicBezTo>
                    <a:cubicBezTo>
                      <a:pt x="67" y="3"/>
                      <a:pt x="67" y="3"/>
                      <a:pt x="67" y="3"/>
                    </a:cubicBezTo>
                    <a:cubicBezTo>
                      <a:pt x="62" y="1"/>
                      <a:pt x="56" y="0"/>
                      <a:pt x="49" y="0"/>
                    </a:cubicBezTo>
                  </a:path>
                </a:pathLst>
              </a:custGeom>
              <a:solidFill>
                <a:srgbClr val="8BC3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9" name="Freeform: Shape 638" descr="f738ab27-56d5-448c-9b99-91d3e4879893"/>
              <p:cNvSpPr/>
              <p:nvPr/>
            </p:nvSpPr>
            <p:spPr bwMode="auto">
              <a:xfrm>
                <a:off x="5189" y="1237"/>
                <a:ext cx="36" cy="21"/>
              </a:xfrm>
              <a:custGeom>
                <a:avLst/>
                <a:gdLst>
                  <a:gd name="T0" fmla="*/ 36 w 36"/>
                  <a:gd name="T1" fmla="*/ 0 h 21"/>
                  <a:gd name="T2" fmla="*/ 0 w 36"/>
                  <a:gd name="T3" fmla="*/ 21 h 21"/>
                  <a:gd name="T4" fmla="*/ 18 w 36"/>
                  <a:gd name="T5" fmla="*/ 15 h 21"/>
                  <a:gd name="T6" fmla="*/ 36 w 36"/>
                  <a:gd name="T7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21">
                    <a:moveTo>
                      <a:pt x="36" y="0"/>
                    </a:moveTo>
                    <a:cubicBezTo>
                      <a:pt x="0" y="21"/>
                      <a:pt x="0" y="21"/>
                      <a:pt x="0" y="21"/>
                    </a:cubicBezTo>
                    <a:cubicBezTo>
                      <a:pt x="5" y="20"/>
                      <a:pt x="11" y="19"/>
                      <a:pt x="18" y="15"/>
                    </a:cubicBezTo>
                    <a:cubicBezTo>
                      <a:pt x="24" y="11"/>
                      <a:pt x="30" y="6"/>
                      <a:pt x="36" y="0"/>
                    </a:cubicBezTo>
                  </a:path>
                </a:pathLst>
              </a:custGeom>
              <a:solidFill>
                <a:srgbClr val="C0C1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0" name="Freeform: Shape 639" descr="0d255b1f-2fe6-486b-ba26-122b0aee460a"/>
              <p:cNvSpPr>
                <a:spLocks noEditPoints="1"/>
              </p:cNvSpPr>
              <p:nvPr/>
            </p:nvSpPr>
            <p:spPr bwMode="auto">
              <a:xfrm>
                <a:off x="5186" y="1256"/>
                <a:ext cx="20" cy="6"/>
              </a:xfrm>
              <a:custGeom>
                <a:avLst/>
                <a:gdLst>
                  <a:gd name="T0" fmla="*/ 0 w 20"/>
                  <a:gd name="T1" fmla="*/ 6 h 6"/>
                  <a:gd name="T2" fmla="*/ 0 w 20"/>
                  <a:gd name="T3" fmla="*/ 6 h 6"/>
                  <a:gd name="T4" fmla="*/ 0 w 20"/>
                  <a:gd name="T5" fmla="*/ 6 h 6"/>
                  <a:gd name="T6" fmla="*/ 0 w 20"/>
                  <a:gd name="T7" fmla="*/ 6 h 6"/>
                  <a:gd name="T8" fmla="*/ 20 w 20"/>
                  <a:gd name="T9" fmla="*/ 0 h 6"/>
                  <a:gd name="T10" fmla="*/ 1 w 20"/>
                  <a:gd name="T11" fmla="*/ 6 h 6"/>
                  <a:gd name="T12" fmla="*/ 20 w 20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6">
                    <a:moveTo>
                      <a:pt x="0" y="6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moveTo>
                      <a:pt x="20" y="0"/>
                    </a:moveTo>
                    <a:cubicBezTo>
                      <a:pt x="13" y="4"/>
                      <a:pt x="6" y="6"/>
                      <a:pt x="1" y="6"/>
                    </a:cubicBezTo>
                    <a:cubicBezTo>
                      <a:pt x="6" y="6"/>
                      <a:pt x="13" y="4"/>
                      <a:pt x="20" y="0"/>
                    </a:cubicBezTo>
                  </a:path>
                </a:pathLst>
              </a:custGeom>
              <a:solidFill>
                <a:srgbClr val="C0C1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1" name="Freeform: Shape 640" descr="59b574db-5496-4269-960b-aff7ca7b42a0"/>
              <p:cNvSpPr/>
              <p:nvPr/>
            </p:nvSpPr>
            <p:spPr bwMode="auto">
              <a:xfrm>
                <a:off x="5098" y="1240"/>
                <a:ext cx="5" cy="6"/>
              </a:xfrm>
              <a:custGeom>
                <a:avLst/>
                <a:gdLst>
                  <a:gd name="T0" fmla="*/ 3 w 5"/>
                  <a:gd name="T1" fmla="*/ 6 h 6"/>
                  <a:gd name="T2" fmla="*/ 5 w 5"/>
                  <a:gd name="T3" fmla="*/ 5 h 6"/>
                  <a:gd name="T4" fmla="*/ 3 w 5"/>
                  <a:gd name="T5" fmla="*/ 0 h 6"/>
                  <a:gd name="T6" fmla="*/ 0 w 5"/>
                  <a:gd name="T7" fmla="*/ 1 h 6"/>
                  <a:gd name="T8" fmla="*/ 3 w 5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6">
                    <a:moveTo>
                      <a:pt x="3" y="6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4" y="4"/>
                      <a:pt x="3" y="2"/>
                      <a:pt x="3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3"/>
                      <a:pt x="2" y="5"/>
                      <a:pt x="3" y="6"/>
                    </a:cubicBez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2" name="Freeform: Shape 641" descr="9b9d8fc8-1178-482e-af7f-6a243c4eaa6e"/>
              <p:cNvSpPr/>
              <p:nvPr/>
            </p:nvSpPr>
            <p:spPr bwMode="auto">
              <a:xfrm>
                <a:off x="5098" y="1235"/>
                <a:ext cx="3" cy="6"/>
              </a:xfrm>
              <a:custGeom>
                <a:avLst/>
                <a:gdLst>
                  <a:gd name="T0" fmla="*/ 0 w 3"/>
                  <a:gd name="T1" fmla="*/ 6 h 6"/>
                  <a:gd name="T2" fmla="*/ 3 w 3"/>
                  <a:gd name="T3" fmla="*/ 5 h 6"/>
                  <a:gd name="T4" fmla="*/ 3 w 3"/>
                  <a:gd name="T5" fmla="*/ 0 h 6"/>
                  <a:gd name="T6" fmla="*/ 0 w 3"/>
                  <a:gd name="T7" fmla="*/ 2 h 6"/>
                  <a:gd name="T8" fmla="*/ 0 w 3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6">
                    <a:moveTo>
                      <a:pt x="0" y="6"/>
                    </a:moveTo>
                    <a:lnTo>
                      <a:pt x="3" y="5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3" name="Freeform: Shape 642" descr="c6b191cf-b355-451b-a703-0336144e5cbb"/>
              <p:cNvSpPr/>
              <p:nvPr/>
            </p:nvSpPr>
            <p:spPr bwMode="auto">
              <a:xfrm>
                <a:off x="5088" y="1225"/>
                <a:ext cx="9" cy="5"/>
              </a:xfrm>
              <a:custGeom>
                <a:avLst/>
                <a:gdLst>
                  <a:gd name="T0" fmla="*/ 7 w 9"/>
                  <a:gd name="T1" fmla="*/ 5 h 5"/>
                  <a:gd name="T2" fmla="*/ 9 w 9"/>
                  <a:gd name="T3" fmla="*/ 4 h 5"/>
                  <a:gd name="T4" fmla="*/ 2 w 9"/>
                  <a:gd name="T5" fmla="*/ 0 h 5"/>
                  <a:gd name="T6" fmla="*/ 0 w 9"/>
                  <a:gd name="T7" fmla="*/ 1 h 5"/>
                  <a:gd name="T8" fmla="*/ 7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7" y="5"/>
                    </a:moveTo>
                    <a:lnTo>
                      <a:pt x="9" y="4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4" name="Freeform: Shape 643" descr="862a49fb-0ee3-4cfe-af52-1828d7caf952"/>
              <p:cNvSpPr/>
              <p:nvPr/>
            </p:nvSpPr>
            <p:spPr bwMode="auto">
              <a:xfrm>
                <a:off x="5095" y="1229"/>
                <a:ext cx="6" cy="8"/>
              </a:xfrm>
              <a:custGeom>
                <a:avLst/>
                <a:gdLst>
                  <a:gd name="T0" fmla="*/ 3 w 6"/>
                  <a:gd name="T1" fmla="*/ 8 h 8"/>
                  <a:gd name="T2" fmla="*/ 6 w 6"/>
                  <a:gd name="T3" fmla="*/ 6 h 8"/>
                  <a:gd name="T4" fmla="*/ 2 w 6"/>
                  <a:gd name="T5" fmla="*/ 0 h 8"/>
                  <a:gd name="T6" fmla="*/ 0 w 6"/>
                  <a:gd name="T7" fmla="*/ 1 h 8"/>
                  <a:gd name="T8" fmla="*/ 3 w 6"/>
                  <a:gd name="T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8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4"/>
                      <a:pt x="4" y="1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2"/>
                      <a:pt x="3" y="5"/>
                      <a:pt x="3" y="8"/>
                    </a:cubicBez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5" name="Freeform: Shape 644" descr="7bd4710b-ae03-43e1-a385-d49c92acd3a5"/>
              <p:cNvSpPr/>
              <p:nvPr/>
            </p:nvSpPr>
            <p:spPr bwMode="auto">
              <a:xfrm>
                <a:off x="5101" y="1245"/>
                <a:ext cx="9" cy="5"/>
              </a:xfrm>
              <a:custGeom>
                <a:avLst/>
                <a:gdLst>
                  <a:gd name="T0" fmla="*/ 7 w 9"/>
                  <a:gd name="T1" fmla="*/ 5 h 5"/>
                  <a:gd name="T2" fmla="*/ 9 w 9"/>
                  <a:gd name="T3" fmla="*/ 4 h 5"/>
                  <a:gd name="T4" fmla="*/ 2 w 9"/>
                  <a:gd name="T5" fmla="*/ 0 h 5"/>
                  <a:gd name="T6" fmla="*/ 0 w 9"/>
                  <a:gd name="T7" fmla="*/ 1 h 5"/>
                  <a:gd name="T8" fmla="*/ 7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7" y="5"/>
                    </a:moveTo>
                    <a:lnTo>
                      <a:pt x="9" y="4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6" name="Freeform: Shape 645" descr="acda298f-65a0-4d1f-90c0-1f9c6a8a91a0"/>
              <p:cNvSpPr/>
              <p:nvPr/>
            </p:nvSpPr>
            <p:spPr bwMode="auto">
              <a:xfrm>
                <a:off x="5108" y="1249"/>
                <a:ext cx="2" cy="2"/>
              </a:xfrm>
              <a:custGeom>
                <a:avLst/>
                <a:gdLst>
                  <a:gd name="T0" fmla="*/ 0 w 2"/>
                  <a:gd name="T1" fmla="*/ 2 h 2"/>
                  <a:gd name="T2" fmla="*/ 2 w 2"/>
                  <a:gd name="T3" fmla="*/ 1 h 2"/>
                  <a:gd name="T4" fmla="*/ 2 w 2"/>
                  <a:gd name="T5" fmla="*/ 0 h 2"/>
                  <a:gd name="T6" fmla="*/ 0 w 2"/>
                  <a:gd name="T7" fmla="*/ 1 h 2"/>
                  <a:gd name="T8" fmla="*/ 0 w 2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lnTo>
                      <a:pt x="2" y="1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1930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7" name="Freeform: Shape 646" descr="4e5dcde1-f4b9-4976-9d60-85af9b74a3aa"/>
              <p:cNvSpPr/>
              <p:nvPr/>
            </p:nvSpPr>
            <p:spPr bwMode="auto">
              <a:xfrm>
                <a:off x="5088" y="1226"/>
                <a:ext cx="20" cy="25"/>
              </a:xfrm>
              <a:custGeom>
                <a:avLst/>
                <a:gdLst>
                  <a:gd name="T0" fmla="*/ 0 w 20"/>
                  <a:gd name="T1" fmla="*/ 0 h 25"/>
                  <a:gd name="T2" fmla="*/ 0 w 20"/>
                  <a:gd name="T3" fmla="*/ 1 h 25"/>
                  <a:gd name="T4" fmla="*/ 7 w 20"/>
                  <a:gd name="T5" fmla="*/ 5 h 25"/>
                  <a:gd name="T6" fmla="*/ 9 w 20"/>
                  <a:gd name="T7" fmla="*/ 10 h 25"/>
                  <a:gd name="T8" fmla="*/ 9 w 20"/>
                  <a:gd name="T9" fmla="*/ 15 h 25"/>
                  <a:gd name="T10" fmla="*/ 13 w 20"/>
                  <a:gd name="T11" fmla="*/ 21 h 25"/>
                  <a:gd name="T12" fmla="*/ 20 w 20"/>
                  <a:gd name="T13" fmla="*/ 25 h 25"/>
                  <a:gd name="T14" fmla="*/ 20 w 20"/>
                  <a:gd name="T15" fmla="*/ 24 h 25"/>
                  <a:gd name="T16" fmla="*/ 13 w 20"/>
                  <a:gd name="T17" fmla="*/ 20 h 25"/>
                  <a:gd name="T18" fmla="*/ 10 w 20"/>
                  <a:gd name="T19" fmla="*/ 15 h 25"/>
                  <a:gd name="T20" fmla="*/ 10 w 20"/>
                  <a:gd name="T21" fmla="*/ 11 h 25"/>
                  <a:gd name="T22" fmla="*/ 7 w 20"/>
                  <a:gd name="T23" fmla="*/ 4 h 25"/>
                  <a:gd name="T24" fmla="*/ 0 w 20"/>
                  <a:gd name="T2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25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8" y="6"/>
                      <a:pt x="9" y="8"/>
                      <a:pt x="9" y="10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9" y="17"/>
                      <a:pt x="11" y="20"/>
                      <a:pt x="13" y="21"/>
                    </a:cubicBezTo>
                    <a:cubicBezTo>
                      <a:pt x="20" y="25"/>
                      <a:pt x="20" y="25"/>
                      <a:pt x="20" y="25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13" y="20"/>
                      <a:pt x="13" y="20"/>
                      <a:pt x="13" y="20"/>
                    </a:cubicBezTo>
                    <a:cubicBezTo>
                      <a:pt x="12" y="19"/>
                      <a:pt x="10" y="17"/>
                      <a:pt x="10" y="15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0" y="8"/>
                      <a:pt x="9" y="5"/>
                      <a:pt x="7" y="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8" name="Freeform: Shape 647" descr="5fcdeb43-822f-4c80-bb3b-1b49dc5765e0"/>
              <p:cNvSpPr/>
              <p:nvPr/>
            </p:nvSpPr>
            <p:spPr bwMode="auto">
              <a:xfrm>
                <a:off x="5078" y="1223"/>
                <a:ext cx="2" cy="5"/>
              </a:xfrm>
              <a:custGeom>
                <a:avLst/>
                <a:gdLst>
                  <a:gd name="T0" fmla="*/ 0 w 2"/>
                  <a:gd name="T1" fmla="*/ 0 h 5"/>
                  <a:gd name="T2" fmla="*/ 0 w 2"/>
                  <a:gd name="T3" fmla="*/ 2 h 5"/>
                  <a:gd name="T4" fmla="*/ 2 w 2"/>
                  <a:gd name="T5" fmla="*/ 5 h 5"/>
                  <a:gd name="T6" fmla="*/ 2 w 2"/>
                  <a:gd name="T7" fmla="*/ 2 h 5"/>
                  <a:gd name="T8" fmla="*/ 0 w 2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5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0" y="4"/>
                      <a:pt x="2" y="5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49" name="Freeform: Shape 648" descr="6cce0b24-3492-42f1-9917-7c73c52be7d6"/>
              <p:cNvSpPr/>
              <p:nvPr/>
            </p:nvSpPr>
            <p:spPr bwMode="auto">
              <a:xfrm flipH="1">
                <a:off x="5101" y="1225"/>
                <a:ext cx="0" cy="3"/>
              </a:xfrm>
              <a:custGeom>
                <a:avLst/>
                <a:gdLst>
                  <a:gd name="T0" fmla="*/ 2 h 3"/>
                  <a:gd name="T1" fmla="*/ 0 h 3"/>
                  <a:gd name="T2" fmla="*/ 1 h 3"/>
                  <a:gd name="T3" fmla="*/ 3 h 3"/>
                  <a:gd name="T4" fmla="*/ 2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3">
                    <a:moveTo>
                      <a:pt x="0" y="2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0" name="Freeform: Shape 649" descr="66b77f6b-f865-472c-b602-21460d49b2f6"/>
              <p:cNvSpPr/>
              <p:nvPr/>
            </p:nvSpPr>
            <p:spPr bwMode="auto">
              <a:xfrm flipH="1">
                <a:off x="5101" y="1225"/>
                <a:ext cx="0" cy="3"/>
              </a:xfrm>
              <a:custGeom>
                <a:avLst/>
                <a:gdLst>
                  <a:gd name="T0" fmla="*/ 1 h 3"/>
                  <a:gd name="T1" fmla="*/ 3 h 3"/>
                  <a:gd name="T2" fmla="*/ 2 h 3"/>
                  <a:gd name="T3" fmla="*/ 0 h 3"/>
                  <a:gd name="T4" fmla="*/ 1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3">
                    <a:moveTo>
                      <a:pt x="0" y="1"/>
                    </a:moveTo>
                    <a:lnTo>
                      <a:pt x="0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1" name="Freeform: Shape 650" descr="9a0e6fb6-bab8-4b74-9301-08e30b940612"/>
              <p:cNvSpPr/>
              <p:nvPr/>
            </p:nvSpPr>
            <p:spPr bwMode="auto">
              <a:xfrm>
                <a:off x="5080" y="1225"/>
                <a:ext cx="10" cy="8"/>
              </a:xfrm>
              <a:custGeom>
                <a:avLst/>
                <a:gdLst>
                  <a:gd name="T0" fmla="*/ 0 w 10"/>
                  <a:gd name="T1" fmla="*/ 0 h 8"/>
                  <a:gd name="T2" fmla="*/ 0 w 10"/>
                  <a:gd name="T3" fmla="*/ 3 h 8"/>
                  <a:gd name="T4" fmla="*/ 10 w 10"/>
                  <a:gd name="T5" fmla="*/ 8 h 8"/>
                  <a:gd name="T6" fmla="*/ 10 w 10"/>
                  <a:gd name="T7" fmla="*/ 6 h 8"/>
                  <a:gd name="T8" fmla="*/ 0 w 10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0" y="3"/>
                    </a:lnTo>
                    <a:lnTo>
                      <a:pt x="10" y="8"/>
                    </a:lnTo>
                    <a:lnTo>
                      <a:pt x="10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2" name="Freeform: Shape 651" descr="ca13213f-6a59-407a-8bfb-cf403ff9a785"/>
              <p:cNvSpPr/>
              <p:nvPr/>
            </p:nvSpPr>
            <p:spPr bwMode="auto">
              <a:xfrm>
                <a:off x="5091" y="1226"/>
                <a:ext cx="10" cy="7"/>
              </a:xfrm>
              <a:custGeom>
                <a:avLst/>
                <a:gdLst>
                  <a:gd name="T0" fmla="*/ 0 w 10"/>
                  <a:gd name="T1" fmla="*/ 5 h 7"/>
                  <a:gd name="T2" fmla="*/ 0 w 10"/>
                  <a:gd name="T3" fmla="*/ 7 h 7"/>
                  <a:gd name="T4" fmla="*/ 10 w 10"/>
                  <a:gd name="T5" fmla="*/ 2 h 7"/>
                  <a:gd name="T6" fmla="*/ 10 w 10"/>
                  <a:gd name="T7" fmla="*/ 0 h 7"/>
                  <a:gd name="T8" fmla="*/ 0 w 10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7">
                    <a:moveTo>
                      <a:pt x="0" y="5"/>
                    </a:moveTo>
                    <a:lnTo>
                      <a:pt x="0" y="7"/>
                    </a:lnTo>
                    <a:lnTo>
                      <a:pt x="10" y="2"/>
                    </a:lnTo>
                    <a:lnTo>
                      <a:pt x="10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3" name="Freeform: Shape 652" descr="5a7541bc-63f0-44c3-a069-8e72adfb47a7"/>
              <p:cNvSpPr/>
              <p:nvPr/>
            </p:nvSpPr>
            <p:spPr bwMode="auto">
              <a:xfrm>
                <a:off x="5090" y="1231"/>
                <a:ext cx="1" cy="3"/>
              </a:xfrm>
              <a:custGeom>
                <a:avLst/>
                <a:gdLst>
                  <a:gd name="T0" fmla="*/ 0 w 1"/>
                  <a:gd name="T1" fmla="*/ 0 h 3"/>
                  <a:gd name="T2" fmla="*/ 0 w 1"/>
                  <a:gd name="T3" fmla="*/ 2 h 3"/>
                  <a:gd name="T4" fmla="*/ 1 w 1"/>
                  <a:gd name="T5" fmla="*/ 2 h 3"/>
                  <a:gd name="T6" fmla="*/ 1 w 1"/>
                  <a:gd name="T7" fmla="*/ 0 h 3"/>
                  <a:gd name="T8" fmla="*/ 0 w 1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3"/>
                      <a:pt x="1" y="2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4" name="Freeform: Shape 653" descr="be469ed4-d1d5-4662-88bb-0dabb88cf886"/>
              <p:cNvSpPr/>
              <p:nvPr/>
            </p:nvSpPr>
            <p:spPr bwMode="auto">
              <a:xfrm>
                <a:off x="5090" y="1231"/>
                <a:ext cx="1" cy="3"/>
              </a:xfrm>
              <a:custGeom>
                <a:avLst/>
                <a:gdLst>
                  <a:gd name="T0" fmla="*/ 0 w 1"/>
                  <a:gd name="T1" fmla="*/ 0 h 3"/>
                  <a:gd name="T2" fmla="*/ 0 w 1"/>
                  <a:gd name="T3" fmla="*/ 2 h 3"/>
                  <a:gd name="T4" fmla="*/ 1 w 1"/>
                  <a:gd name="T5" fmla="*/ 2 h 3"/>
                  <a:gd name="T6" fmla="*/ 1 w 1"/>
                  <a:gd name="T7" fmla="*/ 0 h 3"/>
                  <a:gd name="T8" fmla="*/ 0 w 1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3"/>
                      <a:pt x="1" y="2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5" name="Freeform: Shape 654" descr="0db55233-6b77-4f38-a1a8-636496636d3c"/>
              <p:cNvSpPr/>
              <p:nvPr/>
            </p:nvSpPr>
            <p:spPr bwMode="auto">
              <a:xfrm>
                <a:off x="5077" y="1217"/>
                <a:ext cx="24" cy="14"/>
              </a:xfrm>
              <a:custGeom>
                <a:avLst/>
                <a:gdLst>
                  <a:gd name="T0" fmla="*/ 3 w 24"/>
                  <a:gd name="T1" fmla="*/ 3 h 14"/>
                  <a:gd name="T2" fmla="*/ 3 w 24"/>
                  <a:gd name="T3" fmla="*/ 8 h 14"/>
                  <a:gd name="T4" fmla="*/ 13 w 24"/>
                  <a:gd name="T5" fmla="*/ 14 h 14"/>
                  <a:gd name="T6" fmla="*/ 14 w 24"/>
                  <a:gd name="T7" fmla="*/ 14 h 14"/>
                  <a:gd name="T8" fmla="*/ 24 w 24"/>
                  <a:gd name="T9" fmla="*/ 9 h 14"/>
                  <a:gd name="T10" fmla="*/ 24 w 24"/>
                  <a:gd name="T11" fmla="*/ 7 h 14"/>
                  <a:gd name="T12" fmla="*/ 14 w 24"/>
                  <a:gd name="T13" fmla="*/ 2 h 14"/>
                  <a:gd name="T14" fmla="*/ 5 w 24"/>
                  <a:gd name="T15" fmla="*/ 2 h 14"/>
                  <a:gd name="T16" fmla="*/ 3 w 24"/>
                  <a:gd name="T17" fmla="*/ 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" h="14">
                    <a:moveTo>
                      <a:pt x="3" y="3"/>
                    </a:moveTo>
                    <a:cubicBezTo>
                      <a:pt x="0" y="5"/>
                      <a:pt x="0" y="7"/>
                      <a:pt x="3" y="8"/>
                    </a:cubicBezTo>
                    <a:cubicBezTo>
                      <a:pt x="13" y="14"/>
                      <a:pt x="13" y="14"/>
                      <a:pt x="13" y="14"/>
                    </a:cubicBezTo>
                    <a:cubicBezTo>
                      <a:pt x="13" y="14"/>
                      <a:pt x="14" y="14"/>
                      <a:pt x="14" y="14"/>
                    </a:cubicBezTo>
                    <a:cubicBezTo>
                      <a:pt x="24" y="9"/>
                      <a:pt x="24" y="9"/>
                      <a:pt x="24" y="9"/>
                    </a:cubicBezTo>
                    <a:cubicBezTo>
                      <a:pt x="24" y="8"/>
                      <a:pt x="24" y="8"/>
                      <a:pt x="24" y="7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2" y="0"/>
                      <a:pt x="8" y="0"/>
                      <a:pt x="5" y="2"/>
                    </a:cubicBezTo>
                    <a:lnTo>
                      <a:pt x="3" y="3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6" name="Freeform: Shape 655" descr="06a64463-3d0a-4fa4-a3a6-fcb12abb1d1c"/>
              <p:cNvSpPr/>
              <p:nvPr/>
            </p:nvSpPr>
            <p:spPr bwMode="auto">
              <a:xfrm>
                <a:off x="5043" y="1198"/>
                <a:ext cx="52" cy="42"/>
              </a:xfrm>
              <a:custGeom>
                <a:avLst/>
                <a:gdLst>
                  <a:gd name="T0" fmla="*/ 26 w 52"/>
                  <a:gd name="T1" fmla="*/ 6 h 42"/>
                  <a:gd name="T2" fmla="*/ 24 w 52"/>
                  <a:gd name="T3" fmla="*/ 11 h 42"/>
                  <a:gd name="T4" fmla="*/ 10 w 52"/>
                  <a:gd name="T5" fmla="*/ 22 h 42"/>
                  <a:gd name="T6" fmla="*/ 1 w 52"/>
                  <a:gd name="T7" fmla="*/ 30 h 42"/>
                  <a:gd name="T8" fmla="*/ 0 w 52"/>
                  <a:gd name="T9" fmla="*/ 35 h 42"/>
                  <a:gd name="T10" fmla="*/ 1 w 52"/>
                  <a:gd name="T11" fmla="*/ 39 h 42"/>
                  <a:gd name="T12" fmla="*/ 9 w 52"/>
                  <a:gd name="T13" fmla="*/ 42 h 42"/>
                  <a:gd name="T14" fmla="*/ 25 w 52"/>
                  <a:gd name="T15" fmla="*/ 36 h 42"/>
                  <a:gd name="T16" fmla="*/ 52 w 52"/>
                  <a:gd name="T17" fmla="*/ 20 h 42"/>
                  <a:gd name="T18" fmla="*/ 52 w 52"/>
                  <a:gd name="T19" fmla="*/ 16 h 42"/>
                  <a:gd name="T20" fmla="*/ 47 w 52"/>
                  <a:gd name="T21" fmla="*/ 0 h 42"/>
                  <a:gd name="T22" fmla="*/ 26 w 52"/>
                  <a:gd name="T23" fmla="*/ 6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42">
                    <a:moveTo>
                      <a:pt x="26" y="6"/>
                    </a:moveTo>
                    <a:cubicBezTo>
                      <a:pt x="24" y="11"/>
                      <a:pt x="24" y="11"/>
                      <a:pt x="24" y="11"/>
                    </a:cubicBezTo>
                    <a:cubicBezTo>
                      <a:pt x="10" y="22"/>
                      <a:pt x="10" y="22"/>
                      <a:pt x="10" y="22"/>
                    </a:cubicBezTo>
                    <a:cubicBezTo>
                      <a:pt x="10" y="22"/>
                      <a:pt x="4" y="27"/>
                      <a:pt x="1" y="30"/>
                    </a:cubicBezTo>
                    <a:cubicBezTo>
                      <a:pt x="0" y="31"/>
                      <a:pt x="0" y="34"/>
                      <a:pt x="0" y="35"/>
                    </a:cubicBezTo>
                    <a:cubicBezTo>
                      <a:pt x="0" y="36"/>
                      <a:pt x="1" y="39"/>
                      <a:pt x="1" y="39"/>
                    </a:cubicBezTo>
                    <a:cubicBezTo>
                      <a:pt x="3" y="41"/>
                      <a:pt x="6" y="41"/>
                      <a:pt x="9" y="42"/>
                    </a:cubicBezTo>
                    <a:cubicBezTo>
                      <a:pt x="17" y="42"/>
                      <a:pt x="25" y="36"/>
                      <a:pt x="25" y="36"/>
                    </a:cubicBezTo>
                    <a:cubicBezTo>
                      <a:pt x="26" y="35"/>
                      <a:pt x="52" y="20"/>
                      <a:pt x="52" y="20"/>
                    </a:cubicBezTo>
                    <a:cubicBezTo>
                      <a:pt x="52" y="20"/>
                      <a:pt x="52" y="18"/>
                      <a:pt x="52" y="16"/>
                    </a:cubicBezTo>
                    <a:cubicBezTo>
                      <a:pt x="51" y="6"/>
                      <a:pt x="47" y="0"/>
                      <a:pt x="47" y="0"/>
                    </a:cubicBezTo>
                    <a:lnTo>
                      <a:pt x="26" y="6"/>
                    </a:lnTo>
                    <a:close/>
                  </a:path>
                </a:pathLst>
              </a:custGeom>
              <a:solidFill>
                <a:srgbClr val="269F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7" name="Freeform: Shape 656" descr="db2f6913-ebc9-4020-bc7a-ee52e059c460"/>
              <p:cNvSpPr/>
              <p:nvPr/>
            </p:nvSpPr>
            <p:spPr bwMode="auto">
              <a:xfrm>
                <a:off x="5056" y="1216"/>
                <a:ext cx="13" cy="7"/>
              </a:xfrm>
              <a:custGeom>
                <a:avLst/>
                <a:gdLst>
                  <a:gd name="T0" fmla="*/ 13 w 13"/>
                  <a:gd name="T1" fmla="*/ 7 h 7"/>
                  <a:gd name="T2" fmla="*/ 13 w 13"/>
                  <a:gd name="T3" fmla="*/ 7 h 7"/>
                  <a:gd name="T4" fmla="*/ 13 w 13"/>
                  <a:gd name="T5" fmla="*/ 6 h 7"/>
                  <a:gd name="T6" fmla="*/ 6 w 13"/>
                  <a:gd name="T7" fmla="*/ 1 h 7"/>
                  <a:gd name="T8" fmla="*/ 0 w 13"/>
                  <a:gd name="T9" fmla="*/ 1 h 7"/>
                  <a:gd name="T10" fmla="*/ 0 w 13"/>
                  <a:gd name="T11" fmla="*/ 1 h 7"/>
                  <a:gd name="T12" fmla="*/ 0 w 13"/>
                  <a:gd name="T13" fmla="*/ 2 h 7"/>
                  <a:gd name="T14" fmla="*/ 6 w 13"/>
                  <a:gd name="T15" fmla="*/ 2 h 7"/>
                  <a:gd name="T16" fmla="*/ 13 w 13"/>
                  <a:gd name="T1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" h="7">
                    <a:moveTo>
                      <a:pt x="13" y="7"/>
                    </a:moveTo>
                    <a:cubicBezTo>
                      <a:pt x="13" y="7"/>
                      <a:pt x="13" y="7"/>
                      <a:pt x="13" y="7"/>
                    </a:cubicBezTo>
                    <a:cubicBezTo>
                      <a:pt x="13" y="6"/>
                      <a:pt x="13" y="6"/>
                      <a:pt x="13" y="6"/>
                    </a:cubicBezTo>
                    <a:cubicBezTo>
                      <a:pt x="13" y="5"/>
                      <a:pt x="9" y="2"/>
                      <a:pt x="6" y="1"/>
                    </a:cubicBezTo>
                    <a:cubicBezTo>
                      <a:pt x="3" y="0"/>
                      <a:pt x="1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1"/>
                      <a:pt x="3" y="1"/>
                      <a:pt x="6" y="2"/>
                    </a:cubicBezTo>
                    <a:cubicBezTo>
                      <a:pt x="8" y="3"/>
                      <a:pt x="11" y="6"/>
                      <a:pt x="13" y="7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8" name="Freeform: Shape 657" descr="9052fa59-1fff-4960-b4f4-793942c6f990"/>
              <p:cNvSpPr/>
              <p:nvPr/>
            </p:nvSpPr>
            <p:spPr bwMode="auto">
              <a:xfrm>
                <a:off x="5053" y="1218"/>
                <a:ext cx="14" cy="7"/>
              </a:xfrm>
              <a:custGeom>
                <a:avLst/>
                <a:gdLst>
                  <a:gd name="T0" fmla="*/ 13 w 14"/>
                  <a:gd name="T1" fmla="*/ 7 h 7"/>
                  <a:gd name="T2" fmla="*/ 13 w 14"/>
                  <a:gd name="T3" fmla="*/ 7 h 7"/>
                  <a:gd name="T4" fmla="*/ 14 w 14"/>
                  <a:gd name="T5" fmla="*/ 6 h 7"/>
                  <a:gd name="T6" fmla="*/ 6 w 14"/>
                  <a:gd name="T7" fmla="*/ 1 h 7"/>
                  <a:gd name="T8" fmla="*/ 0 w 14"/>
                  <a:gd name="T9" fmla="*/ 1 h 7"/>
                  <a:gd name="T10" fmla="*/ 0 w 14"/>
                  <a:gd name="T11" fmla="*/ 2 h 7"/>
                  <a:gd name="T12" fmla="*/ 0 w 14"/>
                  <a:gd name="T13" fmla="*/ 2 h 7"/>
                  <a:gd name="T14" fmla="*/ 6 w 14"/>
                  <a:gd name="T15" fmla="*/ 2 h 7"/>
                  <a:gd name="T16" fmla="*/ 13 w 14"/>
                  <a:gd name="T17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7">
                    <a:moveTo>
                      <a:pt x="13" y="7"/>
                    </a:moveTo>
                    <a:cubicBezTo>
                      <a:pt x="13" y="7"/>
                      <a:pt x="13" y="7"/>
                      <a:pt x="13" y="7"/>
                    </a:cubicBezTo>
                    <a:cubicBezTo>
                      <a:pt x="14" y="6"/>
                      <a:pt x="14" y="6"/>
                      <a:pt x="14" y="6"/>
                    </a:cubicBezTo>
                    <a:cubicBezTo>
                      <a:pt x="13" y="5"/>
                      <a:pt x="9" y="3"/>
                      <a:pt x="6" y="1"/>
                    </a:cubicBezTo>
                    <a:cubicBezTo>
                      <a:pt x="3" y="0"/>
                      <a:pt x="1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3" y="1"/>
                      <a:pt x="6" y="2"/>
                    </a:cubicBezTo>
                    <a:cubicBezTo>
                      <a:pt x="9" y="3"/>
                      <a:pt x="12" y="6"/>
                      <a:pt x="13" y="7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59" name="Freeform: Shape 658" descr="90c6c6f6-cf08-4333-97ee-f242825a573b"/>
              <p:cNvSpPr/>
              <p:nvPr/>
            </p:nvSpPr>
            <p:spPr bwMode="auto">
              <a:xfrm>
                <a:off x="5050" y="1221"/>
                <a:ext cx="14" cy="6"/>
              </a:xfrm>
              <a:custGeom>
                <a:avLst/>
                <a:gdLst>
                  <a:gd name="T0" fmla="*/ 13 w 14"/>
                  <a:gd name="T1" fmla="*/ 6 h 6"/>
                  <a:gd name="T2" fmla="*/ 14 w 14"/>
                  <a:gd name="T3" fmla="*/ 6 h 6"/>
                  <a:gd name="T4" fmla="*/ 14 w 14"/>
                  <a:gd name="T5" fmla="*/ 5 h 6"/>
                  <a:gd name="T6" fmla="*/ 6 w 14"/>
                  <a:gd name="T7" fmla="*/ 1 h 6"/>
                  <a:gd name="T8" fmla="*/ 0 w 14"/>
                  <a:gd name="T9" fmla="*/ 1 h 6"/>
                  <a:gd name="T10" fmla="*/ 0 w 14"/>
                  <a:gd name="T11" fmla="*/ 2 h 6"/>
                  <a:gd name="T12" fmla="*/ 1 w 14"/>
                  <a:gd name="T13" fmla="*/ 2 h 6"/>
                  <a:gd name="T14" fmla="*/ 6 w 14"/>
                  <a:gd name="T15" fmla="*/ 2 h 6"/>
                  <a:gd name="T16" fmla="*/ 13 w 14"/>
                  <a:gd name="T1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6">
                    <a:moveTo>
                      <a:pt x="13" y="6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0" y="2"/>
                      <a:pt x="6" y="1"/>
                    </a:cubicBezTo>
                    <a:cubicBezTo>
                      <a:pt x="4" y="0"/>
                      <a:pt x="1" y="0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1"/>
                      <a:pt x="4" y="1"/>
                      <a:pt x="6" y="2"/>
                    </a:cubicBezTo>
                    <a:cubicBezTo>
                      <a:pt x="9" y="2"/>
                      <a:pt x="12" y="5"/>
                      <a:pt x="13" y="6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0" name="Freeform: Shape 659" descr="1ecca085-3db8-4b4f-9533-6dc46498b8e9"/>
              <p:cNvSpPr/>
              <p:nvPr/>
            </p:nvSpPr>
            <p:spPr bwMode="auto">
              <a:xfrm>
                <a:off x="5043" y="1226"/>
                <a:ext cx="21" cy="13"/>
              </a:xfrm>
              <a:custGeom>
                <a:avLst/>
                <a:gdLst>
                  <a:gd name="T0" fmla="*/ 1 w 21"/>
                  <a:gd name="T1" fmla="*/ 2 h 13"/>
                  <a:gd name="T2" fmla="*/ 3 w 21"/>
                  <a:gd name="T3" fmla="*/ 1 h 13"/>
                  <a:gd name="T4" fmla="*/ 11 w 21"/>
                  <a:gd name="T5" fmla="*/ 2 h 13"/>
                  <a:gd name="T6" fmla="*/ 21 w 21"/>
                  <a:gd name="T7" fmla="*/ 9 h 13"/>
                  <a:gd name="T8" fmla="*/ 6 w 21"/>
                  <a:gd name="T9" fmla="*/ 13 h 13"/>
                  <a:gd name="T10" fmla="*/ 5 w 21"/>
                  <a:gd name="T11" fmla="*/ 13 h 13"/>
                  <a:gd name="T12" fmla="*/ 1 w 21"/>
                  <a:gd name="T13" fmla="*/ 11 h 13"/>
                  <a:gd name="T14" fmla="*/ 0 w 21"/>
                  <a:gd name="T15" fmla="*/ 7 h 13"/>
                  <a:gd name="T16" fmla="*/ 1 w 21"/>
                  <a:gd name="T17" fmla="*/ 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13">
                    <a:moveTo>
                      <a:pt x="1" y="2"/>
                    </a:moveTo>
                    <a:cubicBezTo>
                      <a:pt x="2" y="2"/>
                      <a:pt x="2" y="1"/>
                      <a:pt x="3" y="1"/>
                    </a:cubicBezTo>
                    <a:cubicBezTo>
                      <a:pt x="4" y="0"/>
                      <a:pt x="6" y="0"/>
                      <a:pt x="11" y="2"/>
                    </a:cubicBezTo>
                    <a:cubicBezTo>
                      <a:pt x="17" y="4"/>
                      <a:pt x="21" y="9"/>
                      <a:pt x="21" y="9"/>
                    </a:cubicBezTo>
                    <a:cubicBezTo>
                      <a:pt x="21" y="9"/>
                      <a:pt x="17" y="12"/>
                      <a:pt x="6" y="13"/>
                    </a:cubicBezTo>
                    <a:cubicBezTo>
                      <a:pt x="5" y="13"/>
                      <a:pt x="5" y="13"/>
                      <a:pt x="5" y="13"/>
                    </a:cubicBezTo>
                    <a:cubicBezTo>
                      <a:pt x="4" y="13"/>
                      <a:pt x="2" y="12"/>
                      <a:pt x="1" y="11"/>
                    </a:cubicBezTo>
                    <a:cubicBezTo>
                      <a:pt x="1" y="11"/>
                      <a:pt x="0" y="8"/>
                      <a:pt x="0" y="7"/>
                    </a:cubicBezTo>
                    <a:cubicBezTo>
                      <a:pt x="0" y="6"/>
                      <a:pt x="0" y="3"/>
                      <a:pt x="1" y="2"/>
                    </a:cubicBezTo>
                    <a:close/>
                  </a:path>
                </a:pathLst>
              </a:custGeom>
              <a:solidFill>
                <a:srgbClr val="254B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1" name="Freeform: Shape 660" descr="67730d90-1bdb-463c-b8af-a92363b24a7e"/>
              <p:cNvSpPr/>
              <p:nvPr/>
            </p:nvSpPr>
            <p:spPr bwMode="auto">
              <a:xfrm>
                <a:off x="5043" y="1215"/>
                <a:ext cx="52" cy="27"/>
              </a:xfrm>
              <a:custGeom>
                <a:avLst/>
                <a:gdLst>
                  <a:gd name="T0" fmla="*/ 0 w 52"/>
                  <a:gd name="T1" fmla="*/ 18 h 27"/>
                  <a:gd name="T2" fmla="*/ 9 w 52"/>
                  <a:gd name="T3" fmla="*/ 22 h 27"/>
                  <a:gd name="T4" fmla="*/ 49 w 52"/>
                  <a:gd name="T5" fmla="*/ 3 h 27"/>
                  <a:gd name="T6" fmla="*/ 52 w 52"/>
                  <a:gd name="T7" fmla="*/ 0 h 27"/>
                  <a:gd name="T8" fmla="*/ 52 w 52"/>
                  <a:gd name="T9" fmla="*/ 3 h 27"/>
                  <a:gd name="T10" fmla="*/ 50 w 52"/>
                  <a:gd name="T11" fmla="*/ 8 h 27"/>
                  <a:gd name="T12" fmla="*/ 29 w 52"/>
                  <a:gd name="T13" fmla="*/ 20 h 27"/>
                  <a:gd name="T14" fmla="*/ 9 w 52"/>
                  <a:gd name="T15" fmla="*/ 26 h 27"/>
                  <a:gd name="T16" fmla="*/ 0 w 52"/>
                  <a:gd name="T17" fmla="*/ 22 h 27"/>
                  <a:gd name="T18" fmla="*/ 0 w 52"/>
                  <a:gd name="T19" fmla="*/ 18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27">
                    <a:moveTo>
                      <a:pt x="0" y="18"/>
                    </a:moveTo>
                    <a:cubicBezTo>
                      <a:pt x="0" y="20"/>
                      <a:pt x="6" y="22"/>
                      <a:pt x="9" y="22"/>
                    </a:cubicBezTo>
                    <a:cubicBezTo>
                      <a:pt x="23" y="24"/>
                      <a:pt x="48" y="4"/>
                      <a:pt x="49" y="3"/>
                    </a:cubicBezTo>
                    <a:cubicBezTo>
                      <a:pt x="51" y="1"/>
                      <a:pt x="52" y="0"/>
                      <a:pt x="52" y="0"/>
                    </a:cubicBezTo>
                    <a:cubicBezTo>
                      <a:pt x="52" y="3"/>
                      <a:pt x="52" y="3"/>
                      <a:pt x="52" y="3"/>
                    </a:cubicBezTo>
                    <a:cubicBezTo>
                      <a:pt x="52" y="3"/>
                      <a:pt x="52" y="7"/>
                      <a:pt x="50" y="8"/>
                    </a:cubicBezTo>
                    <a:cubicBezTo>
                      <a:pt x="49" y="9"/>
                      <a:pt x="31" y="19"/>
                      <a:pt x="29" y="20"/>
                    </a:cubicBezTo>
                    <a:cubicBezTo>
                      <a:pt x="29" y="20"/>
                      <a:pt x="18" y="27"/>
                      <a:pt x="9" y="26"/>
                    </a:cubicBezTo>
                    <a:cubicBezTo>
                      <a:pt x="6" y="25"/>
                      <a:pt x="2" y="25"/>
                      <a:pt x="0" y="22"/>
                    </a:cubicBezTo>
                    <a:cubicBezTo>
                      <a:pt x="0" y="22"/>
                      <a:pt x="0" y="18"/>
                      <a:pt x="0" y="18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2" name="Freeform: Shape 661" descr="ad66dd28-4361-4736-8bd6-2d05694d04ef"/>
              <p:cNvSpPr/>
              <p:nvPr/>
            </p:nvSpPr>
            <p:spPr bwMode="auto">
              <a:xfrm>
                <a:off x="5023" y="1108"/>
                <a:ext cx="105" cy="107"/>
              </a:xfrm>
              <a:custGeom>
                <a:avLst/>
                <a:gdLst>
                  <a:gd name="T0" fmla="*/ 84 w 105"/>
                  <a:gd name="T1" fmla="*/ 0 h 107"/>
                  <a:gd name="T2" fmla="*/ 24 w 105"/>
                  <a:gd name="T3" fmla="*/ 25 h 107"/>
                  <a:gd name="T4" fmla="*/ 16 w 105"/>
                  <a:gd name="T5" fmla="*/ 56 h 107"/>
                  <a:gd name="T6" fmla="*/ 45 w 105"/>
                  <a:gd name="T7" fmla="*/ 102 h 107"/>
                  <a:gd name="T8" fmla="*/ 62 w 105"/>
                  <a:gd name="T9" fmla="*/ 105 h 107"/>
                  <a:gd name="T10" fmla="*/ 71 w 105"/>
                  <a:gd name="T11" fmla="*/ 93 h 107"/>
                  <a:gd name="T12" fmla="*/ 48 w 105"/>
                  <a:gd name="T13" fmla="*/ 52 h 107"/>
                  <a:gd name="T14" fmla="*/ 52 w 105"/>
                  <a:gd name="T15" fmla="*/ 48 h 107"/>
                  <a:gd name="T16" fmla="*/ 105 w 105"/>
                  <a:gd name="T17" fmla="*/ 25 h 107"/>
                  <a:gd name="T18" fmla="*/ 84 w 105"/>
                  <a:gd name="T19" fmla="*/ 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5" h="107">
                    <a:moveTo>
                      <a:pt x="84" y="0"/>
                    </a:moveTo>
                    <a:cubicBezTo>
                      <a:pt x="24" y="25"/>
                      <a:pt x="24" y="25"/>
                      <a:pt x="24" y="25"/>
                    </a:cubicBezTo>
                    <a:cubicBezTo>
                      <a:pt x="24" y="25"/>
                      <a:pt x="0" y="34"/>
                      <a:pt x="16" y="56"/>
                    </a:cubicBezTo>
                    <a:cubicBezTo>
                      <a:pt x="29" y="75"/>
                      <a:pt x="45" y="102"/>
                      <a:pt x="45" y="102"/>
                    </a:cubicBezTo>
                    <a:cubicBezTo>
                      <a:pt x="45" y="102"/>
                      <a:pt x="56" y="107"/>
                      <a:pt x="62" y="105"/>
                    </a:cubicBezTo>
                    <a:cubicBezTo>
                      <a:pt x="71" y="101"/>
                      <a:pt x="71" y="93"/>
                      <a:pt x="71" y="93"/>
                    </a:cubicBezTo>
                    <a:cubicBezTo>
                      <a:pt x="71" y="93"/>
                      <a:pt x="59" y="67"/>
                      <a:pt x="48" y="52"/>
                    </a:cubicBezTo>
                    <a:cubicBezTo>
                      <a:pt x="47" y="51"/>
                      <a:pt x="52" y="48"/>
                      <a:pt x="52" y="48"/>
                    </a:cubicBezTo>
                    <a:cubicBezTo>
                      <a:pt x="105" y="25"/>
                      <a:pt x="105" y="25"/>
                      <a:pt x="105" y="25"/>
                    </a:cubicBezTo>
                    <a:cubicBezTo>
                      <a:pt x="84" y="0"/>
                      <a:pt x="84" y="0"/>
                      <a:pt x="84" y="0"/>
                    </a:cubicBezTo>
                  </a:path>
                </a:pathLst>
              </a:custGeom>
              <a:solidFill>
                <a:srgbClr val="1634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3" name="Freeform: Shape 662" descr="7e3acd6b-a99c-4e75-9d84-70d75b123114"/>
              <p:cNvSpPr/>
              <p:nvPr/>
            </p:nvSpPr>
            <p:spPr bwMode="auto">
              <a:xfrm>
                <a:off x="5095" y="1192"/>
                <a:ext cx="97" cy="65"/>
              </a:xfrm>
              <a:custGeom>
                <a:avLst/>
                <a:gdLst>
                  <a:gd name="T0" fmla="*/ 92 w 97"/>
                  <a:gd name="T1" fmla="*/ 2 h 65"/>
                  <a:gd name="T2" fmla="*/ 92 w 97"/>
                  <a:gd name="T3" fmla="*/ 2 h 65"/>
                  <a:gd name="T4" fmla="*/ 92 w 97"/>
                  <a:gd name="T5" fmla="*/ 1 h 65"/>
                  <a:gd name="T6" fmla="*/ 93 w 97"/>
                  <a:gd name="T7" fmla="*/ 1 h 65"/>
                  <a:gd name="T8" fmla="*/ 93 w 97"/>
                  <a:gd name="T9" fmla="*/ 1 h 65"/>
                  <a:gd name="T10" fmla="*/ 93 w 97"/>
                  <a:gd name="T11" fmla="*/ 1 h 65"/>
                  <a:gd name="T12" fmla="*/ 93 w 97"/>
                  <a:gd name="T13" fmla="*/ 0 h 65"/>
                  <a:gd name="T14" fmla="*/ 96 w 97"/>
                  <a:gd name="T15" fmla="*/ 3 h 65"/>
                  <a:gd name="T16" fmla="*/ 97 w 97"/>
                  <a:gd name="T17" fmla="*/ 3 h 65"/>
                  <a:gd name="T18" fmla="*/ 96 w 97"/>
                  <a:gd name="T19" fmla="*/ 3 h 65"/>
                  <a:gd name="T20" fmla="*/ 96 w 97"/>
                  <a:gd name="T21" fmla="*/ 3 h 65"/>
                  <a:gd name="T22" fmla="*/ 96 w 97"/>
                  <a:gd name="T23" fmla="*/ 4 h 65"/>
                  <a:gd name="T24" fmla="*/ 96 w 97"/>
                  <a:gd name="T25" fmla="*/ 4 h 65"/>
                  <a:gd name="T26" fmla="*/ 96 w 97"/>
                  <a:gd name="T27" fmla="*/ 4 h 65"/>
                  <a:gd name="T28" fmla="*/ 96 w 97"/>
                  <a:gd name="T29" fmla="*/ 4 h 65"/>
                  <a:gd name="T30" fmla="*/ 96 w 97"/>
                  <a:gd name="T31" fmla="*/ 4 h 65"/>
                  <a:gd name="T32" fmla="*/ 4 w 97"/>
                  <a:gd name="T33" fmla="*/ 65 h 65"/>
                  <a:gd name="T34" fmla="*/ 0 w 97"/>
                  <a:gd name="T35" fmla="*/ 63 h 65"/>
                  <a:gd name="T36" fmla="*/ 92 w 97"/>
                  <a:gd name="T37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7" h="65">
                    <a:moveTo>
                      <a:pt x="92" y="2"/>
                    </a:moveTo>
                    <a:lnTo>
                      <a:pt x="92" y="2"/>
                    </a:lnTo>
                    <a:lnTo>
                      <a:pt x="92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0"/>
                    </a:lnTo>
                    <a:lnTo>
                      <a:pt x="96" y="3"/>
                    </a:lnTo>
                    <a:lnTo>
                      <a:pt x="97" y="3"/>
                    </a:lnTo>
                    <a:lnTo>
                      <a:pt x="96" y="3"/>
                    </a:lnTo>
                    <a:lnTo>
                      <a:pt x="96" y="3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4" y="65"/>
                    </a:lnTo>
                    <a:lnTo>
                      <a:pt x="0" y="63"/>
                    </a:lnTo>
                    <a:lnTo>
                      <a:pt x="92" y="2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4" name="Freeform: Shape 663" descr="9c1d5885-81ee-4627-a7dd-cbc4f10849af"/>
              <p:cNvSpPr/>
              <p:nvPr/>
            </p:nvSpPr>
            <p:spPr bwMode="auto">
              <a:xfrm>
                <a:off x="5095" y="1192"/>
                <a:ext cx="97" cy="65"/>
              </a:xfrm>
              <a:custGeom>
                <a:avLst/>
                <a:gdLst>
                  <a:gd name="T0" fmla="*/ 92 w 97"/>
                  <a:gd name="T1" fmla="*/ 2 h 65"/>
                  <a:gd name="T2" fmla="*/ 92 w 97"/>
                  <a:gd name="T3" fmla="*/ 2 h 65"/>
                  <a:gd name="T4" fmla="*/ 92 w 97"/>
                  <a:gd name="T5" fmla="*/ 1 h 65"/>
                  <a:gd name="T6" fmla="*/ 93 w 97"/>
                  <a:gd name="T7" fmla="*/ 1 h 65"/>
                  <a:gd name="T8" fmla="*/ 93 w 97"/>
                  <a:gd name="T9" fmla="*/ 1 h 65"/>
                  <a:gd name="T10" fmla="*/ 93 w 97"/>
                  <a:gd name="T11" fmla="*/ 1 h 65"/>
                  <a:gd name="T12" fmla="*/ 93 w 97"/>
                  <a:gd name="T13" fmla="*/ 0 h 65"/>
                  <a:gd name="T14" fmla="*/ 96 w 97"/>
                  <a:gd name="T15" fmla="*/ 3 h 65"/>
                  <a:gd name="T16" fmla="*/ 97 w 97"/>
                  <a:gd name="T17" fmla="*/ 3 h 65"/>
                  <a:gd name="T18" fmla="*/ 96 w 97"/>
                  <a:gd name="T19" fmla="*/ 3 h 65"/>
                  <a:gd name="T20" fmla="*/ 96 w 97"/>
                  <a:gd name="T21" fmla="*/ 3 h 65"/>
                  <a:gd name="T22" fmla="*/ 96 w 97"/>
                  <a:gd name="T23" fmla="*/ 4 h 65"/>
                  <a:gd name="T24" fmla="*/ 96 w 97"/>
                  <a:gd name="T25" fmla="*/ 4 h 65"/>
                  <a:gd name="T26" fmla="*/ 96 w 97"/>
                  <a:gd name="T27" fmla="*/ 4 h 65"/>
                  <a:gd name="T28" fmla="*/ 96 w 97"/>
                  <a:gd name="T29" fmla="*/ 4 h 65"/>
                  <a:gd name="T30" fmla="*/ 96 w 97"/>
                  <a:gd name="T31" fmla="*/ 4 h 65"/>
                  <a:gd name="T32" fmla="*/ 4 w 97"/>
                  <a:gd name="T33" fmla="*/ 65 h 65"/>
                  <a:gd name="T34" fmla="*/ 0 w 97"/>
                  <a:gd name="T35" fmla="*/ 63 h 65"/>
                  <a:gd name="T36" fmla="*/ 92 w 97"/>
                  <a:gd name="T37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7" h="65">
                    <a:moveTo>
                      <a:pt x="92" y="2"/>
                    </a:moveTo>
                    <a:lnTo>
                      <a:pt x="92" y="2"/>
                    </a:lnTo>
                    <a:lnTo>
                      <a:pt x="92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1"/>
                    </a:lnTo>
                    <a:lnTo>
                      <a:pt x="93" y="0"/>
                    </a:lnTo>
                    <a:lnTo>
                      <a:pt x="96" y="3"/>
                    </a:lnTo>
                    <a:lnTo>
                      <a:pt x="97" y="3"/>
                    </a:lnTo>
                    <a:lnTo>
                      <a:pt x="96" y="3"/>
                    </a:lnTo>
                    <a:lnTo>
                      <a:pt x="96" y="3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96" y="4"/>
                    </a:lnTo>
                    <a:lnTo>
                      <a:pt x="4" y="65"/>
                    </a:lnTo>
                    <a:lnTo>
                      <a:pt x="0" y="63"/>
                    </a:lnTo>
                    <a:lnTo>
                      <a:pt x="92" y="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5" name="Freeform: Shape 664" descr="b5c15ef0-aad9-4eb8-91ba-94eb14608869"/>
              <p:cNvSpPr/>
              <p:nvPr/>
            </p:nvSpPr>
            <p:spPr bwMode="auto">
              <a:xfrm>
                <a:off x="5124" y="1152"/>
                <a:ext cx="67" cy="43"/>
              </a:xfrm>
              <a:custGeom>
                <a:avLst/>
                <a:gdLst>
                  <a:gd name="T0" fmla="*/ 4 w 67"/>
                  <a:gd name="T1" fmla="*/ 2 h 43"/>
                  <a:gd name="T2" fmla="*/ 0 w 67"/>
                  <a:gd name="T3" fmla="*/ 0 h 43"/>
                  <a:gd name="T4" fmla="*/ 64 w 67"/>
                  <a:gd name="T5" fmla="*/ 40 h 43"/>
                  <a:gd name="T6" fmla="*/ 67 w 67"/>
                  <a:gd name="T7" fmla="*/ 43 h 43"/>
                  <a:gd name="T8" fmla="*/ 4 w 67"/>
                  <a:gd name="T9" fmla="*/ 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43">
                    <a:moveTo>
                      <a:pt x="4" y="2"/>
                    </a:moveTo>
                    <a:lnTo>
                      <a:pt x="0" y="0"/>
                    </a:lnTo>
                    <a:lnTo>
                      <a:pt x="64" y="40"/>
                    </a:lnTo>
                    <a:lnTo>
                      <a:pt x="67" y="43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1324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6" name="Freeform: Shape 665" descr="675a3367-d36d-4cd2-ae18-89850477ed41"/>
              <p:cNvSpPr/>
              <p:nvPr/>
            </p:nvSpPr>
            <p:spPr bwMode="auto">
              <a:xfrm>
                <a:off x="5124" y="1152"/>
                <a:ext cx="67" cy="43"/>
              </a:xfrm>
              <a:custGeom>
                <a:avLst/>
                <a:gdLst>
                  <a:gd name="T0" fmla="*/ 4 w 67"/>
                  <a:gd name="T1" fmla="*/ 2 h 43"/>
                  <a:gd name="T2" fmla="*/ 0 w 67"/>
                  <a:gd name="T3" fmla="*/ 0 h 43"/>
                  <a:gd name="T4" fmla="*/ 64 w 67"/>
                  <a:gd name="T5" fmla="*/ 40 h 43"/>
                  <a:gd name="T6" fmla="*/ 67 w 67"/>
                  <a:gd name="T7" fmla="*/ 43 h 43"/>
                  <a:gd name="T8" fmla="*/ 4 w 67"/>
                  <a:gd name="T9" fmla="*/ 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43">
                    <a:moveTo>
                      <a:pt x="4" y="2"/>
                    </a:moveTo>
                    <a:lnTo>
                      <a:pt x="0" y="0"/>
                    </a:lnTo>
                    <a:lnTo>
                      <a:pt x="64" y="40"/>
                    </a:lnTo>
                    <a:lnTo>
                      <a:pt x="67" y="43"/>
                    </a:lnTo>
                    <a:lnTo>
                      <a:pt x="4" y="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7" name="Freeform: Shape 666" descr="a005b6cd-2bbe-44a9-bfb1-3e4dc2605595"/>
              <p:cNvSpPr/>
              <p:nvPr/>
            </p:nvSpPr>
            <p:spPr bwMode="auto">
              <a:xfrm>
                <a:off x="5124" y="1146"/>
                <a:ext cx="8" cy="8"/>
              </a:xfrm>
              <a:custGeom>
                <a:avLst/>
                <a:gdLst>
                  <a:gd name="T0" fmla="*/ 8 w 8"/>
                  <a:gd name="T1" fmla="*/ 2 h 8"/>
                  <a:gd name="T2" fmla="*/ 4 w 8"/>
                  <a:gd name="T3" fmla="*/ 0 h 8"/>
                  <a:gd name="T4" fmla="*/ 0 w 8"/>
                  <a:gd name="T5" fmla="*/ 6 h 8"/>
                  <a:gd name="T6" fmla="*/ 4 w 8"/>
                  <a:gd name="T7" fmla="*/ 8 h 8"/>
                  <a:gd name="T8" fmla="*/ 8 w 8"/>
                  <a:gd name="T9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8" y="2"/>
                    </a:moveTo>
                    <a:lnTo>
                      <a:pt x="4" y="0"/>
                    </a:lnTo>
                    <a:lnTo>
                      <a:pt x="0" y="6"/>
                    </a:lnTo>
                    <a:lnTo>
                      <a:pt x="4" y="8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rgbClr val="2344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8" name="Freeform: Shape 667" descr="0cdcbddd-4873-4176-933a-e1dc1f4289fa"/>
              <p:cNvSpPr/>
              <p:nvPr/>
            </p:nvSpPr>
            <p:spPr bwMode="auto">
              <a:xfrm>
                <a:off x="5099" y="1148"/>
                <a:ext cx="99" cy="113"/>
              </a:xfrm>
              <a:custGeom>
                <a:avLst/>
                <a:gdLst>
                  <a:gd name="T0" fmla="*/ 33 w 99"/>
                  <a:gd name="T1" fmla="*/ 0 h 113"/>
                  <a:gd name="T2" fmla="*/ 29 w 99"/>
                  <a:gd name="T3" fmla="*/ 6 h 113"/>
                  <a:gd name="T4" fmla="*/ 92 w 99"/>
                  <a:gd name="T5" fmla="*/ 47 h 113"/>
                  <a:gd name="T6" fmla="*/ 93 w 99"/>
                  <a:gd name="T7" fmla="*/ 47 h 113"/>
                  <a:gd name="T8" fmla="*/ 92 w 99"/>
                  <a:gd name="T9" fmla="*/ 48 h 113"/>
                  <a:gd name="T10" fmla="*/ 0 w 99"/>
                  <a:gd name="T11" fmla="*/ 109 h 113"/>
                  <a:gd name="T12" fmla="*/ 2 w 99"/>
                  <a:gd name="T13" fmla="*/ 113 h 113"/>
                  <a:gd name="T14" fmla="*/ 92 w 99"/>
                  <a:gd name="T15" fmla="*/ 54 h 113"/>
                  <a:gd name="T16" fmla="*/ 98 w 99"/>
                  <a:gd name="T17" fmla="*/ 47 h 113"/>
                  <a:gd name="T18" fmla="*/ 96 w 99"/>
                  <a:gd name="T19" fmla="*/ 40 h 113"/>
                  <a:gd name="T20" fmla="*/ 33 w 99"/>
                  <a:gd name="T21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9" h="113">
                    <a:moveTo>
                      <a:pt x="33" y="0"/>
                    </a:moveTo>
                    <a:cubicBezTo>
                      <a:pt x="29" y="6"/>
                      <a:pt x="29" y="6"/>
                      <a:pt x="29" y="6"/>
                    </a:cubicBezTo>
                    <a:cubicBezTo>
                      <a:pt x="92" y="47"/>
                      <a:pt x="92" y="47"/>
                      <a:pt x="92" y="47"/>
                    </a:cubicBezTo>
                    <a:cubicBezTo>
                      <a:pt x="93" y="47"/>
                      <a:pt x="93" y="47"/>
                      <a:pt x="93" y="47"/>
                    </a:cubicBezTo>
                    <a:cubicBezTo>
                      <a:pt x="92" y="48"/>
                      <a:pt x="92" y="48"/>
                      <a:pt x="92" y="48"/>
                    </a:cubicBezTo>
                    <a:cubicBezTo>
                      <a:pt x="0" y="109"/>
                      <a:pt x="0" y="109"/>
                      <a:pt x="0" y="109"/>
                    </a:cubicBezTo>
                    <a:cubicBezTo>
                      <a:pt x="2" y="113"/>
                      <a:pt x="2" y="113"/>
                      <a:pt x="2" y="113"/>
                    </a:cubicBezTo>
                    <a:cubicBezTo>
                      <a:pt x="92" y="54"/>
                      <a:pt x="92" y="54"/>
                      <a:pt x="92" y="54"/>
                    </a:cubicBezTo>
                    <a:cubicBezTo>
                      <a:pt x="95" y="52"/>
                      <a:pt x="98" y="50"/>
                      <a:pt x="98" y="47"/>
                    </a:cubicBezTo>
                    <a:cubicBezTo>
                      <a:pt x="99" y="44"/>
                      <a:pt x="98" y="41"/>
                      <a:pt x="96" y="40"/>
                    </a:cubicBezTo>
                    <a:cubicBezTo>
                      <a:pt x="33" y="0"/>
                      <a:pt x="33" y="0"/>
                      <a:pt x="33" y="0"/>
                    </a:cubicBezTo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69" name="Freeform: Shape 668" descr="240c562a-b019-4eb6-95bd-815c76b7e06a"/>
              <p:cNvSpPr/>
              <p:nvPr/>
            </p:nvSpPr>
            <p:spPr bwMode="auto">
              <a:xfrm>
                <a:off x="5001" y="1243"/>
                <a:ext cx="15" cy="51"/>
              </a:xfrm>
              <a:custGeom>
                <a:avLst/>
                <a:gdLst>
                  <a:gd name="T0" fmla="*/ 10 w 15"/>
                  <a:gd name="T1" fmla="*/ 3 h 51"/>
                  <a:gd name="T2" fmla="*/ 15 w 15"/>
                  <a:gd name="T3" fmla="*/ 0 h 51"/>
                  <a:gd name="T4" fmla="*/ 3 w 15"/>
                  <a:gd name="T5" fmla="*/ 51 h 51"/>
                  <a:gd name="T6" fmla="*/ 0 w 15"/>
                  <a:gd name="T7" fmla="*/ 48 h 51"/>
                  <a:gd name="T8" fmla="*/ 10 w 15"/>
                  <a:gd name="T9" fmla="*/ 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51">
                    <a:moveTo>
                      <a:pt x="10" y="3"/>
                    </a:moveTo>
                    <a:cubicBezTo>
                      <a:pt x="11" y="2"/>
                      <a:pt x="14" y="1"/>
                      <a:pt x="15" y="0"/>
                    </a:cubicBezTo>
                    <a:cubicBezTo>
                      <a:pt x="3" y="51"/>
                      <a:pt x="3" y="51"/>
                      <a:pt x="3" y="51"/>
                    </a:cubicBezTo>
                    <a:cubicBezTo>
                      <a:pt x="0" y="48"/>
                      <a:pt x="0" y="48"/>
                      <a:pt x="0" y="48"/>
                    </a:cubicBez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0" name="Freeform: Shape 669" descr="dbd10031-f7d0-4b04-94b2-653d1ae559b8"/>
              <p:cNvSpPr/>
              <p:nvPr/>
            </p:nvSpPr>
            <p:spPr bwMode="auto">
              <a:xfrm>
                <a:off x="5004" y="1218"/>
                <a:ext cx="22" cy="76"/>
              </a:xfrm>
              <a:custGeom>
                <a:avLst/>
                <a:gdLst>
                  <a:gd name="T0" fmla="*/ 0 w 22"/>
                  <a:gd name="T1" fmla="*/ 76 h 76"/>
                  <a:gd name="T2" fmla="*/ 5 w 22"/>
                  <a:gd name="T3" fmla="*/ 73 h 76"/>
                  <a:gd name="T4" fmla="*/ 22 w 22"/>
                  <a:gd name="T5" fmla="*/ 0 h 76"/>
                  <a:gd name="T6" fmla="*/ 17 w 22"/>
                  <a:gd name="T7" fmla="*/ 3 h 76"/>
                  <a:gd name="T8" fmla="*/ 0 w 22"/>
                  <a:gd name="T9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76">
                    <a:moveTo>
                      <a:pt x="0" y="76"/>
                    </a:moveTo>
                    <a:lnTo>
                      <a:pt x="5" y="73"/>
                    </a:lnTo>
                    <a:lnTo>
                      <a:pt x="22" y="0"/>
                    </a:lnTo>
                    <a:lnTo>
                      <a:pt x="17" y="3"/>
                    </a:lnTo>
                    <a:lnTo>
                      <a:pt x="0" y="76"/>
                    </a:ln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1" name="Freeform: Shape 670" descr="0635492b-e7b6-4dc0-ac20-a9d8b2f22b37"/>
              <p:cNvSpPr/>
              <p:nvPr/>
            </p:nvSpPr>
            <p:spPr bwMode="auto">
              <a:xfrm>
                <a:off x="5007" y="1288"/>
                <a:ext cx="6" cy="3"/>
              </a:xfrm>
              <a:custGeom>
                <a:avLst/>
                <a:gdLst>
                  <a:gd name="T0" fmla="*/ 6 w 6"/>
                  <a:gd name="T1" fmla="*/ 3 h 3"/>
                  <a:gd name="T2" fmla="*/ 2 w 6"/>
                  <a:gd name="T3" fmla="*/ 0 h 3"/>
                  <a:gd name="T4" fmla="*/ 0 w 6"/>
                  <a:gd name="T5" fmla="*/ 1 h 3"/>
                  <a:gd name="T6" fmla="*/ 4 w 6"/>
                  <a:gd name="T7" fmla="*/ 3 h 3"/>
                  <a:gd name="T8" fmla="*/ 6 w 6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3">
                    <a:moveTo>
                      <a:pt x="6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5" y="2"/>
                      <a:pt x="5" y="2"/>
                      <a:pt x="6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2" name="Freeform: Shape 671" descr="703bb34a-86a1-4ffc-aeac-cb09406d5681"/>
              <p:cNvSpPr/>
              <p:nvPr/>
            </p:nvSpPr>
            <p:spPr bwMode="auto">
              <a:xfrm>
                <a:off x="5006" y="1289"/>
                <a:ext cx="5" cy="3"/>
              </a:xfrm>
              <a:custGeom>
                <a:avLst/>
                <a:gdLst>
                  <a:gd name="T0" fmla="*/ 5 w 5"/>
                  <a:gd name="T1" fmla="*/ 2 h 3"/>
                  <a:gd name="T2" fmla="*/ 1 w 5"/>
                  <a:gd name="T3" fmla="*/ 0 h 3"/>
                  <a:gd name="T4" fmla="*/ 0 w 5"/>
                  <a:gd name="T5" fmla="*/ 1 h 3"/>
                  <a:gd name="T6" fmla="*/ 4 w 5"/>
                  <a:gd name="T7" fmla="*/ 3 h 3"/>
                  <a:gd name="T8" fmla="*/ 5 w 5"/>
                  <a:gd name="T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3">
                    <a:moveTo>
                      <a:pt x="5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4" y="2"/>
                      <a:pt x="4" y="2"/>
                      <a:pt x="5" y="2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3" name="Freeform: Shape 672" descr="20a7a34e-e74b-44b9-b155-619c98665347"/>
              <p:cNvSpPr/>
              <p:nvPr/>
            </p:nvSpPr>
            <p:spPr bwMode="auto">
              <a:xfrm>
                <a:off x="5005" y="1290"/>
                <a:ext cx="5" cy="4"/>
              </a:xfrm>
              <a:custGeom>
                <a:avLst/>
                <a:gdLst>
                  <a:gd name="T0" fmla="*/ 5 w 5"/>
                  <a:gd name="T1" fmla="*/ 2 h 4"/>
                  <a:gd name="T2" fmla="*/ 1 w 5"/>
                  <a:gd name="T3" fmla="*/ 0 h 4"/>
                  <a:gd name="T4" fmla="*/ 0 w 5"/>
                  <a:gd name="T5" fmla="*/ 1 h 4"/>
                  <a:gd name="T6" fmla="*/ 3 w 5"/>
                  <a:gd name="T7" fmla="*/ 4 h 4"/>
                  <a:gd name="T8" fmla="*/ 5 w 5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4" y="3"/>
                      <a:pt x="4" y="2"/>
                      <a:pt x="5" y="2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4" name="Freeform: Shape 673" descr="0589e2bb-7a56-4d7d-99e0-534210d89e6d"/>
              <p:cNvSpPr/>
              <p:nvPr/>
            </p:nvSpPr>
            <p:spPr bwMode="auto">
              <a:xfrm>
                <a:off x="5004" y="1291"/>
                <a:ext cx="5" cy="7"/>
              </a:xfrm>
              <a:custGeom>
                <a:avLst/>
                <a:gdLst>
                  <a:gd name="T0" fmla="*/ 4 w 5"/>
                  <a:gd name="T1" fmla="*/ 3 h 7"/>
                  <a:gd name="T2" fmla="*/ 1 w 5"/>
                  <a:gd name="T3" fmla="*/ 0 h 7"/>
                  <a:gd name="T4" fmla="*/ 0 w 5"/>
                  <a:gd name="T5" fmla="*/ 3 h 7"/>
                  <a:gd name="T6" fmla="*/ 1 w 5"/>
                  <a:gd name="T7" fmla="*/ 4 h 7"/>
                  <a:gd name="T8" fmla="*/ 5 w 5"/>
                  <a:gd name="T9" fmla="*/ 7 h 7"/>
                  <a:gd name="T10" fmla="*/ 4 w 5"/>
                  <a:gd name="T11" fmla="*/ 5 h 7"/>
                  <a:gd name="T12" fmla="*/ 4 w 5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7">
                    <a:moveTo>
                      <a:pt x="4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4" y="6"/>
                      <a:pt x="4" y="6"/>
                      <a:pt x="4" y="5"/>
                    </a:cubicBezTo>
                    <a:cubicBezTo>
                      <a:pt x="4" y="4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5" name="Freeform: Shape 674" descr="60b2ab37-e7f1-44ae-b8d8-5670a1086c84"/>
              <p:cNvSpPr/>
              <p:nvPr/>
            </p:nvSpPr>
            <p:spPr bwMode="auto">
              <a:xfrm>
                <a:off x="5008" y="1290"/>
                <a:ext cx="6" cy="8"/>
              </a:xfrm>
              <a:custGeom>
                <a:avLst/>
                <a:gdLst>
                  <a:gd name="T0" fmla="*/ 3 w 6"/>
                  <a:gd name="T1" fmla="*/ 1 h 8"/>
                  <a:gd name="T2" fmla="*/ 0 w 6"/>
                  <a:gd name="T3" fmla="*/ 6 h 8"/>
                  <a:gd name="T4" fmla="*/ 3 w 6"/>
                  <a:gd name="T5" fmla="*/ 8 h 8"/>
                  <a:gd name="T6" fmla="*/ 6 w 6"/>
                  <a:gd name="T7" fmla="*/ 3 h 8"/>
                  <a:gd name="T8" fmla="*/ 3 w 6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8"/>
                      <a:pt x="1" y="8"/>
                      <a:pt x="3" y="8"/>
                    </a:cubicBezTo>
                    <a:cubicBezTo>
                      <a:pt x="4" y="7"/>
                      <a:pt x="6" y="4"/>
                      <a:pt x="6" y="3"/>
                    </a:cubicBezTo>
                    <a:cubicBezTo>
                      <a:pt x="6" y="1"/>
                      <a:pt x="4" y="0"/>
                      <a:pt x="3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6" name="Freeform: Shape 675" descr="333d9022-0b10-481f-82b9-e8826a80e22a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7" name="Freeform: Shape 676" descr="b575d450-2634-4a69-9125-9f51cee54518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8" name="Freeform: Shape 677" descr="3288a6a4-1c11-4f48-8923-8eae4ea77519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79" name="Freeform: Shape 678" descr="25dce1c2-4587-4203-968b-8dcf6ef7e5a6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0" name="Freeform: Shape 679" descr="96dfd206-e169-4179-b2e5-4959428af0c4"/>
              <p:cNvSpPr/>
              <p:nvPr/>
            </p:nvSpPr>
            <p:spPr bwMode="auto">
              <a:xfrm>
                <a:off x="4989" y="1243"/>
                <a:ext cx="24" cy="19"/>
              </a:xfrm>
              <a:custGeom>
                <a:avLst/>
                <a:gdLst>
                  <a:gd name="T0" fmla="*/ 24 w 24"/>
                  <a:gd name="T1" fmla="*/ 2 h 19"/>
                  <a:gd name="T2" fmla="*/ 20 w 24"/>
                  <a:gd name="T3" fmla="*/ 0 h 19"/>
                  <a:gd name="T4" fmla="*/ 0 w 24"/>
                  <a:gd name="T5" fmla="*/ 16 h 19"/>
                  <a:gd name="T6" fmla="*/ 4 w 24"/>
                  <a:gd name="T7" fmla="*/ 19 h 19"/>
                  <a:gd name="T8" fmla="*/ 24 w 24"/>
                  <a:gd name="T9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24" y="2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3" y="4"/>
                      <a:pt x="6" y="10"/>
                      <a:pt x="0" y="16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10" y="12"/>
                      <a:pt x="17" y="6"/>
                      <a:pt x="2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1" name="Freeform: Shape 680" descr="a2a58fbf-7b1f-45a2-9308-4b78a80cafa2"/>
              <p:cNvSpPr/>
              <p:nvPr/>
            </p:nvSpPr>
            <p:spPr bwMode="auto">
              <a:xfrm>
                <a:off x="4971" y="1259"/>
                <a:ext cx="22" cy="31"/>
              </a:xfrm>
              <a:custGeom>
                <a:avLst/>
                <a:gdLst>
                  <a:gd name="T0" fmla="*/ 22 w 22"/>
                  <a:gd name="T1" fmla="*/ 3 h 31"/>
                  <a:gd name="T2" fmla="*/ 18 w 22"/>
                  <a:gd name="T3" fmla="*/ 0 h 31"/>
                  <a:gd name="T4" fmla="*/ 0 w 22"/>
                  <a:gd name="T5" fmla="*/ 28 h 31"/>
                  <a:gd name="T6" fmla="*/ 5 w 22"/>
                  <a:gd name="T7" fmla="*/ 31 h 31"/>
                  <a:gd name="T8" fmla="*/ 22 w 22"/>
                  <a:gd name="T9" fmla="*/ 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1">
                    <a:moveTo>
                      <a:pt x="22" y="3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1" y="8"/>
                      <a:pt x="5" y="18"/>
                      <a:pt x="0" y="28"/>
                    </a:cubicBezTo>
                    <a:cubicBezTo>
                      <a:pt x="5" y="31"/>
                      <a:pt x="5" y="31"/>
                      <a:pt x="5" y="31"/>
                    </a:cubicBezTo>
                    <a:cubicBezTo>
                      <a:pt x="9" y="21"/>
                      <a:pt x="15" y="11"/>
                      <a:pt x="22" y="3"/>
                    </a:cubicBezTo>
                    <a:close/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2" name="Freeform: Shape 681" descr="d9d6617f-9698-41c0-a46e-848d4d89ae3f"/>
              <p:cNvSpPr/>
              <p:nvPr/>
            </p:nvSpPr>
            <p:spPr bwMode="auto">
              <a:xfrm>
                <a:off x="4964" y="1287"/>
                <a:ext cx="17" cy="66"/>
              </a:xfrm>
              <a:custGeom>
                <a:avLst/>
                <a:gdLst>
                  <a:gd name="T0" fmla="*/ 12 w 17"/>
                  <a:gd name="T1" fmla="*/ 3 h 66"/>
                  <a:gd name="T2" fmla="*/ 7 w 17"/>
                  <a:gd name="T3" fmla="*/ 0 h 66"/>
                  <a:gd name="T4" fmla="*/ 0 w 17"/>
                  <a:gd name="T5" fmla="*/ 34 h 66"/>
                  <a:gd name="T6" fmla="*/ 13 w 17"/>
                  <a:gd name="T7" fmla="*/ 63 h 66"/>
                  <a:gd name="T8" fmla="*/ 17 w 17"/>
                  <a:gd name="T9" fmla="*/ 66 h 66"/>
                  <a:gd name="T10" fmla="*/ 4 w 17"/>
                  <a:gd name="T11" fmla="*/ 37 h 66"/>
                  <a:gd name="T12" fmla="*/ 12 w 17"/>
                  <a:gd name="T13" fmla="*/ 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66">
                    <a:moveTo>
                      <a:pt x="12" y="3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2" y="11"/>
                      <a:pt x="0" y="23"/>
                      <a:pt x="0" y="34"/>
                    </a:cubicBezTo>
                    <a:cubicBezTo>
                      <a:pt x="0" y="48"/>
                      <a:pt x="5" y="58"/>
                      <a:pt x="13" y="63"/>
                    </a:cubicBezTo>
                    <a:cubicBezTo>
                      <a:pt x="17" y="66"/>
                      <a:pt x="17" y="66"/>
                      <a:pt x="17" y="66"/>
                    </a:cubicBezTo>
                    <a:cubicBezTo>
                      <a:pt x="9" y="61"/>
                      <a:pt x="4" y="51"/>
                      <a:pt x="4" y="37"/>
                    </a:cubicBezTo>
                    <a:cubicBezTo>
                      <a:pt x="4" y="26"/>
                      <a:pt x="7" y="14"/>
                      <a:pt x="12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3" name="Freeform: Shape 682" descr="8ad29a13-8312-4c6d-9429-3a7dbe73fe62"/>
              <p:cNvSpPr/>
              <p:nvPr/>
            </p:nvSpPr>
            <p:spPr bwMode="auto">
              <a:xfrm>
                <a:off x="4977" y="1347"/>
                <a:ext cx="36" cy="10"/>
              </a:xfrm>
              <a:custGeom>
                <a:avLst/>
                <a:gdLst>
                  <a:gd name="T0" fmla="*/ 36 w 36"/>
                  <a:gd name="T1" fmla="*/ 2 h 10"/>
                  <a:gd name="T2" fmla="*/ 32 w 36"/>
                  <a:gd name="T3" fmla="*/ 0 h 10"/>
                  <a:gd name="T4" fmla="*/ 0 w 36"/>
                  <a:gd name="T5" fmla="*/ 3 h 10"/>
                  <a:gd name="T6" fmla="*/ 4 w 36"/>
                  <a:gd name="T7" fmla="*/ 6 h 10"/>
                  <a:gd name="T8" fmla="*/ 36 w 36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2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13" y="10"/>
                      <a:pt x="24" y="10"/>
                      <a:pt x="3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4" name="Freeform: Shape 683" descr="a41ac2a6-8157-40af-9b6b-e604d01cd11f"/>
              <p:cNvSpPr/>
              <p:nvPr/>
            </p:nvSpPr>
            <p:spPr bwMode="auto">
              <a:xfrm>
                <a:off x="5041" y="1240"/>
                <a:ext cx="18" cy="65"/>
              </a:xfrm>
              <a:custGeom>
                <a:avLst/>
                <a:gdLst>
                  <a:gd name="T0" fmla="*/ 4 w 18"/>
                  <a:gd name="T1" fmla="*/ 2 h 65"/>
                  <a:gd name="T2" fmla="*/ 0 w 18"/>
                  <a:gd name="T3" fmla="*/ 0 h 65"/>
                  <a:gd name="T4" fmla="*/ 13 w 18"/>
                  <a:gd name="T5" fmla="*/ 29 h 65"/>
                  <a:gd name="T6" fmla="*/ 5 w 18"/>
                  <a:gd name="T7" fmla="*/ 63 h 65"/>
                  <a:gd name="T8" fmla="*/ 10 w 18"/>
                  <a:gd name="T9" fmla="*/ 65 h 65"/>
                  <a:gd name="T10" fmla="*/ 18 w 18"/>
                  <a:gd name="T11" fmla="*/ 31 h 65"/>
                  <a:gd name="T12" fmla="*/ 4 w 18"/>
                  <a:gd name="T13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65">
                    <a:moveTo>
                      <a:pt x="4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8" y="4"/>
                      <a:pt x="13" y="14"/>
                      <a:pt x="13" y="29"/>
                    </a:cubicBezTo>
                    <a:cubicBezTo>
                      <a:pt x="13" y="40"/>
                      <a:pt x="10" y="51"/>
                      <a:pt x="5" y="63"/>
                    </a:cubicBezTo>
                    <a:cubicBezTo>
                      <a:pt x="10" y="65"/>
                      <a:pt x="10" y="65"/>
                      <a:pt x="10" y="65"/>
                    </a:cubicBezTo>
                    <a:cubicBezTo>
                      <a:pt x="15" y="54"/>
                      <a:pt x="18" y="42"/>
                      <a:pt x="18" y="31"/>
                    </a:cubicBezTo>
                    <a:cubicBezTo>
                      <a:pt x="18" y="17"/>
                      <a:pt x="13" y="7"/>
                      <a:pt x="4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5" name="Freeform: Shape 684" descr="09209193-85ae-4623-b2cf-8e9bc9e62d2f"/>
              <p:cNvSpPr/>
              <p:nvPr/>
            </p:nvSpPr>
            <p:spPr bwMode="auto">
              <a:xfrm>
                <a:off x="5029" y="1303"/>
                <a:ext cx="22" cy="30"/>
              </a:xfrm>
              <a:custGeom>
                <a:avLst/>
                <a:gdLst>
                  <a:gd name="T0" fmla="*/ 22 w 22"/>
                  <a:gd name="T1" fmla="*/ 2 h 30"/>
                  <a:gd name="T2" fmla="*/ 17 w 22"/>
                  <a:gd name="T3" fmla="*/ 0 h 30"/>
                  <a:gd name="T4" fmla="*/ 0 w 22"/>
                  <a:gd name="T5" fmla="*/ 27 h 30"/>
                  <a:gd name="T6" fmla="*/ 4 w 22"/>
                  <a:gd name="T7" fmla="*/ 30 h 30"/>
                  <a:gd name="T8" fmla="*/ 22 w 22"/>
                  <a:gd name="T9" fmla="*/ 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0">
                    <a:moveTo>
                      <a:pt x="22" y="2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3" y="10"/>
                      <a:pt x="7" y="19"/>
                      <a:pt x="0" y="27"/>
                    </a:cubicBezTo>
                    <a:cubicBezTo>
                      <a:pt x="4" y="30"/>
                      <a:pt x="4" y="30"/>
                      <a:pt x="4" y="30"/>
                    </a:cubicBezTo>
                    <a:cubicBezTo>
                      <a:pt x="11" y="22"/>
                      <a:pt x="17" y="12"/>
                      <a:pt x="22" y="2"/>
                    </a:cubicBezTo>
                    <a:close/>
                  </a:path>
                </a:pathLst>
              </a:custGeom>
              <a:solidFill>
                <a:srgbClr val="B9B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6" name="Freeform: Shape 685" descr="c176c04d-e0d0-42d3-ba6e-6829885255af"/>
              <p:cNvSpPr/>
              <p:nvPr/>
            </p:nvSpPr>
            <p:spPr bwMode="auto">
              <a:xfrm>
                <a:off x="5009" y="1330"/>
                <a:ext cx="24" cy="19"/>
              </a:xfrm>
              <a:custGeom>
                <a:avLst/>
                <a:gdLst>
                  <a:gd name="T0" fmla="*/ 24 w 24"/>
                  <a:gd name="T1" fmla="*/ 3 h 19"/>
                  <a:gd name="T2" fmla="*/ 20 w 24"/>
                  <a:gd name="T3" fmla="*/ 0 h 19"/>
                  <a:gd name="T4" fmla="*/ 0 w 24"/>
                  <a:gd name="T5" fmla="*/ 17 h 19"/>
                  <a:gd name="T6" fmla="*/ 4 w 24"/>
                  <a:gd name="T7" fmla="*/ 19 h 19"/>
                  <a:gd name="T8" fmla="*/ 24 w 24"/>
                  <a:gd name="T9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4" y="7"/>
                      <a:pt x="7" y="13"/>
                      <a:pt x="0" y="17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12" y="15"/>
                      <a:pt x="18" y="10"/>
                      <a:pt x="2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7" name="Freeform: Shape 686" descr="392421f8-71fa-4356-b7a1-25b3bb9b5466"/>
              <p:cNvSpPr/>
              <p:nvPr/>
            </p:nvSpPr>
            <p:spPr bwMode="auto">
              <a:xfrm>
                <a:off x="5039" y="1244"/>
                <a:ext cx="16" cy="61"/>
              </a:xfrm>
              <a:custGeom>
                <a:avLst/>
                <a:gdLst>
                  <a:gd name="T0" fmla="*/ 4 w 16"/>
                  <a:gd name="T1" fmla="*/ 2 h 61"/>
                  <a:gd name="T2" fmla="*/ 0 w 16"/>
                  <a:gd name="T3" fmla="*/ 0 h 61"/>
                  <a:gd name="T4" fmla="*/ 12 w 16"/>
                  <a:gd name="T5" fmla="*/ 26 h 61"/>
                  <a:gd name="T6" fmla="*/ 5 w 16"/>
                  <a:gd name="T7" fmla="*/ 58 h 61"/>
                  <a:gd name="T8" fmla="*/ 9 w 16"/>
                  <a:gd name="T9" fmla="*/ 61 h 61"/>
                  <a:gd name="T10" fmla="*/ 16 w 16"/>
                  <a:gd name="T11" fmla="*/ 29 h 61"/>
                  <a:gd name="T12" fmla="*/ 4 w 16"/>
                  <a:gd name="T13" fmla="*/ 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61">
                    <a:moveTo>
                      <a:pt x="4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7" y="4"/>
                      <a:pt x="12" y="13"/>
                      <a:pt x="12" y="26"/>
                    </a:cubicBezTo>
                    <a:cubicBezTo>
                      <a:pt x="12" y="37"/>
                      <a:pt x="9" y="48"/>
                      <a:pt x="5" y="58"/>
                    </a:cubicBezTo>
                    <a:cubicBezTo>
                      <a:pt x="9" y="61"/>
                      <a:pt x="9" y="61"/>
                      <a:pt x="9" y="61"/>
                    </a:cubicBezTo>
                    <a:cubicBezTo>
                      <a:pt x="14" y="50"/>
                      <a:pt x="16" y="39"/>
                      <a:pt x="16" y="29"/>
                    </a:cubicBezTo>
                    <a:cubicBezTo>
                      <a:pt x="16" y="16"/>
                      <a:pt x="12" y="7"/>
                      <a:pt x="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8" name="Freeform: Shape 687" descr="2601461a-e1ec-45b0-a57d-64ad5b4f7b5f"/>
              <p:cNvSpPr/>
              <p:nvPr/>
            </p:nvSpPr>
            <p:spPr bwMode="auto">
              <a:xfrm>
                <a:off x="5027" y="1302"/>
                <a:ext cx="21" cy="28"/>
              </a:xfrm>
              <a:custGeom>
                <a:avLst/>
                <a:gdLst>
                  <a:gd name="T0" fmla="*/ 21 w 21"/>
                  <a:gd name="T1" fmla="*/ 3 h 28"/>
                  <a:gd name="T2" fmla="*/ 17 w 21"/>
                  <a:gd name="T3" fmla="*/ 0 h 28"/>
                  <a:gd name="T4" fmla="*/ 0 w 21"/>
                  <a:gd name="T5" fmla="*/ 26 h 28"/>
                  <a:gd name="T6" fmla="*/ 5 w 21"/>
                  <a:gd name="T7" fmla="*/ 28 h 28"/>
                  <a:gd name="T8" fmla="*/ 21 w 21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8">
                    <a:moveTo>
                      <a:pt x="21" y="3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3" y="9"/>
                      <a:pt x="7" y="18"/>
                      <a:pt x="0" y="26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11" y="21"/>
                      <a:pt x="17" y="12"/>
                      <a:pt x="21" y="3"/>
                    </a:cubicBezTo>
                    <a:close/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89" name="Freeform: Shape 688" descr="537f14c7-7b6c-4db9-844e-e69e0f8620f4"/>
              <p:cNvSpPr/>
              <p:nvPr/>
            </p:nvSpPr>
            <p:spPr bwMode="auto">
              <a:xfrm>
                <a:off x="5009" y="1328"/>
                <a:ext cx="23" cy="18"/>
              </a:xfrm>
              <a:custGeom>
                <a:avLst/>
                <a:gdLst>
                  <a:gd name="T0" fmla="*/ 23 w 23"/>
                  <a:gd name="T1" fmla="*/ 2 h 18"/>
                  <a:gd name="T2" fmla="*/ 18 w 23"/>
                  <a:gd name="T3" fmla="*/ 0 h 18"/>
                  <a:gd name="T4" fmla="*/ 0 w 23"/>
                  <a:gd name="T5" fmla="*/ 15 h 18"/>
                  <a:gd name="T6" fmla="*/ 4 w 23"/>
                  <a:gd name="T7" fmla="*/ 18 h 18"/>
                  <a:gd name="T8" fmla="*/ 23 w 23"/>
                  <a:gd name="T9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8">
                    <a:moveTo>
                      <a:pt x="23" y="2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3" y="6"/>
                      <a:pt x="7" y="11"/>
                      <a:pt x="0" y="15"/>
                    </a:cubicBezTo>
                    <a:cubicBezTo>
                      <a:pt x="4" y="18"/>
                      <a:pt x="4" y="18"/>
                      <a:pt x="4" y="18"/>
                    </a:cubicBezTo>
                    <a:cubicBezTo>
                      <a:pt x="11" y="14"/>
                      <a:pt x="17" y="9"/>
                      <a:pt x="23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0" name="Freeform: Shape 689" descr="98f75591-7198-4292-873e-3d4fad64ef2d"/>
              <p:cNvSpPr/>
              <p:nvPr/>
            </p:nvSpPr>
            <p:spPr bwMode="auto">
              <a:xfrm>
                <a:off x="4979" y="1343"/>
                <a:ext cx="34" cy="10"/>
              </a:xfrm>
              <a:custGeom>
                <a:avLst/>
                <a:gdLst>
                  <a:gd name="T0" fmla="*/ 34 w 34"/>
                  <a:gd name="T1" fmla="*/ 3 h 10"/>
                  <a:gd name="T2" fmla="*/ 30 w 34"/>
                  <a:gd name="T3" fmla="*/ 0 h 10"/>
                  <a:gd name="T4" fmla="*/ 0 w 34"/>
                  <a:gd name="T5" fmla="*/ 3 h 10"/>
                  <a:gd name="T6" fmla="*/ 5 w 34"/>
                  <a:gd name="T7" fmla="*/ 6 h 10"/>
                  <a:gd name="T8" fmla="*/ 34 w 34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10">
                    <a:moveTo>
                      <a:pt x="34" y="3"/>
                    </a:moveTo>
                    <a:cubicBezTo>
                      <a:pt x="30" y="0"/>
                      <a:pt x="30" y="0"/>
                      <a:pt x="30" y="0"/>
                    </a:cubicBezTo>
                    <a:cubicBezTo>
                      <a:pt x="18" y="7"/>
                      <a:pt x="8" y="7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2" y="10"/>
                      <a:pt x="23" y="9"/>
                      <a:pt x="34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1" name="Freeform: Shape 690" descr="f3d9ae7b-6edb-40f8-b390-d05a252e3c6f"/>
              <p:cNvSpPr/>
              <p:nvPr/>
            </p:nvSpPr>
            <p:spPr bwMode="auto">
              <a:xfrm>
                <a:off x="5009" y="1235"/>
                <a:ext cx="36" cy="10"/>
              </a:xfrm>
              <a:custGeom>
                <a:avLst/>
                <a:gdLst>
                  <a:gd name="T0" fmla="*/ 36 w 36"/>
                  <a:gd name="T1" fmla="*/ 7 h 10"/>
                  <a:gd name="T2" fmla="*/ 32 w 36"/>
                  <a:gd name="T3" fmla="*/ 5 h 10"/>
                  <a:gd name="T4" fmla="*/ 0 w 36"/>
                  <a:gd name="T5" fmla="*/ 8 h 10"/>
                  <a:gd name="T6" fmla="*/ 4 w 36"/>
                  <a:gd name="T7" fmla="*/ 10 h 10"/>
                  <a:gd name="T8" fmla="*/ 36 w 36"/>
                  <a:gd name="T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36" y="7"/>
                    </a:moveTo>
                    <a:cubicBezTo>
                      <a:pt x="32" y="5"/>
                      <a:pt x="32" y="5"/>
                      <a:pt x="32" y="5"/>
                    </a:cubicBezTo>
                    <a:cubicBezTo>
                      <a:pt x="24" y="0"/>
                      <a:pt x="12" y="0"/>
                      <a:pt x="0" y="8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17" y="3"/>
                      <a:pt x="28" y="2"/>
                      <a:pt x="36" y="7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2" name="Freeform: Shape 691" descr="603adb54-2943-4164-a2c9-ee0c1c5982fb"/>
              <p:cNvSpPr/>
              <p:nvPr/>
            </p:nvSpPr>
            <p:spPr bwMode="auto">
              <a:xfrm>
                <a:off x="5009" y="1228"/>
                <a:ext cx="40" cy="11"/>
              </a:xfrm>
              <a:custGeom>
                <a:avLst/>
                <a:gdLst>
                  <a:gd name="T0" fmla="*/ 40 w 40"/>
                  <a:gd name="T1" fmla="*/ 8 h 11"/>
                  <a:gd name="T2" fmla="*/ 36 w 40"/>
                  <a:gd name="T3" fmla="*/ 5 h 11"/>
                  <a:gd name="T4" fmla="*/ 0 w 40"/>
                  <a:gd name="T5" fmla="*/ 9 h 11"/>
                  <a:gd name="T6" fmla="*/ 4 w 40"/>
                  <a:gd name="T7" fmla="*/ 11 h 11"/>
                  <a:gd name="T8" fmla="*/ 40 w 40"/>
                  <a:gd name="T9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1">
                    <a:moveTo>
                      <a:pt x="40" y="8"/>
                    </a:moveTo>
                    <a:cubicBezTo>
                      <a:pt x="36" y="5"/>
                      <a:pt x="36" y="5"/>
                      <a:pt x="36" y="5"/>
                    </a:cubicBezTo>
                    <a:cubicBezTo>
                      <a:pt x="26" y="0"/>
                      <a:pt x="14" y="1"/>
                      <a:pt x="0" y="9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18" y="3"/>
                      <a:pt x="31" y="2"/>
                      <a:pt x="40" y="8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3" name="Freeform: Shape 692" descr="b994cf9d-5256-49bf-8725-7573e94ecf8f"/>
              <p:cNvSpPr>
                <a:spLocks noEditPoints="1"/>
              </p:cNvSpPr>
              <p:nvPr/>
            </p:nvSpPr>
            <p:spPr bwMode="auto">
              <a:xfrm>
                <a:off x="4968" y="1231"/>
                <a:ext cx="91" cy="133"/>
              </a:xfrm>
              <a:custGeom>
                <a:avLst/>
                <a:gdLst>
                  <a:gd name="T0" fmla="*/ 91 w 91"/>
                  <a:gd name="T1" fmla="*/ 40 h 133"/>
                  <a:gd name="T2" fmla="*/ 45 w 91"/>
                  <a:gd name="T3" fmla="*/ 118 h 133"/>
                  <a:gd name="T4" fmla="*/ 0 w 91"/>
                  <a:gd name="T5" fmla="*/ 93 h 133"/>
                  <a:gd name="T6" fmla="*/ 45 w 91"/>
                  <a:gd name="T7" fmla="*/ 14 h 133"/>
                  <a:gd name="T8" fmla="*/ 91 w 91"/>
                  <a:gd name="T9" fmla="*/ 40 h 133"/>
                  <a:gd name="T10" fmla="*/ 45 w 91"/>
                  <a:gd name="T11" fmla="*/ 115 h 133"/>
                  <a:gd name="T12" fmla="*/ 87 w 91"/>
                  <a:gd name="T13" fmla="*/ 42 h 133"/>
                  <a:gd name="T14" fmla="*/ 45 w 91"/>
                  <a:gd name="T15" fmla="*/ 18 h 133"/>
                  <a:gd name="T16" fmla="*/ 3 w 91"/>
                  <a:gd name="T17" fmla="*/ 91 h 133"/>
                  <a:gd name="T18" fmla="*/ 45 w 91"/>
                  <a:gd name="T19" fmla="*/ 115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1" h="133">
                    <a:moveTo>
                      <a:pt x="91" y="40"/>
                    </a:moveTo>
                    <a:cubicBezTo>
                      <a:pt x="91" y="69"/>
                      <a:pt x="70" y="104"/>
                      <a:pt x="45" y="118"/>
                    </a:cubicBezTo>
                    <a:cubicBezTo>
                      <a:pt x="21" y="133"/>
                      <a:pt x="0" y="121"/>
                      <a:pt x="0" y="93"/>
                    </a:cubicBezTo>
                    <a:cubicBezTo>
                      <a:pt x="0" y="64"/>
                      <a:pt x="20" y="29"/>
                      <a:pt x="45" y="14"/>
                    </a:cubicBezTo>
                    <a:cubicBezTo>
                      <a:pt x="70" y="0"/>
                      <a:pt x="91" y="12"/>
                      <a:pt x="91" y="40"/>
                    </a:cubicBezTo>
                    <a:close/>
                    <a:moveTo>
                      <a:pt x="45" y="115"/>
                    </a:moveTo>
                    <a:cubicBezTo>
                      <a:pt x="69" y="101"/>
                      <a:pt x="87" y="69"/>
                      <a:pt x="87" y="42"/>
                    </a:cubicBezTo>
                    <a:cubicBezTo>
                      <a:pt x="87" y="15"/>
                      <a:pt x="68" y="5"/>
                      <a:pt x="45" y="18"/>
                    </a:cubicBezTo>
                    <a:cubicBezTo>
                      <a:pt x="22" y="31"/>
                      <a:pt x="3" y="64"/>
                      <a:pt x="3" y="91"/>
                    </a:cubicBezTo>
                    <a:cubicBezTo>
                      <a:pt x="3" y="117"/>
                      <a:pt x="22" y="128"/>
                      <a:pt x="45" y="115"/>
                    </a:cubicBezTo>
                    <a:close/>
                  </a:path>
                </a:pathLst>
              </a:custGeom>
              <a:solidFill>
                <a:srgbClr val="6361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4" name="Freeform: Shape 693" descr="eb7ab49a-dfbc-456a-8188-10409205d479"/>
              <p:cNvSpPr/>
              <p:nvPr/>
            </p:nvSpPr>
            <p:spPr bwMode="auto">
              <a:xfrm>
                <a:off x="4987" y="1237"/>
                <a:ext cx="26" cy="21"/>
              </a:xfrm>
              <a:custGeom>
                <a:avLst/>
                <a:gdLst>
                  <a:gd name="T0" fmla="*/ 26 w 26"/>
                  <a:gd name="T1" fmla="*/ 2 h 21"/>
                  <a:gd name="T2" fmla="*/ 22 w 26"/>
                  <a:gd name="T3" fmla="*/ 0 h 21"/>
                  <a:gd name="T4" fmla="*/ 0 w 26"/>
                  <a:gd name="T5" fmla="*/ 18 h 21"/>
                  <a:gd name="T6" fmla="*/ 4 w 26"/>
                  <a:gd name="T7" fmla="*/ 21 h 21"/>
                  <a:gd name="T8" fmla="*/ 26 w 26"/>
                  <a:gd name="T9" fmla="*/ 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1">
                    <a:moveTo>
                      <a:pt x="26" y="2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14" y="4"/>
                      <a:pt x="6" y="11"/>
                      <a:pt x="0" y="18"/>
                    </a:cubicBezTo>
                    <a:cubicBezTo>
                      <a:pt x="4" y="21"/>
                      <a:pt x="4" y="21"/>
                      <a:pt x="4" y="21"/>
                    </a:cubicBezTo>
                    <a:cubicBezTo>
                      <a:pt x="11" y="13"/>
                      <a:pt x="18" y="7"/>
                      <a:pt x="2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5" name="Freeform: Shape 694" descr="95477278-8105-4f6d-b770-d9041b1f5d3a"/>
              <p:cNvSpPr/>
              <p:nvPr/>
            </p:nvSpPr>
            <p:spPr bwMode="auto">
              <a:xfrm>
                <a:off x="4967" y="1255"/>
                <a:ext cx="24" cy="34"/>
              </a:xfrm>
              <a:custGeom>
                <a:avLst/>
                <a:gdLst>
                  <a:gd name="T0" fmla="*/ 24 w 24"/>
                  <a:gd name="T1" fmla="*/ 3 h 34"/>
                  <a:gd name="T2" fmla="*/ 20 w 24"/>
                  <a:gd name="T3" fmla="*/ 0 h 34"/>
                  <a:gd name="T4" fmla="*/ 0 w 24"/>
                  <a:gd name="T5" fmla="*/ 31 h 34"/>
                  <a:gd name="T6" fmla="*/ 5 w 24"/>
                  <a:gd name="T7" fmla="*/ 34 h 34"/>
                  <a:gd name="T8" fmla="*/ 24 w 24"/>
                  <a:gd name="T9" fmla="*/ 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34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2" y="9"/>
                      <a:pt x="5" y="20"/>
                      <a:pt x="0" y="31"/>
                    </a:cubicBezTo>
                    <a:cubicBezTo>
                      <a:pt x="5" y="34"/>
                      <a:pt x="5" y="34"/>
                      <a:pt x="5" y="34"/>
                    </a:cubicBezTo>
                    <a:cubicBezTo>
                      <a:pt x="9" y="23"/>
                      <a:pt x="16" y="12"/>
                      <a:pt x="2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6" name="Freeform: Shape 695" descr="579dfd57-7c91-48b8-bcaa-0c9a837ca004"/>
              <p:cNvSpPr/>
              <p:nvPr/>
            </p:nvSpPr>
            <p:spPr bwMode="auto">
              <a:xfrm>
                <a:off x="4958" y="1286"/>
                <a:ext cx="20" cy="73"/>
              </a:xfrm>
              <a:custGeom>
                <a:avLst/>
                <a:gdLst>
                  <a:gd name="T0" fmla="*/ 14 w 20"/>
                  <a:gd name="T1" fmla="*/ 3 h 73"/>
                  <a:gd name="T2" fmla="*/ 9 w 20"/>
                  <a:gd name="T3" fmla="*/ 0 h 73"/>
                  <a:gd name="T4" fmla="*/ 0 w 20"/>
                  <a:gd name="T5" fmla="*/ 38 h 73"/>
                  <a:gd name="T6" fmla="*/ 15 w 20"/>
                  <a:gd name="T7" fmla="*/ 70 h 73"/>
                  <a:gd name="T8" fmla="*/ 20 w 20"/>
                  <a:gd name="T9" fmla="*/ 73 h 73"/>
                  <a:gd name="T10" fmla="*/ 5 w 20"/>
                  <a:gd name="T11" fmla="*/ 41 h 73"/>
                  <a:gd name="T12" fmla="*/ 14 w 20"/>
                  <a:gd name="T13" fmla="*/ 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73">
                    <a:moveTo>
                      <a:pt x="14" y="3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4" y="13"/>
                      <a:pt x="0" y="26"/>
                      <a:pt x="0" y="38"/>
                    </a:cubicBezTo>
                    <a:cubicBezTo>
                      <a:pt x="0" y="54"/>
                      <a:pt x="6" y="65"/>
                      <a:pt x="15" y="70"/>
                    </a:cubicBezTo>
                    <a:cubicBezTo>
                      <a:pt x="20" y="73"/>
                      <a:pt x="20" y="73"/>
                      <a:pt x="20" y="73"/>
                    </a:cubicBezTo>
                    <a:cubicBezTo>
                      <a:pt x="10" y="68"/>
                      <a:pt x="5" y="56"/>
                      <a:pt x="5" y="41"/>
                    </a:cubicBezTo>
                    <a:cubicBezTo>
                      <a:pt x="5" y="28"/>
                      <a:pt x="8" y="15"/>
                      <a:pt x="1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7" name="Freeform: Shape 696" descr="41e9907f-ad45-4c46-91ca-69a2fe193939"/>
              <p:cNvSpPr>
                <a:spLocks noEditPoints="1"/>
              </p:cNvSpPr>
              <p:nvPr/>
            </p:nvSpPr>
            <p:spPr bwMode="auto">
              <a:xfrm>
                <a:off x="4963" y="1223"/>
                <a:ext cx="101" cy="149"/>
              </a:xfrm>
              <a:custGeom>
                <a:avLst/>
                <a:gdLst>
                  <a:gd name="T0" fmla="*/ 101 w 101"/>
                  <a:gd name="T1" fmla="*/ 45 h 149"/>
                  <a:gd name="T2" fmla="*/ 51 w 101"/>
                  <a:gd name="T3" fmla="*/ 132 h 149"/>
                  <a:gd name="T4" fmla="*/ 0 w 101"/>
                  <a:gd name="T5" fmla="*/ 104 h 149"/>
                  <a:gd name="T6" fmla="*/ 50 w 101"/>
                  <a:gd name="T7" fmla="*/ 16 h 149"/>
                  <a:gd name="T8" fmla="*/ 101 w 101"/>
                  <a:gd name="T9" fmla="*/ 45 h 149"/>
                  <a:gd name="T10" fmla="*/ 50 w 101"/>
                  <a:gd name="T11" fmla="*/ 126 h 149"/>
                  <a:gd name="T12" fmla="*/ 96 w 101"/>
                  <a:gd name="T13" fmla="*/ 48 h 149"/>
                  <a:gd name="T14" fmla="*/ 50 w 101"/>
                  <a:gd name="T15" fmla="*/ 22 h 149"/>
                  <a:gd name="T16" fmla="*/ 5 w 101"/>
                  <a:gd name="T17" fmla="*/ 101 h 149"/>
                  <a:gd name="T18" fmla="*/ 50 w 101"/>
                  <a:gd name="T19" fmla="*/ 126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0" h="149">
                    <a:moveTo>
                      <a:pt x="101" y="45"/>
                    </a:moveTo>
                    <a:cubicBezTo>
                      <a:pt x="101" y="77"/>
                      <a:pt x="78" y="116"/>
                      <a:pt x="51" y="132"/>
                    </a:cubicBezTo>
                    <a:cubicBezTo>
                      <a:pt x="23" y="149"/>
                      <a:pt x="0" y="136"/>
                      <a:pt x="0" y="104"/>
                    </a:cubicBezTo>
                    <a:cubicBezTo>
                      <a:pt x="0" y="72"/>
                      <a:pt x="22" y="32"/>
                      <a:pt x="50" y="16"/>
                    </a:cubicBezTo>
                    <a:cubicBezTo>
                      <a:pt x="78" y="0"/>
                      <a:pt x="101" y="13"/>
                      <a:pt x="101" y="45"/>
                    </a:cubicBezTo>
                    <a:close/>
                    <a:moveTo>
                      <a:pt x="50" y="126"/>
                    </a:moveTo>
                    <a:cubicBezTo>
                      <a:pt x="75" y="112"/>
                      <a:pt x="96" y="77"/>
                      <a:pt x="96" y="48"/>
                    </a:cubicBezTo>
                    <a:cubicBezTo>
                      <a:pt x="96" y="20"/>
                      <a:pt x="75" y="8"/>
                      <a:pt x="50" y="22"/>
                    </a:cubicBezTo>
                    <a:cubicBezTo>
                      <a:pt x="25" y="37"/>
                      <a:pt x="5" y="72"/>
                      <a:pt x="5" y="101"/>
                    </a:cubicBezTo>
                    <a:cubicBezTo>
                      <a:pt x="5" y="129"/>
                      <a:pt x="26" y="141"/>
                      <a:pt x="50" y="126"/>
                    </a:cubicBezTo>
                    <a:close/>
                  </a:path>
                </a:pathLst>
              </a:custGeom>
              <a:solidFill>
                <a:srgbClr val="2A2A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8" name="Freeform: Shape 697" descr="f64f3f85-428e-4dc1-b27d-e00fa86cd1e7"/>
              <p:cNvSpPr/>
              <p:nvPr/>
            </p:nvSpPr>
            <p:spPr bwMode="auto">
              <a:xfrm>
                <a:off x="5013" y="1297"/>
                <a:ext cx="20" cy="28"/>
              </a:xfrm>
              <a:custGeom>
                <a:avLst/>
                <a:gdLst>
                  <a:gd name="T0" fmla="*/ 1 w 20"/>
                  <a:gd name="T1" fmla="*/ 1 h 28"/>
                  <a:gd name="T2" fmla="*/ 0 w 20"/>
                  <a:gd name="T3" fmla="*/ 0 h 28"/>
                  <a:gd name="T4" fmla="*/ 19 w 20"/>
                  <a:gd name="T5" fmla="*/ 28 h 28"/>
                  <a:gd name="T6" fmla="*/ 20 w 20"/>
                  <a:gd name="T7" fmla="*/ 28 h 28"/>
                  <a:gd name="T8" fmla="*/ 1 w 20"/>
                  <a:gd name="T9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8">
                    <a:moveTo>
                      <a:pt x="1" y="1"/>
                    </a:moveTo>
                    <a:lnTo>
                      <a:pt x="0" y="0"/>
                    </a:lnTo>
                    <a:lnTo>
                      <a:pt x="19" y="28"/>
                    </a:lnTo>
                    <a:lnTo>
                      <a:pt x="20" y="2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99" name="Freeform: Shape 698" descr="f5880a78-4d8f-4238-a65a-bf62c0a74a8f"/>
              <p:cNvSpPr/>
              <p:nvPr/>
            </p:nvSpPr>
            <p:spPr bwMode="auto">
              <a:xfrm>
                <a:off x="5014" y="1295"/>
                <a:ext cx="34" cy="5"/>
              </a:xfrm>
              <a:custGeom>
                <a:avLst/>
                <a:gdLst>
                  <a:gd name="T0" fmla="*/ 34 w 34"/>
                  <a:gd name="T1" fmla="*/ 5 h 5"/>
                  <a:gd name="T2" fmla="*/ 33 w 34"/>
                  <a:gd name="T3" fmla="*/ 5 h 5"/>
                  <a:gd name="T4" fmla="*/ 0 w 34"/>
                  <a:gd name="T5" fmla="*/ 0 h 5"/>
                  <a:gd name="T6" fmla="*/ 1 w 34"/>
                  <a:gd name="T7" fmla="*/ 1 h 5"/>
                  <a:gd name="T8" fmla="*/ 34 w 34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lnTo>
                      <a:pt x="33" y="5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0" name="Freeform: Shape 699" descr="9afd17c8-cd6e-43c8-aa90-b8281e8a767c"/>
              <p:cNvSpPr/>
              <p:nvPr/>
            </p:nvSpPr>
            <p:spPr bwMode="auto">
              <a:xfrm>
                <a:off x="5014" y="1272"/>
                <a:ext cx="40" cy="23"/>
              </a:xfrm>
              <a:custGeom>
                <a:avLst/>
                <a:gdLst>
                  <a:gd name="T0" fmla="*/ 40 w 40"/>
                  <a:gd name="T1" fmla="*/ 1 h 23"/>
                  <a:gd name="T2" fmla="*/ 38 w 40"/>
                  <a:gd name="T3" fmla="*/ 0 h 23"/>
                  <a:gd name="T4" fmla="*/ 0 w 40"/>
                  <a:gd name="T5" fmla="*/ 22 h 23"/>
                  <a:gd name="T6" fmla="*/ 1 w 40"/>
                  <a:gd name="T7" fmla="*/ 23 h 23"/>
                  <a:gd name="T8" fmla="*/ 40 w 40"/>
                  <a:gd name="T9" fmla="*/ 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40" y="1"/>
                    </a:moveTo>
                    <a:lnTo>
                      <a:pt x="38" y="0"/>
                    </a:lnTo>
                    <a:lnTo>
                      <a:pt x="0" y="22"/>
                    </a:lnTo>
                    <a:lnTo>
                      <a:pt x="1" y="23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1" name="Freeform: Shape 700" descr="978dc7af-9045-4246-865e-2f1072992543"/>
              <p:cNvSpPr/>
              <p:nvPr/>
            </p:nvSpPr>
            <p:spPr bwMode="auto">
              <a:xfrm>
                <a:off x="5012" y="1298"/>
                <a:ext cx="1" cy="45"/>
              </a:xfrm>
              <a:custGeom>
                <a:avLst/>
                <a:gdLst>
                  <a:gd name="T0" fmla="*/ 1 w 1"/>
                  <a:gd name="T1" fmla="*/ 1 h 45"/>
                  <a:gd name="T2" fmla="*/ 0 w 1"/>
                  <a:gd name="T3" fmla="*/ 0 h 45"/>
                  <a:gd name="T4" fmla="*/ 0 w 1"/>
                  <a:gd name="T5" fmla="*/ 45 h 45"/>
                  <a:gd name="T6" fmla="*/ 1 w 1"/>
                  <a:gd name="T7" fmla="*/ 45 h 45"/>
                  <a:gd name="T8" fmla="*/ 1 w 1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5">
                    <a:moveTo>
                      <a:pt x="1" y="1"/>
                    </a:moveTo>
                    <a:lnTo>
                      <a:pt x="0" y="0"/>
                    </a:lnTo>
                    <a:lnTo>
                      <a:pt x="0" y="45"/>
                    </a:lnTo>
                    <a:lnTo>
                      <a:pt x="1" y="45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2" name="Freeform: Shape 701" descr="9951efa1-e893-4404-bbd5-9affa490cd51"/>
              <p:cNvSpPr/>
              <p:nvPr/>
            </p:nvSpPr>
            <p:spPr bwMode="auto">
              <a:xfrm>
                <a:off x="5013" y="1295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3" name="Freeform: Shape 702" descr="e4ca83b1-d3fd-4617-9563-12a25a7bb306"/>
              <p:cNvSpPr/>
              <p:nvPr/>
            </p:nvSpPr>
            <p:spPr bwMode="auto">
              <a:xfrm>
                <a:off x="5015" y="1273"/>
                <a:ext cx="39" cy="23"/>
              </a:xfrm>
              <a:custGeom>
                <a:avLst/>
                <a:gdLst>
                  <a:gd name="T0" fmla="*/ 39 w 39"/>
                  <a:gd name="T1" fmla="*/ 0 h 23"/>
                  <a:gd name="T2" fmla="*/ 0 w 39"/>
                  <a:gd name="T3" fmla="*/ 22 h 23"/>
                  <a:gd name="T4" fmla="*/ 0 w 39"/>
                  <a:gd name="T5" fmla="*/ 23 h 23"/>
                  <a:gd name="T6" fmla="*/ 0 w 39"/>
                  <a:gd name="T7" fmla="*/ 23 h 23"/>
                  <a:gd name="T8" fmla="*/ 39 w 39"/>
                  <a:gd name="T9" fmla="*/ 1 h 23"/>
                  <a:gd name="T10" fmla="*/ 39 w 39"/>
                  <a:gd name="T1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23">
                    <a:moveTo>
                      <a:pt x="39" y="0"/>
                    </a:moveTo>
                    <a:lnTo>
                      <a:pt x="0" y="22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39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4" name="Freeform: Shape 703" descr="e0c5bf62-a4c0-4b50-882f-bfcfde85da2b"/>
              <p:cNvSpPr/>
              <p:nvPr/>
            </p:nvSpPr>
            <p:spPr bwMode="auto">
              <a:xfrm>
                <a:off x="5013" y="1294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5" name="Freeform: Shape 704" descr="0f19bd33-65a8-4d68-b2c2-1e3115b95230"/>
              <p:cNvSpPr/>
              <p:nvPr/>
            </p:nvSpPr>
            <p:spPr bwMode="auto">
              <a:xfrm>
                <a:off x="5012" y="1297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1 w 2"/>
                  <a:gd name="T5" fmla="*/ 0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6" name="Freeform: Shape 705" descr="826fc143-8dd4-4224-93fb-7cd36dee93ba"/>
              <p:cNvSpPr/>
              <p:nvPr/>
            </p:nvSpPr>
            <p:spPr bwMode="auto">
              <a:xfrm>
                <a:off x="5012" y="1297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0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7" name="Freeform: Shape 706" descr="451d5fce-c171-4171-b28c-53a305b731f4"/>
              <p:cNvSpPr/>
              <p:nvPr/>
            </p:nvSpPr>
            <p:spPr bwMode="auto">
              <a:xfrm>
                <a:off x="5013" y="1297"/>
                <a:ext cx="1" cy="46"/>
              </a:xfrm>
              <a:custGeom>
                <a:avLst/>
                <a:gdLst>
                  <a:gd name="T0" fmla="*/ 1 w 1"/>
                  <a:gd name="T1" fmla="*/ 1 h 46"/>
                  <a:gd name="T2" fmla="*/ 1 w 1"/>
                  <a:gd name="T3" fmla="*/ 0 h 46"/>
                  <a:gd name="T4" fmla="*/ 0 w 1"/>
                  <a:gd name="T5" fmla="*/ 2 h 46"/>
                  <a:gd name="T6" fmla="*/ 0 w 1"/>
                  <a:gd name="T7" fmla="*/ 46 h 46"/>
                  <a:gd name="T8" fmla="*/ 1 w 1"/>
                  <a:gd name="T9" fmla="*/ 46 h 46"/>
                  <a:gd name="T10" fmla="*/ 1 w 1"/>
                  <a:gd name="T11" fmla="*/ 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6">
                    <a:moveTo>
                      <a:pt x="1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0" y="46"/>
                    </a:lnTo>
                    <a:lnTo>
                      <a:pt x="1" y="46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708" name="Freeform: Shape 707" descr="53d8aa0b-a9b4-4379-9e0e-66966606a5b4"/>
              <p:cNvSpPr/>
              <p:nvPr/>
            </p:nvSpPr>
            <p:spPr bwMode="auto">
              <a:xfrm>
                <a:off x="5013" y="1295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9" name="Group 8" descr="3df5ca2c-1e76-403f-ae24-dab5379941e5"/>
            <p:cNvGrpSpPr/>
            <p:nvPr/>
          </p:nvGrpSpPr>
          <p:grpSpPr>
            <a:xfrm>
              <a:off x="8132763" y="1751013"/>
              <a:ext cx="454025" cy="392113"/>
              <a:chOff x="4971" y="1103"/>
              <a:chExt cx="286" cy="247"/>
            </a:xfrm>
          </p:grpSpPr>
          <p:sp>
            <p:nvSpPr>
              <p:cNvPr id="309" name="Freeform: Shape 308" descr="b2b68811-947f-4622-b414-43cf1b9528dc"/>
              <p:cNvSpPr/>
              <p:nvPr/>
            </p:nvSpPr>
            <p:spPr bwMode="auto">
              <a:xfrm>
                <a:off x="5014" y="1252"/>
                <a:ext cx="35" cy="42"/>
              </a:xfrm>
              <a:custGeom>
                <a:avLst/>
                <a:gdLst>
                  <a:gd name="T0" fmla="*/ 35 w 35"/>
                  <a:gd name="T1" fmla="*/ 1 h 42"/>
                  <a:gd name="T2" fmla="*/ 33 w 35"/>
                  <a:gd name="T3" fmla="*/ 0 h 42"/>
                  <a:gd name="T4" fmla="*/ 0 w 35"/>
                  <a:gd name="T5" fmla="*/ 42 h 42"/>
                  <a:gd name="T6" fmla="*/ 1 w 35"/>
                  <a:gd name="T7" fmla="*/ 42 h 42"/>
                  <a:gd name="T8" fmla="*/ 35 w 35"/>
                  <a:gd name="T9" fmla="*/ 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42">
                    <a:moveTo>
                      <a:pt x="35" y="1"/>
                    </a:moveTo>
                    <a:lnTo>
                      <a:pt x="33" y="0"/>
                    </a:lnTo>
                    <a:lnTo>
                      <a:pt x="0" y="42"/>
                    </a:lnTo>
                    <a:lnTo>
                      <a:pt x="1" y="42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0" name="Freeform: Shape 309" descr="7270cbaa-4f9d-4059-a81e-bf67fcc8fb55"/>
              <p:cNvSpPr/>
              <p:nvPr/>
            </p:nvSpPr>
            <p:spPr bwMode="auto">
              <a:xfrm>
                <a:off x="5013" y="1294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1" name="Freeform: Shape 310" descr="b5c24f14-a250-4393-856e-39492ac806ac"/>
              <p:cNvSpPr/>
              <p:nvPr/>
            </p:nvSpPr>
            <p:spPr bwMode="auto">
              <a:xfrm>
                <a:off x="5014" y="1253"/>
                <a:ext cx="35" cy="43"/>
              </a:xfrm>
              <a:custGeom>
                <a:avLst/>
                <a:gdLst>
                  <a:gd name="T0" fmla="*/ 35 w 35"/>
                  <a:gd name="T1" fmla="*/ 0 h 43"/>
                  <a:gd name="T2" fmla="*/ 1 w 35"/>
                  <a:gd name="T3" fmla="*/ 41 h 43"/>
                  <a:gd name="T4" fmla="*/ 0 w 35"/>
                  <a:gd name="T5" fmla="*/ 43 h 43"/>
                  <a:gd name="T6" fmla="*/ 1 w 35"/>
                  <a:gd name="T7" fmla="*/ 43 h 43"/>
                  <a:gd name="T8" fmla="*/ 1 w 35"/>
                  <a:gd name="T9" fmla="*/ 42 h 43"/>
                  <a:gd name="T10" fmla="*/ 35 w 35"/>
                  <a:gd name="T11" fmla="*/ 0 h 43"/>
                  <a:gd name="T12" fmla="*/ 35 w 35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43">
                    <a:moveTo>
                      <a:pt x="35" y="0"/>
                    </a:moveTo>
                    <a:lnTo>
                      <a:pt x="1" y="41"/>
                    </a:lnTo>
                    <a:lnTo>
                      <a:pt x="0" y="43"/>
                    </a:lnTo>
                    <a:lnTo>
                      <a:pt x="1" y="43"/>
                    </a:lnTo>
                    <a:lnTo>
                      <a:pt x="1" y="42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2" name="Freeform: Shape 311" descr="f4b1046d-f06e-4381-8a28-342b7bf61625"/>
              <p:cNvSpPr/>
              <p:nvPr/>
            </p:nvSpPr>
            <p:spPr bwMode="auto">
              <a:xfrm>
                <a:off x="5013" y="129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3" name="Freeform: Shape 312" descr="568e9f62-04f3-490c-92b8-d68909432ae6"/>
              <p:cNvSpPr/>
              <p:nvPr/>
            </p:nvSpPr>
            <p:spPr bwMode="auto">
              <a:xfrm>
                <a:off x="5012" y="1296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1 h 1"/>
                  <a:gd name="T4" fmla="*/ 0 w 3"/>
                  <a:gd name="T5" fmla="*/ 0 h 1"/>
                  <a:gd name="T6" fmla="*/ 1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1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4" name="Freeform: Shape 313" descr="144ceaee-93d0-4c4f-86b0-03e50f6a4084"/>
              <p:cNvSpPr/>
              <p:nvPr/>
            </p:nvSpPr>
            <p:spPr bwMode="auto">
              <a:xfrm>
                <a:off x="5012" y="1296"/>
                <a:ext cx="2" cy="1"/>
              </a:xfrm>
              <a:custGeom>
                <a:avLst/>
                <a:gdLst>
                  <a:gd name="T0" fmla="*/ 1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5" name="Freeform: Shape 314" descr="54c3e37e-8d1e-46b6-bd0a-46519cb8255b"/>
              <p:cNvSpPr/>
              <p:nvPr/>
            </p:nvSpPr>
            <p:spPr bwMode="auto">
              <a:xfrm>
                <a:off x="5013" y="1297"/>
                <a:ext cx="21" cy="28"/>
              </a:xfrm>
              <a:custGeom>
                <a:avLst/>
                <a:gdLst>
                  <a:gd name="T0" fmla="*/ 21 w 21"/>
                  <a:gd name="T1" fmla="*/ 27 h 28"/>
                  <a:gd name="T2" fmla="*/ 2 w 21"/>
                  <a:gd name="T3" fmla="*/ 0 h 28"/>
                  <a:gd name="T4" fmla="*/ 0 w 21"/>
                  <a:gd name="T5" fmla="*/ 0 h 28"/>
                  <a:gd name="T6" fmla="*/ 1 w 21"/>
                  <a:gd name="T7" fmla="*/ 0 h 28"/>
                  <a:gd name="T8" fmla="*/ 1 w 21"/>
                  <a:gd name="T9" fmla="*/ 1 h 28"/>
                  <a:gd name="T10" fmla="*/ 20 w 21"/>
                  <a:gd name="T11" fmla="*/ 28 h 28"/>
                  <a:gd name="T12" fmla="*/ 21 w 21"/>
                  <a:gd name="T13" fmla="*/ 2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8">
                    <a:moveTo>
                      <a:pt x="21" y="27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20" y="28"/>
                    </a:lnTo>
                    <a:lnTo>
                      <a:pt x="21" y="27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6" name="Freeform: Shape 315" descr="214235a8-dbc7-4b75-bc5c-fcceaebf1dad"/>
              <p:cNvSpPr/>
              <p:nvPr/>
            </p:nvSpPr>
            <p:spPr bwMode="auto">
              <a:xfrm>
                <a:off x="4990" y="1298"/>
                <a:ext cx="22" cy="52"/>
              </a:xfrm>
              <a:custGeom>
                <a:avLst/>
                <a:gdLst>
                  <a:gd name="T0" fmla="*/ 22 w 22"/>
                  <a:gd name="T1" fmla="*/ 1 h 52"/>
                  <a:gd name="T2" fmla="*/ 21 w 22"/>
                  <a:gd name="T3" fmla="*/ 0 h 52"/>
                  <a:gd name="T4" fmla="*/ 0 w 22"/>
                  <a:gd name="T5" fmla="*/ 51 h 52"/>
                  <a:gd name="T6" fmla="*/ 1 w 22"/>
                  <a:gd name="T7" fmla="*/ 52 h 52"/>
                  <a:gd name="T8" fmla="*/ 22 w 22"/>
                  <a:gd name="T9" fmla="*/ 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2">
                    <a:moveTo>
                      <a:pt x="22" y="1"/>
                    </a:moveTo>
                    <a:lnTo>
                      <a:pt x="21" y="0"/>
                    </a:lnTo>
                    <a:lnTo>
                      <a:pt x="0" y="51"/>
                    </a:lnTo>
                    <a:lnTo>
                      <a:pt x="1" y="52"/>
                    </a:lnTo>
                    <a:lnTo>
                      <a:pt x="2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7" name="Freeform: Shape 316" descr="1b81ed75-1dd7-41a0-a571-820d5832c21e"/>
              <p:cNvSpPr/>
              <p:nvPr/>
            </p:nvSpPr>
            <p:spPr bwMode="auto">
              <a:xfrm>
                <a:off x="5012" y="1296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8" name="Freeform: Shape 317" descr="d429af3e-826c-4c15-98e5-72b7ed1b6dfa"/>
              <p:cNvSpPr/>
              <p:nvPr/>
            </p:nvSpPr>
            <p:spPr bwMode="auto">
              <a:xfrm>
                <a:off x="4991" y="1297"/>
                <a:ext cx="23" cy="53"/>
              </a:xfrm>
              <a:custGeom>
                <a:avLst/>
                <a:gdLst>
                  <a:gd name="T0" fmla="*/ 21 w 23"/>
                  <a:gd name="T1" fmla="*/ 2 h 53"/>
                  <a:gd name="T2" fmla="*/ 0 w 23"/>
                  <a:gd name="T3" fmla="*/ 53 h 53"/>
                  <a:gd name="T4" fmla="*/ 1 w 23"/>
                  <a:gd name="T5" fmla="*/ 53 h 53"/>
                  <a:gd name="T6" fmla="*/ 22 w 23"/>
                  <a:gd name="T7" fmla="*/ 2 h 53"/>
                  <a:gd name="T8" fmla="*/ 23 w 23"/>
                  <a:gd name="T9" fmla="*/ 0 h 53"/>
                  <a:gd name="T10" fmla="*/ 22 w 23"/>
                  <a:gd name="T11" fmla="*/ 0 h 53"/>
                  <a:gd name="T12" fmla="*/ 22 w 23"/>
                  <a:gd name="T13" fmla="*/ 0 h 53"/>
                  <a:gd name="T14" fmla="*/ 21 w 23"/>
                  <a:gd name="T15" fmla="*/ 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" h="52">
                    <a:moveTo>
                      <a:pt x="21" y="2"/>
                    </a:moveTo>
                    <a:lnTo>
                      <a:pt x="0" y="53"/>
                    </a:lnTo>
                    <a:lnTo>
                      <a:pt x="1" y="53"/>
                    </a:lnTo>
                    <a:lnTo>
                      <a:pt x="22" y="2"/>
                    </a:lnTo>
                    <a:lnTo>
                      <a:pt x="23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1" y="2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9" name="Freeform: Shape 318" descr="6637be68-a1d5-4c84-9086-0200dc0cb2a1"/>
              <p:cNvSpPr/>
              <p:nvPr/>
            </p:nvSpPr>
            <p:spPr bwMode="auto">
              <a:xfrm>
                <a:off x="5011" y="1296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0" name="Freeform: Shape 319" descr="7d617ea0-9290-41aa-baf7-2ccca08bd8b9"/>
              <p:cNvSpPr/>
              <p:nvPr/>
            </p:nvSpPr>
            <p:spPr bwMode="auto">
              <a:xfrm>
                <a:off x="5012" y="1295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1 w 2"/>
                  <a:gd name="T5" fmla="*/ 0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1" name="Freeform: Shape 320" descr="5c4547c0-d56b-45a8-889e-60f536aad0fd"/>
              <p:cNvSpPr/>
              <p:nvPr/>
            </p:nvSpPr>
            <p:spPr bwMode="auto">
              <a:xfrm>
                <a:off x="5012" y="1296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2" name="Freeform: Shape 321" descr="7164c85a-af1b-4396-bff4-cc9fe9ccd0cb"/>
              <p:cNvSpPr/>
              <p:nvPr/>
            </p:nvSpPr>
            <p:spPr bwMode="auto">
              <a:xfrm>
                <a:off x="5012" y="1294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3" name="Freeform: Shape 322" descr="815ce626-0922-4c66-bcd0-7a2f83fcd68d"/>
              <p:cNvSpPr/>
              <p:nvPr/>
            </p:nvSpPr>
            <p:spPr bwMode="auto">
              <a:xfrm>
                <a:off x="5011" y="1296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4" name="Freeform: Shape 323" descr="700754a5-5761-4160-a637-057f37d9bae2"/>
              <p:cNvSpPr/>
              <p:nvPr/>
            </p:nvSpPr>
            <p:spPr bwMode="auto">
              <a:xfrm>
                <a:off x="5011" y="1296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5" name="Freeform: Shape 324" descr="cac95ff7-1dcc-4abd-a0a7-2dd2f92b89e7"/>
              <p:cNvSpPr/>
              <p:nvPr/>
            </p:nvSpPr>
            <p:spPr bwMode="auto">
              <a:xfrm>
                <a:off x="5012" y="1294"/>
                <a:ext cx="2" cy="1"/>
              </a:xfrm>
              <a:custGeom>
                <a:avLst/>
                <a:gdLst>
                  <a:gd name="T0" fmla="*/ 1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6" name="Freeform: Shape 325" descr="4aa21e08-19a3-452e-a69f-c3052f793d8d"/>
              <p:cNvSpPr/>
              <p:nvPr/>
            </p:nvSpPr>
            <p:spPr bwMode="auto">
              <a:xfrm>
                <a:off x="5011" y="1295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0 h 1"/>
                  <a:gd name="T4" fmla="*/ 0 w 3"/>
                  <a:gd name="T5" fmla="*/ 0 h 1"/>
                  <a:gd name="T6" fmla="*/ 1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7" name="Freeform: Shape 326" descr="03e50b66-98ae-4a25-8a2e-d896a5182e86"/>
              <p:cNvSpPr/>
              <p:nvPr/>
            </p:nvSpPr>
            <p:spPr bwMode="auto">
              <a:xfrm>
                <a:off x="5014" y="1243"/>
                <a:ext cx="21" cy="53"/>
              </a:xfrm>
              <a:custGeom>
                <a:avLst/>
                <a:gdLst>
                  <a:gd name="T0" fmla="*/ 21 w 21"/>
                  <a:gd name="T1" fmla="*/ 0 h 53"/>
                  <a:gd name="T2" fmla="*/ 0 w 21"/>
                  <a:gd name="T3" fmla="*/ 51 h 53"/>
                  <a:gd name="T4" fmla="*/ 0 w 21"/>
                  <a:gd name="T5" fmla="*/ 52 h 53"/>
                  <a:gd name="T6" fmla="*/ 0 w 21"/>
                  <a:gd name="T7" fmla="*/ 53 h 53"/>
                  <a:gd name="T8" fmla="*/ 0 w 21"/>
                  <a:gd name="T9" fmla="*/ 53 h 53"/>
                  <a:gd name="T10" fmla="*/ 1 w 21"/>
                  <a:gd name="T11" fmla="*/ 51 h 53"/>
                  <a:gd name="T12" fmla="*/ 21 w 21"/>
                  <a:gd name="T13" fmla="*/ 1 h 53"/>
                  <a:gd name="T14" fmla="*/ 21 w 21"/>
                  <a:gd name="T15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" h="52">
                    <a:moveTo>
                      <a:pt x="21" y="0"/>
                    </a:moveTo>
                    <a:lnTo>
                      <a:pt x="0" y="51"/>
                    </a:lnTo>
                    <a:lnTo>
                      <a:pt x="0" y="52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1" y="51"/>
                    </a:lnTo>
                    <a:lnTo>
                      <a:pt x="21" y="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8" name="Freeform: Shape 327" descr="3d0c8ecd-46ef-4322-8442-787964bb453b"/>
              <p:cNvSpPr/>
              <p:nvPr/>
            </p:nvSpPr>
            <p:spPr bwMode="auto">
              <a:xfrm>
                <a:off x="5013" y="1243"/>
                <a:ext cx="22" cy="51"/>
              </a:xfrm>
              <a:custGeom>
                <a:avLst/>
                <a:gdLst>
                  <a:gd name="T0" fmla="*/ 22 w 22"/>
                  <a:gd name="T1" fmla="*/ 0 h 51"/>
                  <a:gd name="T2" fmla="*/ 20 w 22"/>
                  <a:gd name="T3" fmla="*/ 0 h 51"/>
                  <a:gd name="T4" fmla="*/ 0 w 22"/>
                  <a:gd name="T5" fmla="*/ 51 h 51"/>
                  <a:gd name="T6" fmla="*/ 1 w 22"/>
                  <a:gd name="T7" fmla="*/ 51 h 51"/>
                  <a:gd name="T8" fmla="*/ 22 w 22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1">
                    <a:moveTo>
                      <a:pt x="22" y="0"/>
                    </a:moveTo>
                    <a:lnTo>
                      <a:pt x="20" y="0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9" name="Freeform: Shape 328" descr="44543eb6-5d2a-4602-9f61-a6b6b56ca52d"/>
              <p:cNvSpPr/>
              <p:nvPr/>
            </p:nvSpPr>
            <p:spPr bwMode="auto">
              <a:xfrm>
                <a:off x="4976" y="1297"/>
                <a:ext cx="36" cy="45"/>
              </a:xfrm>
              <a:custGeom>
                <a:avLst/>
                <a:gdLst>
                  <a:gd name="T0" fmla="*/ 36 w 36"/>
                  <a:gd name="T1" fmla="*/ 1 h 45"/>
                  <a:gd name="T2" fmla="*/ 35 w 36"/>
                  <a:gd name="T3" fmla="*/ 0 h 45"/>
                  <a:gd name="T4" fmla="*/ 0 w 36"/>
                  <a:gd name="T5" fmla="*/ 44 h 45"/>
                  <a:gd name="T6" fmla="*/ 0 w 36"/>
                  <a:gd name="T7" fmla="*/ 45 h 45"/>
                  <a:gd name="T8" fmla="*/ 36 w 36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45">
                    <a:moveTo>
                      <a:pt x="36" y="1"/>
                    </a:moveTo>
                    <a:lnTo>
                      <a:pt x="35" y="0"/>
                    </a:lnTo>
                    <a:lnTo>
                      <a:pt x="0" y="44"/>
                    </a:lnTo>
                    <a:lnTo>
                      <a:pt x="0" y="45"/>
                    </a:ln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0" name="Freeform: Shape 329" descr="789014d7-4076-42bb-9a95-6ee0d43cbab7"/>
              <p:cNvSpPr/>
              <p:nvPr/>
            </p:nvSpPr>
            <p:spPr bwMode="auto">
              <a:xfrm>
                <a:off x="4976" y="1297"/>
                <a:ext cx="37" cy="45"/>
              </a:xfrm>
              <a:custGeom>
                <a:avLst/>
                <a:gdLst>
                  <a:gd name="T0" fmla="*/ 36 w 37"/>
                  <a:gd name="T1" fmla="*/ 1 h 45"/>
                  <a:gd name="T2" fmla="*/ 0 w 37"/>
                  <a:gd name="T3" fmla="*/ 45 h 45"/>
                  <a:gd name="T4" fmla="*/ 1 w 37"/>
                  <a:gd name="T5" fmla="*/ 45 h 45"/>
                  <a:gd name="T6" fmla="*/ 36 w 37"/>
                  <a:gd name="T7" fmla="*/ 2 h 45"/>
                  <a:gd name="T8" fmla="*/ 37 w 37"/>
                  <a:gd name="T9" fmla="*/ 0 h 45"/>
                  <a:gd name="T10" fmla="*/ 37 w 37"/>
                  <a:gd name="T11" fmla="*/ 0 h 45"/>
                  <a:gd name="T12" fmla="*/ 36 w 37"/>
                  <a:gd name="T13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" h="45">
                    <a:moveTo>
                      <a:pt x="36" y="1"/>
                    </a:moveTo>
                    <a:lnTo>
                      <a:pt x="0" y="45"/>
                    </a:lnTo>
                    <a:lnTo>
                      <a:pt x="1" y="45"/>
                    </a:lnTo>
                    <a:lnTo>
                      <a:pt x="36" y="2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1" name="Freeform: Shape 330" descr="b308a750-ecf8-4477-924b-e252eb7e870f"/>
              <p:cNvSpPr/>
              <p:nvPr/>
            </p:nvSpPr>
            <p:spPr bwMode="auto">
              <a:xfrm>
                <a:off x="4971" y="1297"/>
                <a:ext cx="42" cy="24"/>
              </a:xfrm>
              <a:custGeom>
                <a:avLst/>
                <a:gdLst>
                  <a:gd name="T0" fmla="*/ 41 w 42"/>
                  <a:gd name="T1" fmla="*/ 0 h 24"/>
                  <a:gd name="T2" fmla="*/ 0 w 42"/>
                  <a:gd name="T3" fmla="*/ 23 h 24"/>
                  <a:gd name="T4" fmla="*/ 0 w 42"/>
                  <a:gd name="T5" fmla="*/ 24 h 24"/>
                  <a:gd name="T6" fmla="*/ 41 w 42"/>
                  <a:gd name="T7" fmla="*/ 1 h 24"/>
                  <a:gd name="T8" fmla="*/ 42 w 42"/>
                  <a:gd name="T9" fmla="*/ 0 h 24"/>
                  <a:gd name="T10" fmla="*/ 41 w 42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24">
                    <a:moveTo>
                      <a:pt x="41" y="0"/>
                    </a:moveTo>
                    <a:lnTo>
                      <a:pt x="0" y="23"/>
                    </a:lnTo>
                    <a:lnTo>
                      <a:pt x="0" y="24"/>
                    </a:lnTo>
                    <a:lnTo>
                      <a:pt x="41" y="1"/>
                    </a:lnTo>
                    <a:lnTo>
                      <a:pt x="42" y="0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2" name="Freeform: Shape 331" descr="5022392d-a9a1-4fac-b6fc-4e313c0e311b"/>
              <p:cNvSpPr/>
              <p:nvPr/>
            </p:nvSpPr>
            <p:spPr bwMode="auto">
              <a:xfrm>
                <a:off x="4971" y="1296"/>
                <a:ext cx="41" cy="24"/>
              </a:xfrm>
              <a:custGeom>
                <a:avLst/>
                <a:gdLst>
                  <a:gd name="T0" fmla="*/ 41 w 41"/>
                  <a:gd name="T1" fmla="*/ 1 h 24"/>
                  <a:gd name="T2" fmla="*/ 40 w 41"/>
                  <a:gd name="T3" fmla="*/ 0 h 24"/>
                  <a:gd name="T4" fmla="*/ 0 w 41"/>
                  <a:gd name="T5" fmla="*/ 23 h 24"/>
                  <a:gd name="T6" fmla="*/ 0 w 41"/>
                  <a:gd name="T7" fmla="*/ 24 h 24"/>
                  <a:gd name="T8" fmla="*/ 41 w 41"/>
                  <a:gd name="T9" fmla="*/ 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24">
                    <a:moveTo>
                      <a:pt x="41" y="1"/>
                    </a:moveTo>
                    <a:lnTo>
                      <a:pt x="40" y="0"/>
                    </a:lnTo>
                    <a:lnTo>
                      <a:pt x="0" y="23"/>
                    </a:lnTo>
                    <a:lnTo>
                      <a:pt x="0" y="24"/>
                    </a:lnTo>
                    <a:lnTo>
                      <a:pt x="41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3" name="Freeform: Shape 332" descr="1bc5e951-b941-460b-89b8-5d572db61f30"/>
              <p:cNvSpPr/>
              <p:nvPr/>
            </p:nvSpPr>
            <p:spPr bwMode="auto">
              <a:xfrm>
                <a:off x="5013" y="1249"/>
                <a:ext cx="1" cy="46"/>
              </a:xfrm>
              <a:custGeom>
                <a:avLst/>
                <a:gdLst>
                  <a:gd name="T0" fmla="*/ 1 w 1"/>
                  <a:gd name="T1" fmla="*/ 0 h 46"/>
                  <a:gd name="T2" fmla="*/ 0 w 1"/>
                  <a:gd name="T3" fmla="*/ 0 h 46"/>
                  <a:gd name="T4" fmla="*/ 0 w 1"/>
                  <a:gd name="T5" fmla="*/ 46 h 46"/>
                  <a:gd name="T6" fmla="*/ 1 w 1"/>
                  <a:gd name="T7" fmla="*/ 46 h 46"/>
                  <a:gd name="T8" fmla="*/ 1 w 1"/>
                  <a:gd name="T9" fmla="*/ 45 h 46"/>
                  <a:gd name="T10" fmla="*/ 1 w 1"/>
                  <a:gd name="T11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6">
                    <a:moveTo>
                      <a:pt x="1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1" y="46"/>
                    </a:lnTo>
                    <a:lnTo>
                      <a:pt x="1" y="4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4" name="Freeform: Shape 333" descr="6a58fc69-de67-4a5f-ab3a-1ccd08a82553"/>
              <p:cNvSpPr/>
              <p:nvPr/>
            </p:nvSpPr>
            <p:spPr bwMode="auto">
              <a:xfrm>
                <a:off x="5012" y="1249"/>
                <a:ext cx="1" cy="46"/>
              </a:xfrm>
              <a:custGeom>
                <a:avLst/>
                <a:gdLst>
                  <a:gd name="T0" fmla="*/ 1 w 1"/>
                  <a:gd name="T1" fmla="*/ 0 h 46"/>
                  <a:gd name="T2" fmla="*/ 0 w 1"/>
                  <a:gd name="T3" fmla="*/ 1 h 46"/>
                  <a:gd name="T4" fmla="*/ 0 w 1"/>
                  <a:gd name="T5" fmla="*/ 45 h 46"/>
                  <a:gd name="T6" fmla="*/ 1 w 1"/>
                  <a:gd name="T7" fmla="*/ 46 h 46"/>
                  <a:gd name="T8" fmla="*/ 1 w 1"/>
                  <a:gd name="T9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6">
                    <a:moveTo>
                      <a:pt x="1" y="0"/>
                    </a:moveTo>
                    <a:lnTo>
                      <a:pt x="0" y="1"/>
                    </a:lnTo>
                    <a:lnTo>
                      <a:pt x="0" y="45"/>
                    </a:lnTo>
                    <a:lnTo>
                      <a:pt x="1" y="4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5" name="Freeform: Shape 334" descr="24d5c399-4bd5-4d28-b972-b263b630ff1c"/>
              <p:cNvSpPr/>
              <p:nvPr/>
            </p:nvSpPr>
            <p:spPr bwMode="auto">
              <a:xfrm>
                <a:off x="4992" y="1266"/>
                <a:ext cx="22" cy="30"/>
              </a:xfrm>
              <a:custGeom>
                <a:avLst/>
                <a:gdLst>
                  <a:gd name="T0" fmla="*/ 1 w 22"/>
                  <a:gd name="T1" fmla="*/ 0 h 30"/>
                  <a:gd name="T2" fmla="*/ 0 w 22"/>
                  <a:gd name="T3" fmla="*/ 1 h 30"/>
                  <a:gd name="T4" fmla="*/ 20 w 22"/>
                  <a:gd name="T5" fmla="*/ 30 h 30"/>
                  <a:gd name="T6" fmla="*/ 22 w 22"/>
                  <a:gd name="T7" fmla="*/ 30 h 30"/>
                  <a:gd name="T8" fmla="*/ 22 w 22"/>
                  <a:gd name="T9" fmla="*/ 29 h 30"/>
                  <a:gd name="T10" fmla="*/ 21 w 22"/>
                  <a:gd name="T11" fmla="*/ 29 h 30"/>
                  <a:gd name="T12" fmla="*/ 1 w 22"/>
                  <a:gd name="T13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" h="30">
                    <a:moveTo>
                      <a:pt x="1" y="0"/>
                    </a:moveTo>
                    <a:lnTo>
                      <a:pt x="0" y="1"/>
                    </a:lnTo>
                    <a:lnTo>
                      <a:pt x="20" y="30"/>
                    </a:lnTo>
                    <a:lnTo>
                      <a:pt x="22" y="30"/>
                    </a:lnTo>
                    <a:lnTo>
                      <a:pt x="22" y="29"/>
                    </a:lnTo>
                    <a:lnTo>
                      <a:pt x="21" y="2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6" name="Freeform: Shape 335" descr="3cfbca86-4a63-4c07-b331-655587481676"/>
              <p:cNvSpPr/>
              <p:nvPr/>
            </p:nvSpPr>
            <p:spPr bwMode="auto">
              <a:xfrm>
                <a:off x="4992" y="1267"/>
                <a:ext cx="20" cy="29"/>
              </a:xfrm>
              <a:custGeom>
                <a:avLst/>
                <a:gdLst>
                  <a:gd name="T0" fmla="*/ 0 w 20"/>
                  <a:gd name="T1" fmla="*/ 0 h 29"/>
                  <a:gd name="T2" fmla="*/ 0 w 20"/>
                  <a:gd name="T3" fmla="*/ 1 h 29"/>
                  <a:gd name="T4" fmla="*/ 19 w 20"/>
                  <a:gd name="T5" fmla="*/ 28 h 29"/>
                  <a:gd name="T6" fmla="*/ 20 w 20"/>
                  <a:gd name="T7" fmla="*/ 29 h 29"/>
                  <a:gd name="T8" fmla="*/ 0 w 20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8">
                    <a:moveTo>
                      <a:pt x="0" y="0"/>
                    </a:moveTo>
                    <a:lnTo>
                      <a:pt x="0" y="1"/>
                    </a:lnTo>
                    <a:lnTo>
                      <a:pt x="19" y="28"/>
                    </a:lnTo>
                    <a:lnTo>
                      <a:pt x="20" y="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7" name="Freeform: Shape 336" descr="5ef478a1-a0b7-4463-8605-ab7a9e26c5ca"/>
              <p:cNvSpPr/>
              <p:nvPr/>
            </p:nvSpPr>
            <p:spPr bwMode="auto">
              <a:xfrm>
                <a:off x="4978" y="1291"/>
                <a:ext cx="70" cy="10"/>
              </a:xfrm>
              <a:custGeom>
                <a:avLst/>
                <a:gdLst>
                  <a:gd name="T0" fmla="*/ 0 w 70"/>
                  <a:gd name="T1" fmla="*/ 0 h 10"/>
                  <a:gd name="T2" fmla="*/ 0 w 70"/>
                  <a:gd name="T3" fmla="*/ 2 h 10"/>
                  <a:gd name="T4" fmla="*/ 34 w 70"/>
                  <a:gd name="T5" fmla="*/ 6 h 10"/>
                  <a:gd name="T6" fmla="*/ 35 w 70"/>
                  <a:gd name="T7" fmla="*/ 6 h 10"/>
                  <a:gd name="T8" fmla="*/ 35 w 70"/>
                  <a:gd name="T9" fmla="*/ 6 h 10"/>
                  <a:gd name="T10" fmla="*/ 35 w 70"/>
                  <a:gd name="T11" fmla="*/ 6 h 10"/>
                  <a:gd name="T12" fmla="*/ 37 w 70"/>
                  <a:gd name="T13" fmla="*/ 6 h 10"/>
                  <a:gd name="T14" fmla="*/ 69 w 70"/>
                  <a:gd name="T15" fmla="*/ 10 h 10"/>
                  <a:gd name="T16" fmla="*/ 70 w 70"/>
                  <a:gd name="T17" fmla="*/ 9 h 10"/>
                  <a:gd name="T18" fmla="*/ 37 w 70"/>
                  <a:gd name="T19" fmla="*/ 5 h 10"/>
                  <a:gd name="T20" fmla="*/ 37 w 70"/>
                  <a:gd name="T21" fmla="*/ 5 h 10"/>
                  <a:gd name="T22" fmla="*/ 36 w 70"/>
                  <a:gd name="T23" fmla="*/ 5 h 10"/>
                  <a:gd name="T24" fmla="*/ 36 w 70"/>
                  <a:gd name="T25" fmla="*/ 5 h 10"/>
                  <a:gd name="T26" fmla="*/ 34 w 70"/>
                  <a:gd name="T27" fmla="*/ 5 h 10"/>
                  <a:gd name="T28" fmla="*/ 0 w 70"/>
                  <a:gd name="T2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" h="10">
                    <a:moveTo>
                      <a:pt x="0" y="0"/>
                    </a:moveTo>
                    <a:lnTo>
                      <a:pt x="0" y="2"/>
                    </a:lnTo>
                    <a:lnTo>
                      <a:pt x="34" y="6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37" y="6"/>
                    </a:lnTo>
                    <a:lnTo>
                      <a:pt x="69" y="10"/>
                    </a:lnTo>
                    <a:lnTo>
                      <a:pt x="70" y="9"/>
                    </a:lnTo>
                    <a:lnTo>
                      <a:pt x="37" y="5"/>
                    </a:lnTo>
                    <a:lnTo>
                      <a:pt x="37" y="5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4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8" name="Freeform: Shape 337" descr="045f9bb1-4994-4bed-93d3-05809720ca67"/>
              <p:cNvSpPr/>
              <p:nvPr/>
            </p:nvSpPr>
            <p:spPr bwMode="auto">
              <a:xfrm>
                <a:off x="4978" y="1291"/>
                <a:ext cx="34" cy="5"/>
              </a:xfrm>
              <a:custGeom>
                <a:avLst/>
                <a:gdLst>
                  <a:gd name="T0" fmla="*/ 34 w 34"/>
                  <a:gd name="T1" fmla="*/ 5 h 5"/>
                  <a:gd name="T2" fmla="*/ 33 w 34"/>
                  <a:gd name="T3" fmla="*/ 4 h 5"/>
                  <a:gd name="T4" fmla="*/ 0 w 34"/>
                  <a:gd name="T5" fmla="*/ 0 h 5"/>
                  <a:gd name="T6" fmla="*/ 0 w 34"/>
                  <a:gd name="T7" fmla="*/ 0 h 5"/>
                  <a:gd name="T8" fmla="*/ 34 w 34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lnTo>
                      <a:pt x="33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9" name="Freeform: Shape 338" descr="39dfcff1-e0b2-4885-a833-fba50307dd17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0" name="Freeform: Shape 339" descr="5437507c-3a0e-4ea4-83b8-664972c479f8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1" name="Freeform: Shape 340" descr="7e2728e0-e274-449c-836d-a1ea42a0ae93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2" name="Freeform: Shape 341" descr="c9f65582-5c37-49cf-baea-3e5a67d24def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3" name="Freeform: Shape 342" descr="69e5a35f-a8e7-4088-9923-244fb4afdf56"/>
              <p:cNvSpPr/>
              <p:nvPr/>
            </p:nvSpPr>
            <p:spPr bwMode="auto">
              <a:xfrm>
                <a:off x="5182" y="1149"/>
                <a:ext cx="24" cy="19"/>
              </a:xfrm>
              <a:custGeom>
                <a:avLst/>
                <a:gdLst>
                  <a:gd name="T0" fmla="*/ 24 w 24"/>
                  <a:gd name="T1" fmla="*/ 2 h 19"/>
                  <a:gd name="T2" fmla="*/ 20 w 24"/>
                  <a:gd name="T3" fmla="*/ 0 h 19"/>
                  <a:gd name="T4" fmla="*/ 0 w 24"/>
                  <a:gd name="T5" fmla="*/ 16 h 19"/>
                  <a:gd name="T6" fmla="*/ 5 w 24"/>
                  <a:gd name="T7" fmla="*/ 19 h 19"/>
                  <a:gd name="T8" fmla="*/ 24 w 24"/>
                  <a:gd name="T9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19">
                    <a:moveTo>
                      <a:pt x="24" y="2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3" y="4"/>
                      <a:pt x="6" y="10"/>
                      <a:pt x="0" y="16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11" y="12"/>
                      <a:pt x="17" y="7"/>
                      <a:pt x="2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4" name="Freeform: Shape 343" descr="9c0b34ba-dae6-4fa7-8290-309c96d87edf"/>
              <p:cNvSpPr/>
              <p:nvPr/>
            </p:nvSpPr>
            <p:spPr bwMode="auto">
              <a:xfrm>
                <a:off x="5165" y="1165"/>
                <a:ext cx="22" cy="31"/>
              </a:xfrm>
              <a:custGeom>
                <a:avLst/>
                <a:gdLst>
                  <a:gd name="T0" fmla="*/ 22 w 22"/>
                  <a:gd name="T1" fmla="*/ 3 h 31"/>
                  <a:gd name="T2" fmla="*/ 17 w 22"/>
                  <a:gd name="T3" fmla="*/ 0 h 31"/>
                  <a:gd name="T4" fmla="*/ 0 w 22"/>
                  <a:gd name="T5" fmla="*/ 28 h 31"/>
                  <a:gd name="T6" fmla="*/ 4 w 22"/>
                  <a:gd name="T7" fmla="*/ 31 h 31"/>
                  <a:gd name="T8" fmla="*/ 22 w 22"/>
                  <a:gd name="T9" fmla="*/ 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1">
                    <a:moveTo>
                      <a:pt x="22" y="3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0" y="9"/>
                      <a:pt x="4" y="18"/>
                      <a:pt x="0" y="28"/>
                    </a:cubicBezTo>
                    <a:cubicBezTo>
                      <a:pt x="4" y="31"/>
                      <a:pt x="4" y="31"/>
                      <a:pt x="4" y="31"/>
                    </a:cubicBezTo>
                    <a:cubicBezTo>
                      <a:pt x="9" y="21"/>
                      <a:pt x="15" y="11"/>
                      <a:pt x="22" y="3"/>
                    </a:cubicBezTo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5" name="Freeform: Shape 344" descr="a2050d0d-add0-44ca-920f-f0bea3cec95d"/>
              <p:cNvSpPr/>
              <p:nvPr/>
            </p:nvSpPr>
            <p:spPr bwMode="auto">
              <a:xfrm>
                <a:off x="5157" y="1193"/>
                <a:ext cx="18" cy="66"/>
              </a:xfrm>
              <a:custGeom>
                <a:avLst/>
                <a:gdLst>
                  <a:gd name="T0" fmla="*/ 12 w 18"/>
                  <a:gd name="T1" fmla="*/ 3 h 66"/>
                  <a:gd name="T2" fmla="*/ 8 w 18"/>
                  <a:gd name="T3" fmla="*/ 0 h 66"/>
                  <a:gd name="T4" fmla="*/ 0 w 18"/>
                  <a:gd name="T5" fmla="*/ 34 h 66"/>
                  <a:gd name="T6" fmla="*/ 13 w 18"/>
                  <a:gd name="T7" fmla="*/ 63 h 66"/>
                  <a:gd name="T8" fmla="*/ 18 w 18"/>
                  <a:gd name="T9" fmla="*/ 66 h 66"/>
                  <a:gd name="T10" fmla="*/ 4 w 18"/>
                  <a:gd name="T11" fmla="*/ 37 h 66"/>
                  <a:gd name="T12" fmla="*/ 12 w 18"/>
                  <a:gd name="T13" fmla="*/ 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66">
                    <a:moveTo>
                      <a:pt x="12" y="3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3" y="11"/>
                      <a:pt x="0" y="23"/>
                      <a:pt x="0" y="34"/>
                    </a:cubicBezTo>
                    <a:cubicBezTo>
                      <a:pt x="0" y="48"/>
                      <a:pt x="5" y="58"/>
                      <a:pt x="13" y="63"/>
                    </a:cubicBezTo>
                    <a:cubicBezTo>
                      <a:pt x="18" y="66"/>
                      <a:pt x="18" y="66"/>
                      <a:pt x="18" y="66"/>
                    </a:cubicBezTo>
                    <a:cubicBezTo>
                      <a:pt x="9" y="61"/>
                      <a:pt x="4" y="51"/>
                      <a:pt x="4" y="37"/>
                    </a:cubicBezTo>
                    <a:cubicBezTo>
                      <a:pt x="4" y="26"/>
                      <a:pt x="7" y="14"/>
                      <a:pt x="12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6" name="Freeform: Shape 345" descr="82419a6e-5ae0-4d5e-8100-25156e3fe218"/>
              <p:cNvSpPr/>
              <p:nvPr/>
            </p:nvSpPr>
            <p:spPr bwMode="auto">
              <a:xfrm>
                <a:off x="5170" y="1253"/>
                <a:ext cx="37" cy="10"/>
              </a:xfrm>
              <a:custGeom>
                <a:avLst/>
                <a:gdLst>
                  <a:gd name="T0" fmla="*/ 37 w 37"/>
                  <a:gd name="T1" fmla="*/ 3 h 10"/>
                  <a:gd name="T2" fmla="*/ 32 w 37"/>
                  <a:gd name="T3" fmla="*/ 0 h 10"/>
                  <a:gd name="T4" fmla="*/ 0 w 37"/>
                  <a:gd name="T5" fmla="*/ 3 h 10"/>
                  <a:gd name="T6" fmla="*/ 5 w 37"/>
                  <a:gd name="T7" fmla="*/ 6 h 10"/>
                  <a:gd name="T8" fmla="*/ 37 w 37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3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0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3" y="10"/>
                      <a:pt x="24" y="10"/>
                      <a:pt x="37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7" name="Freeform: Shape 346" descr="a7070e53-305c-4fa2-8b3b-d7d4d28b0fc4"/>
              <p:cNvSpPr/>
              <p:nvPr/>
            </p:nvSpPr>
            <p:spPr bwMode="auto">
              <a:xfrm>
                <a:off x="5234" y="1146"/>
                <a:ext cx="18" cy="65"/>
              </a:xfrm>
              <a:custGeom>
                <a:avLst/>
                <a:gdLst>
                  <a:gd name="T0" fmla="*/ 5 w 18"/>
                  <a:gd name="T1" fmla="*/ 2 h 65"/>
                  <a:gd name="T2" fmla="*/ 0 w 18"/>
                  <a:gd name="T3" fmla="*/ 0 h 65"/>
                  <a:gd name="T4" fmla="*/ 13 w 18"/>
                  <a:gd name="T5" fmla="*/ 29 h 65"/>
                  <a:gd name="T6" fmla="*/ 6 w 18"/>
                  <a:gd name="T7" fmla="*/ 63 h 65"/>
                  <a:gd name="T8" fmla="*/ 10 w 18"/>
                  <a:gd name="T9" fmla="*/ 65 h 65"/>
                  <a:gd name="T10" fmla="*/ 18 w 18"/>
                  <a:gd name="T11" fmla="*/ 31 h 65"/>
                  <a:gd name="T12" fmla="*/ 5 w 18"/>
                  <a:gd name="T13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65">
                    <a:moveTo>
                      <a:pt x="5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8" y="4"/>
                      <a:pt x="13" y="14"/>
                      <a:pt x="13" y="29"/>
                    </a:cubicBezTo>
                    <a:cubicBezTo>
                      <a:pt x="13" y="40"/>
                      <a:pt x="11" y="51"/>
                      <a:pt x="6" y="63"/>
                    </a:cubicBezTo>
                    <a:cubicBezTo>
                      <a:pt x="10" y="65"/>
                      <a:pt x="10" y="65"/>
                      <a:pt x="10" y="65"/>
                    </a:cubicBezTo>
                    <a:cubicBezTo>
                      <a:pt x="15" y="54"/>
                      <a:pt x="18" y="42"/>
                      <a:pt x="18" y="31"/>
                    </a:cubicBezTo>
                    <a:cubicBezTo>
                      <a:pt x="18" y="17"/>
                      <a:pt x="13" y="7"/>
                      <a:pt x="5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8" name="Freeform: Shape 347" descr="16c654db-3a77-4753-9b29-0a01fc421bf6"/>
              <p:cNvSpPr/>
              <p:nvPr/>
            </p:nvSpPr>
            <p:spPr bwMode="auto">
              <a:xfrm>
                <a:off x="5222" y="1209"/>
                <a:ext cx="22" cy="30"/>
              </a:xfrm>
              <a:custGeom>
                <a:avLst/>
                <a:gdLst>
                  <a:gd name="T0" fmla="*/ 22 w 22"/>
                  <a:gd name="T1" fmla="*/ 2 h 30"/>
                  <a:gd name="T2" fmla="*/ 18 w 22"/>
                  <a:gd name="T3" fmla="*/ 0 h 30"/>
                  <a:gd name="T4" fmla="*/ 0 w 22"/>
                  <a:gd name="T5" fmla="*/ 27 h 30"/>
                  <a:gd name="T6" fmla="*/ 4 w 22"/>
                  <a:gd name="T7" fmla="*/ 30 h 30"/>
                  <a:gd name="T8" fmla="*/ 22 w 22"/>
                  <a:gd name="T9" fmla="*/ 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30">
                    <a:moveTo>
                      <a:pt x="22" y="2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3" y="10"/>
                      <a:pt x="7" y="19"/>
                      <a:pt x="0" y="27"/>
                    </a:cubicBezTo>
                    <a:cubicBezTo>
                      <a:pt x="4" y="30"/>
                      <a:pt x="4" y="30"/>
                      <a:pt x="4" y="30"/>
                    </a:cubicBezTo>
                    <a:cubicBezTo>
                      <a:pt x="12" y="22"/>
                      <a:pt x="18" y="12"/>
                      <a:pt x="22" y="2"/>
                    </a:cubicBezTo>
                    <a:close/>
                  </a:path>
                </a:pathLst>
              </a:custGeom>
              <a:solidFill>
                <a:srgbClr val="B9B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49" name="Freeform: Shape 348" descr="c670f620-9fea-4199-9e69-d69d2247579b"/>
              <p:cNvSpPr/>
              <p:nvPr/>
            </p:nvSpPr>
            <p:spPr bwMode="auto">
              <a:xfrm>
                <a:off x="5202" y="1236"/>
                <a:ext cx="24" cy="20"/>
              </a:xfrm>
              <a:custGeom>
                <a:avLst/>
                <a:gdLst>
                  <a:gd name="T0" fmla="*/ 24 w 24"/>
                  <a:gd name="T1" fmla="*/ 3 h 20"/>
                  <a:gd name="T2" fmla="*/ 20 w 24"/>
                  <a:gd name="T3" fmla="*/ 0 h 20"/>
                  <a:gd name="T4" fmla="*/ 0 w 24"/>
                  <a:gd name="T5" fmla="*/ 17 h 20"/>
                  <a:gd name="T6" fmla="*/ 5 w 24"/>
                  <a:gd name="T7" fmla="*/ 20 h 20"/>
                  <a:gd name="T8" fmla="*/ 24 w 24"/>
                  <a:gd name="T9" fmla="*/ 3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0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4" y="7"/>
                      <a:pt x="7" y="13"/>
                      <a:pt x="0" y="17"/>
                    </a:cubicBezTo>
                    <a:cubicBezTo>
                      <a:pt x="5" y="20"/>
                      <a:pt x="5" y="20"/>
                      <a:pt x="5" y="20"/>
                    </a:cubicBezTo>
                    <a:cubicBezTo>
                      <a:pt x="12" y="15"/>
                      <a:pt x="19" y="10"/>
                      <a:pt x="24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0" name="Freeform: Shape 349" descr="24fb531a-bde4-4e9c-806e-d51958084a58"/>
              <p:cNvSpPr/>
              <p:nvPr/>
            </p:nvSpPr>
            <p:spPr bwMode="auto">
              <a:xfrm>
                <a:off x="5232" y="1150"/>
                <a:ext cx="17" cy="61"/>
              </a:xfrm>
              <a:custGeom>
                <a:avLst/>
                <a:gdLst>
                  <a:gd name="T0" fmla="*/ 4 w 17"/>
                  <a:gd name="T1" fmla="*/ 2 h 61"/>
                  <a:gd name="T2" fmla="*/ 0 w 17"/>
                  <a:gd name="T3" fmla="*/ 0 h 61"/>
                  <a:gd name="T4" fmla="*/ 12 w 17"/>
                  <a:gd name="T5" fmla="*/ 27 h 61"/>
                  <a:gd name="T6" fmla="*/ 5 w 17"/>
                  <a:gd name="T7" fmla="*/ 58 h 61"/>
                  <a:gd name="T8" fmla="*/ 9 w 17"/>
                  <a:gd name="T9" fmla="*/ 61 h 61"/>
                  <a:gd name="T10" fmla="*/ 17 w 17"/>
                  <a:gd name="T11" fmla="*/ 29 h 61"/>
                  <a:gd name="T12" fmla="*/ 4 w 17"/>
                  <a:gd name="T13" fmla="*/ 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61">
                    <a:moveTo>
                      <a:pt x="4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7" y="4"/>
                      <a:pt x="12" y="13"/>
                      <a:pt x="12" y="27"/>
                    </a:cubicBezTo>
                    <a:cubicBezTo>
                      <a:pt x="12" y="37"/>
                      <a:pt x="9" y="48"/>
                      <a:pt x="5" y="58"/>
                    </a:cubicBezTo>
                    <a:cubicBezTo>
                      <a:pt x="9" y="61"/>
                      <a:pt x="9" y="61"/>
                      <a:pt x="9" y="61"/>
                    </a:cubicBezTo>
                    <a:cubicBezTo>
                      <a:pt x="14" y="50"/>
                      <a:pt x="17" y="39"/>
                      <a:pt x="17" y="29"/>
                    </a:cubicBezTo>
                    <a:cubicBezTo>
                      <a:pt x="17" y="16"/>
                      <a:pt x="12" y="7"/>
                      <a:pt x="4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1" name="Freeform: Shape 350" descr="53f4555f-ebc0-4b43-8808-02d9f1c494ba"/>
              <p:cNvSpPr/>
              <p:nvPr/>
            </p:nvSpPr>
            <p:spPr bwMode="auto">
              <a:xfrm>
                <a:off x="5221" y="1208"/>
                <a:ext cx="20" cy="28"/>
              </a:xfrm>
              <a:custGeom>
                <a:avLst/>
                <a:gdLst>
                  <a:gd name="T0" fmla="*/ 20 w 20"/>
                  <a:gd name="T1" fmla="*/ 3 h 28"/>
                  <a:gd name="T2" fmla="*/ 16 w 20"/>
                  <a:gd name="T3" fmla="*/ 0 h 28"/>
                  <a:gd name="T4" fmla="*/ 0 w 20"/>
                  <a:gd name="T5" fmla="*/ 26 h 28"/>
                  <a:gd name="T6" fmla="*/ 4 w 20"/>
                  <a:gd name="T7" fmla="*/ 28 h 28"/>
                  <a:gd name="T8" fmla="*/ 20 w 20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8">
                    <a:moveTo>
                      <a:pt x="20" y="3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12" y="9"/>
                      <a:pt x="6" y="18"/>
                      <a:pt x="0" y="26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11" y="21"/>
                      <a:pt x="16" y="12"/>
                      <a:pt x="20" y="3"/>
                    </a:cubicBezTo>
                    <a:close/>
                  </a:path>
                </a:pathLst>
              </a:custGeom>
              <a:solidFill>
                <a:srgbClr val="D6D3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2" name="Freeform: Shape 351" descr="2ee9e439-ec49-4596-8fe5-d3415730f9cd"/>
              <p:cNvSpPr/>
              <p:nvPr/>
            </p:nvSpPr>
            <p:spPr bwMode="auto">
              <a:xfrm>
                <a:off x="5202" y="1234"/>
                <a:ext cx="23" cy="18"/>
              </a:xfrm>
              <a:custGeom>
                <a:avLst/>
                <a:gdLst>
                  <a:gd name="T0" fmla="*/ 23 w 23"/>
                  <a:gd name="T1" fmla="*/ 2 h 18"/>
                  <a:gd name="T2" fmla="*/ 19 w 23"/>
                  <a:gd name="T3" fmla="*/ 0 h 18"/>
                  <a:gd name="T4" fmla="*/ 0 w 23"/>
                  <a:gd name="T5" fmla="*/ 15 h 18"/>
                  <a:gd name="T6" fmla="*/ 5 w 23"/>
                  <a:gd name="T7" fmla="*/ 18 h 18"/>
                  <a:gd name="T8" fmla="*/ 23 w 23"/>
                  <a:gd name="T9" fmla="*/ 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8">
                    <a:moveTo>
                      <a:pt x="23" y="2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13" y="6"/>
                      <a:pt x="7" y="11"/>
                      <a:pt x="0" y="15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11" y="14"/>
                      <a:pt x="18" y="9"/>
                      <a:pt x="23" y="2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3" name="Freeform: Shape 352" descr="d3dcbdbb-2102-43ca-bd19-237464a64b93"/>
              <p:cNvSpPr/>
              <p:nvPr/>
            </p:nvSpPr>
            <p:spPr bwMode="auto">
              <a:xfrm>
                <a:off x="5172" y="1249"/>
                <a:ext cx="35" cy="10"/>
              </a:xfrm>
              <a:custGeom>
                <a:avLst/>
                <a:gdLst>
                  <a:gd name="T0" fmla="*/ 35 w 35"/>
                  <a:gd name="T1" fmla="*/ 3 h 10"/>
                  <a:gd name="T2" fmla="*/ 30 w 35"/>
                  <a:gd name="T3" fmla="*/ 0 h 10"/>
                  <a:gd name="T4" fmla="*/ 0 w 35"/>
                  <a:gd name="T5" fmla="*/ 3 h 10"/>
                  <a:gd name="T6" fmla="*/ 5 w 35"/>
                  <a:gd name="T7" fmla="*/ 6 h 10"/>
                  <a:gd name="T8" fmla="*/ 35 w 35"/>
                  <a:gd name="T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10">
                    <a:moveTo>
                      <a:pt x="35" y="3"/>
                    </a:moveTo>
                    <a:cubicBezTo>
                      <a:pt x="30" y="0"/>
                      <a:pt x="30" y="0"/>
                      <a:pt x="30" y="0"/>
                    </a:cubicBezTo>
                    <a:cubicBezTo>
                      <a:pt x="19" y="7"/>
                      <a:pt x="8" y="8"/>
                      <a:pt x="0" y="3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12" y="10"/>
                      <a:pt x="23" y="10"/>
                      <a:pt x="35" y="3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4" name="Freeform: Shape 353" descr="231e349e-cd07-4090-8f1b-2736e68547ac"/>
              <p:cNvSpPr/>
              <p:nvPr/>
            </p:nvSpPr>
            <p:spPr bwMode="auto">
              <a:xfrm>
                <a:off x="5202" y="1141"/>
                <a:ext cx="37" cy="10"/>
              </a:xfrm>
              <a:custGeom>
                <a:avLst/>
                <a:gdLst>
                  <a:gd name="T0" fmla="*/ 37 w 37"/>
                  <a:gd name="T1" fmla="*/ 7 h 10"/>
                  <a:gd name="T2" fmla="*/ 32 w 37"/>
                  <a:gd name="T3" fmla="*/ 5 h 10"/>
                  <a:gd name="T4" fmla="*/ 0 w 37"/>
                  <a:gd name="T5" fmla="*/ 8 h 10"/>
                  <a:gd name="T6" fmla="*/ 4 w 37"/>
                  <a:gd name="T7" fmla="*/ 10 h 10"/>
                  <a:gd name="T8" fmla="*/ 37 w 37"/>
                  <a:gd name="T9" fmla="*/ 7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7" y="7"/>
                    </a:moveTo>
                    <a:cubicBezTo>
                      <a:pt x="32" y="5"/>
                      <a:pt x="32" y="5"/>
                      <a:pt x="32" y="5"/>
                    </a:cubicBezTo>
                    <a:cubicBezTo>
                      <a:pt x="24" y="0"/>
                      <a:pt x="13" y="1"/>
                      <a:pt x="0" y="8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17" y="3"/>
                      <a:pt x="28" y="3"/>
                      <a:pt x="37" y="7"/>
                    </a:cubicBezTo>
                    <a:close/>
                  </a:path>
                </a:pathLst>
              </a:custGeom>
              <a:solidFill>
                <a:srgbClr val="9991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5" name="Freeform: Shape 354" descr="e54e4561-dc1e-4a93-a654-5cb4516f62b9"/>
              <p:cNvSpPr/>
              <p:nvPr/>
            </p:nvSpPr>
            <p:spPr bwMode="auto">
              <a:xfrm>
                <a:off x="5202" y="1134"/>
                <a:ext cx="40" cy="11"/>
              </a:xfrm>
              <a:custGeom>
                <a:avLst/>
                <a:gdLst>
                  <a:gd name="T0" fmla="*/ 40 w 40"/>
                  <a:gd name="T1" fmla="*/ 8 h 11"/>
                  <a:gd name="T2" fmla="*/ 36 w 40"/>
                  <a:gd name="T3" fmla="*/ 5 h 11"/>
                  <a:gd name="T4" fmla="*/ 0 w 40"/>
                  <a:gd name="T5" fmla="*/ 9 h 11"/>
                  <a:gd name="T6" fmla="*/ 4 w 40"/>
                  <a:gd name="T7" fmla="*/ 11 h 11"/>
                  <a:gd name="T8" fmla="*/ 40 w 40"/>
                  <a:gd name="T9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1">
                    <a:moveTo>
                      <a:pt x="40" y="8"/>
                    </a:moveTo>
                    <a:cubicBezTo>
                      <a:pt x="36" y="5"/>
                      <a:pt x="36" y="5"/>
                      <a:pt x="36" y="5"/>
                    </a:cubicBezTo>
                    <a:cubicBezTo>
                      <a:pt x="27" y="0"/>
                      <a:pt x="14" y="1"/>
                      <a:pt x="0" y="9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18" y="3"/>
                      <a:pt x="31" y="3"/>
                      <a:pt x="40" y="8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6" name="Freeform: Shape 355" descr="5b91c140-81d2-442d-a4b1-cc9e3d3c3cf6"/>
              <p:cNvSpPr>
                <a:spLocks noEditPoints="1"/>
              </p:cNvSpPr>
              <p:nvPr/>
            </p:nvSpPr>
            <p:spPr bwMode="auto">
              <a:xfrm>
                <a:off x="5161" y="1137"/>
                <a:ext cx="91" cy="133"/>
              </a:xfrm>
              <a:custGeom>
                <a:avLst/>
                <a:gdLst>
                  <a:gd name="T0" fmla="*/ 91 w 91"/>
                  <a:gd name="T1" fmla="*/ 40 h 133"/>
                  <a:gd name="T2" fmla="*/ 46 w 91"/>
                  <a:gd name="T3" fmla="*/ 119 h 133"/>
                  <a:gd name="T4" fmla="*/ 0 w 91"/>
                  <a:gd name="T5" fmla="*/ 93 h 133"/>
                  <a:gd name="T6" fmla="*/ 45 w 91"/>
                  <a:gd name="T7" fmla="*/ 14 h 133"/>
                  <a:gd name="T8" fmla="*/ 91 w 91"/>
                  <a:gd name="T9" fmla="*/ 40 h 133"/>
                  <a:gd name="T10" fmla="*/ 46 w 91"/>
                  <a:gd name="T11" fmla="*/ 115 h 133"/>
                  <a:gd name="T12" fmla="*/ 88 w 91"/>
                  <a:gd name="T13" fmla="*/ 42 h 133"/>
                  <a:gd name="T14" fmla="*/ 45 w 91"/>
                  <a:gd name="T15" fmla="*/ 18 h 133"/>
                  <a:gd name="T16" fmla="*/ 4 w 91"/>
                  <a:gd name="T17" fmla="*/ 91 h 133"/>
                  <a:gd name="T18" fmla="*/ 46 w 91"/>
                  <a:gd name="T19" fmla="*/ 115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1" h="133">
                    <a:moveTo>
                      <a:pt x="91" y="40"/>
                    </a:moveTo>
                    <a:cubicBezTo>
                      <a:pt x="91" y="69"/>
                      <a:pt x="71" y="104"/>
                      <a:pt x="46" y="119"/>
                    </a:cubicBezTo>
                    <a:cubicBezTo>
                      <a:pt x="21" y="133"/>
                      <a:pt x="0" y="121"/>
                      <a:pt x="0" y="93"/>
                    </a:cubicBezTo>
                    <a:cubicBezTo>
                      <a:pt x="0" y="64"/>
                      <a:pt x="20" y="29"/>
                      <a:pt x="45" y="14"/>
                    </a:cubicBezTo>
                    <a:cubicBezTo>
                      <a:pt x="70" y="0"/>
                      <a:pt x="91" y="12"/>
                      <a:pt x="91" y="40"/>
                    </a:cubicBezTo>
                    <a:moveTo>
                      <a:pt x="46" y="115"/>
                    </a:moveTo>
                    <a:cubicBezTo>
                      <a:pt x="69" y="101"/>
                      <a:pt x="88" y="69"/>
                      <a:pt x="88" y="42"/>
                    </a:cubicBezTo>
                    <a:cubicBezTo>
                      <a:pt x="88" y="16"/>
                      <a:pt x="69" y="5"/>
                      <a:pt x="45" y="18"/>
                    </a:cubicBezTo>
                    <a:cubicBezTo>
                      <a:pt x="22" y="32"/>
                      <a:pt x="3" y="64"/>
                      <a:pt x="4" y="91"/>
                    </a:cubicBezTo>
                    <a:cubicBezTo>
                      <a:pt x="4" y="117"/>
                      <a:pt x="23" y="128"/>
                      <a:pt x="46" y="115"/>
                    </a:cubicBezTo>
                  </a:path>
                </a:pathLst>
              </a:custGeom>
              <a:solidFill>
                <a:srgbClr val="6361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7" name="Freeform: Shape 356" descr="326a7976-44a9-4619-8b90-d0bdf0ab6dca"/>
              <p:cNvSpPr/>
              <p:nvPr/>
            </p:nvSpPr>
            <p:spPr bwMode="auto">
              <a:xfrm>
                <a:off x="5180" y="1143"/>
                <a:ext cx="26" cy="21"/>
              </a:xfrm>
              <a:custGeom>
                <a:avLst/>
                <a:gdLst>
                  <a:gd name="T0" fmla="*/ 26 w 26"/>
                  <a:gd name="T1" fmla="*/ 2 h 21"/>
                  <a:gd name="T2" fmla="*/ 22 w 26"/>
                  <a:gd name="T3" fmla="*/ 0 h 21"/>
                  <a:gd name="T4" fmla="*/ 0 w 26"/>
                  <a:gd name="T5" fmla="*/ 18 h 21"/>
                  <a:gd name="T6" fmla="*/ 4 w 26"/>
                  <a:gd name="T7" fmla="*/ 21 h 21"/>
                  <a:gd name="T8" fmla="*/ 26 w 26"/>
                  <a:gd name="T9" fmla="*/ 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1">
                    <a:moveTo>
                      <a:pt x="26" y="2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14" y="4"/>
                      <a:pt x="7" y="11"/>
                      <a:pt x="0" y="18"/>
                    </a:cubicBezTo>
                    <a:cubicBezTo>
                      <a:pt x="4" y="21"/>
                      <a:pt x="4" y="21"/>
                      <a:pt x="4" y="21"/>
                    </a:cubicBezTo>
                    <a:cubicBezTo>
                      <a:pt x="11" y="13"/>
                      <a:pt x="19" y="7"/>
                      <a:pt x="26" y="2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8" name="Freeform: Shape 357" descr="a62d135d-3189-45b8-8653-5af03c4772f7"/>
              <p:cNvSpPr/>
              <p:nvPr/>
            </p:nvSpPr>
            <p:spPr bwMode="auto">
              <a:xfrm>
                <a:off x="5160" y="1161"/>
                <a:ext cx="24" cy="34"/>
              </a:xfrm>
              <a:custGeom>
                <a:avLst/>
                <a:gdLst>
                  <a:gd name="T0" fmla="*/ 24 w 24"/>
                  <a:gd name="T1" fmla="*/ 3 h 34"/>
                  <a:gd name="T2" fmla="*/ 20 w 24"/>
                  <a:gd name="T3" fmla="*/ 0 h 34"/>
                  <a:gd name="T4" fmla="*/ 0 w 24"/>
                  <a:gd name="T5" fmla="*/ 31 h 34"/>
                  <a:gd name="T6" fmla="*/ 5 w 24"/>
                  <a:gd name="T7" fmla="*/ 34 h 34"/>
                  <a:gd name="T8" fmla="*/ 24 w 24"/>
                  <a:gd name="T9" fmla="*/ 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34">
                    <a:moveTo>
                      <a:pt x="24" y="3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2" y="9"/>
                      <a:pt x="5" y="20"/>
                      <a:pt x="0" y="31"/>
                    </a:cubicBezTo>
                    <a:cubicBezTo>
                      <a:pt x="5" y="34"/>
                      <a:pt x="5" y="34"/>
                      <a:pt x="5" y="34"/>
                    </a:cubicBezTo>
                    <a:cubicBezTo>
                      <a:pt x="10" y="23"/>
                      <a:pt x="16" y="12"/>
                      <a:pt x="24" y="3"/>
                    </a:cubicBezTo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59" name="Freeform: Shape 358" descr="473a6772-ec3f-4488-a65b-6601437b9e1c"/>
              <p:cNvSpPr/>
              <p:nvPr/>
            </p:nvSpPr>
            <p:spPr bwMode="auto">
              <a:xfrm>
                <a:off x="5152" y="1192"/>
                <a:ext cx="19" cy="73"/>
              </a:xfrm>
              <a:custGeom>
                <a:avLst/>
                <a:gdLst>
                  <a:gd name="T0" fmla="*/ 13 w 19"/>
                  <a:gd name="T1" fmla="*/ 3 h 73"/>
                  <a:gd name="T2" fmla="*/ 8 w 19"/>
                  <a:gd name="T3" fmla="*/ 0 h 73"/>
                  <a:gd name="T4" fmla="*/ 0 w 19"/>
                  <a:gd name="T5" fmla="*/ 38 h 73"/>
                  <a:gd name="T6" fmla="*/ 14 w 19"/>
                  <a:gd name="T7" fmla="*/ 70 h 73"/>
                  <a:gd name="T8" fmla="*/ 19 w 19"/>
                  <a:gd name="T9" fmla="*/ 73 h 73"/>
                  <a:gd name="T10" fmla="*/ 4 w 19"/>
                  <a:gd name="T11" fmla="*/ 41 h 73"/>
                  <a:gd name="T12" fmla="*/ 13 w 19"/>
                  <a:gd name="T13" fmla="*/ 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73">
                    <a:moveTo>
                      <a:pt x="13" y="3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3" y="13"/>
                      <a:pt x="0" y="26"/>
                      <a:pt x="0" y="38"/>
                    </a:cubicBezTo>
                    <a:cubicBezTo>
                      <a:pt x="0" y="54"/>
                      <a:pt x="5" y="65"/>
                      <a:pt x="14" y="70"/>
                    </a:cubicBezTo>
                    <a:cubicBezTo>
                      <a:pt x="19" y="73"/>
                      <a:pt x="19" y="73"/>
                      <a:pt x="19" y="73"/>
                    </a:cubicBezTo>
                    <a:cubicBezTo>
                      <a:pt x="10" y="68"/>
                      <a:pt x="4" y="57"/>
                      <a:pt x="4" y="41"/>
                    </a:cubicBezTo>
                    <a:cubicBezTo>
                      <a:pt x="4" y="29"/>
                      <a:pt x="7" y="15"/>
                      <a:pt x="13" y="3"/>
                    </a:cubicBez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0" name="Freeform: Shape 359" descr="38864757-bdb9-4450-95a6-b0983aa37f26"/>
              <p:cNvSpPr>
                <a:spLocks noEditPoints="1"/>
              </p:cNvSpPr>
              <p:nvPr/>
            </p:nvSpPr>
            <p:spPr bwMode="auto">
              <a:xfrm>
                <a:off x="5156" y="1129"/>
                <a:ext cx="101" cy="149"/>
              </a:xfrm>
              <a:custGeom>
                <a:avLst/>
                <a:gdLst>
                  <a:gd name="T0" fmla="*/ 101 w 101"/>
                  <a:gd name="T1" fmla="*/ 45 h 149"/>
                  <a:gd name="T2" fmla="*/ 51 w 101"/>
                  <a:gd name="T3" fmla="*/ 133 h 149"/>
                  <a:gd name="T4" fmla="*/ 0 w 101"/>
                  <a:gd name="T5" fmla="*/ 104 h 149"/>
                  <a:gd name="T6" fmla="*/ 50 w 101"/>
                  <a:gd name="T7" fmla="*/ 16 h 149"/>
                  <a:gd name="T8" fmla="*/ 101 w 101"/>
                  <a:gd name="T9" fmla="*/ 45 h 149"/>
                  <a:gd name="T10" fmla="*/ 51 w 101"/>
                  <a:gd name="T11" fmla="*/ 127 h 149"/>
                  <a:gd name="T12" fmla="*/ 96 w 101"/>
                  <a:gd name="T13" fmla="*/ 48 h 149"/>
                  <a:gd name="T14" fmla="*/ 50 w 101"/>
                  <a:gd name="T15" fmla="*/ 22 h 149"/>
                  <a:gd name="T16" fmla="*/ 5 w 101"/>
                  <a:gd name="T17" fmla="*/ 101 h 149"/>
                  <a:gd name="T18" fmla="*/ 51 w 101"/>
                  <a:gd name="T19" fmla="*/ 127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0" h="149">
                    <a:moveTo>
                      <a:pt x="101" y="45"/>
                    </a:moveTo>
                    <a:cubicBezTo>
                      <a:pt x="101" y="77"/>
                      <a:pt x="79" y="116"/>
                      <a:pt x="51" y="133"/>
                    </a:cubicBezTo>
                    <a:cubicBezTo>
                      <a:pt x="23" y="149"/>
                      <a:pt x="0" y="136"/>
                      <a:pt x="0" y="104"/>
                    </a:cubicBezTo>
                    <a:cubicBezTo>
                      <a:pt x="0" y="72"/>
                      <a:pt x="23" y="33"/>
                      <a:pt x="50" y="16"/>
                    </a:cubicBezTo>
                    <a:cubicBezTo>
                      <a:pt x="78" y="0"/>
                      <a:pt x="101" y="13"/>
                      <a:pt x="101" y="45"/>
                    </a:cubicBezTo>
                    <a:moveTo>
                      <a:pt x="51" y="127"/>
                    </a:moveTo>
                    <a:cubicBezTo>
                      <a:pt x="76" y="112"/>
                      <a:pt x="96" y="77"/>
                      <a:pt x="96" y="48"/>
                    </a:cubicBezTo>
                    <a:cubicBezTo>
                      <a:pt x="96" y="20"/>
                      <a:pt x="75" y="8"/>
                      <a:pt x="50" y="22"/>
                    </a:cubicBezTo>
                    <a:cubicBezTo>
                      <a:pt x="25" y="37"/>
                      <a:pt x="5" y="72"/>
                      <a:pt x="5" y="101"/>
                    </a:cubicBezTo>
                    <a:cubicBezTo>
                      <a:pt x="5" y="129"/>
                      <a:pt x="26" y="141"/>
                      <a:pt x="51" y="127"/>
                    </a:cubicBezTo>
                  </a:path>
                </a:pathLst>
              </a:custGeom>
              <a:solidFill>
                <a:srgbClr val="2A2A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1" name="Freeform: Shape 360" descr="8f1b01a1-6de2-49b7-abeb-f455878c1bff"/>
              <p:cNvSpPr/>
              <p:nvPr/>
            </p:nvSpPr>
            <p:spPr bwMode="auto">
              <a:xfrm>
                <a:off x="5206" y="1204"/>
                <a:ext cx="20" cy="27"/>
              </a:xfrm>
              <a:custGeom>
                <a:avLst/>
                <a:gdLst>
                  <a:gd name="T0" fmla="*/ 1 w 20"/>
                  <a:gd name="T1" fmla="*/ 0 h 27"/>
                  <a:gd name="T2" fmla="*/ 0 w 20"/>
                  <a:gd name="T3" fmla="*/ 0 h 27"/>
                  <a:gd name="T4" fmla="*/ 19 w 20"/>
                  <a:gd name="T5" fmla="*/ 27 h 27"/>
                  <a:gd name="T6" fmla="*/ 20 w 20"/>
                  <a:gd name="T7" fmla="*/ 27 h 27"/>
                  <a:gd name="T8" fmla="*/ 1 w 20"/>
                  <a:gd name="T9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7">
                    <a:moveTo>
                      <a:pt x="1" y="0"/>
                    </a:moveTo>
                    <a:lnTo>
                      <a:pt x="0" y="0"/>
                    </a:lnTo>
                    <a:lnTo>
                      <a:pt x="19" y="27"/>
                    </a:lnTo>
                    <a:lnTo>
                      <a:pt x="20" y="2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2" name="Freeform: Shape 361" descr="bfe0fbde-2ca8-4827-8d9d-ca2c9fd3e502"/>
              <p:cNvSpPr/>
              <p:nvPr/>
            </p:nvSpPr>
            <p:spPr bwMode="auto">
              <a:xfrm>
                <a:off x="5207" y="1201"/>
                <a:ext cx="34" cy="5"/>
              </a:xfrm>
              <a:custGeom>
                <a:avLst/>
                <a:gdLst>
                  <a:gd name="T0" fmla="*/ 34 w 34"/>
                  <a:gd name="T1" fmla="*/ 5 h 5"/>
                  <a:gd name="T2" fmla="*/ 33 w 34"/>
                  <a:gd name="T3" fmla="*/ 5 h 5"/>
                  <a:gd name="T4" fmla="*/ 0 w 34"/>
                  <a:gd name="T5" fmla="*/ 0 h 5"/>
                  <a:gd name="T6" fmla="*/ 1 w 34"/>
                  <a:gd name="T7" fmla="*/ 1 h 5"/>
                  <a:gd name="T8" fmla="*/ 34 w 34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5">
                    <a:moveTo>
                      <a:pt x="34" y="5"/>
                    </a:moveTo>
                    <a:lnTo>
                      <a:pt x="33" y="5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3" name="Freeform: Shape 362" descr="598672a0-f194-47a8-8d73-2f8a6fe88d61"/>
              <p:cNvSpPr/>
              <p:nvPr/>
            </p:nvSpPr>
            <p:spPr bwMode="auto">
              <a:xfrm>
                <a:off x="5207" y="1178"/>
                <a:ext cx="40" cy="23"/>
              </a:xfrm>
              <a:custGeom>
                <a:avLst/>
                <a:gdLst>
                  <a:gd name="T0" fmla="*/ 40 w 40"/>
                  <a:gd name="T1" fmla="*/ 1 h 23"/>
                  <a:gd name="T2" fmla="*/ 39 w 40"/>
                  <a:gd name="T3" fmla="*/ 0 h 23"/>
                  <a:gd name="T4" fmla="*/ 0 w 40"/>
                  <a:gd name="T5" fmla="*/ 22 h 23"/>
                  <a:gd name="T6" fmla="*/ 2 w 40"/>
                  <a:gd name="T7" fmla="*/ 23 h 23"/>
                  <a:gd name="T8" fmla="*/ 40 w 40"/>
                  <a:gd name="T9" fmla="*/ 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40" y="1"/>
                    </a:moveTo>
                    <a:lnTo>
                      <a:pt x="39" y="0"/>
                    </a:lnTo>
                    <a:lnTo>
                      <a:pt x="0" y="22"/>
                    </a:lnTo>
                    <a:lnTo>
                      <a:pt x="2" y="23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4" name="Freeform: Shape 363" descr="0795e792-c319-4d2f-ab15-fb58f12ef5e0"/>
              <p:cNvSpPr/>
              <p:nvPr/>
            </p:nvSpPr>
            <p:spPr bwMode="auto">
              <a:xfrm>
                <a:off x="5205" y="1204"/>
                <a:ext cx="2" cy="45"/>
              </a:xfrm>
              <a:custGeom>
                <a:avLst/>
                <a:gdLst>
                  <a:gd name="T0" fmla="*/ 1 w 2"/>
                  <a:gd name="T1" fmla="*/ 1 h 45"/>
                  <a:gd name="T2" fmla="*/ 0 w 2"/>
                  <a:gd name="T3" fmla="*/ 0 h 45"/>
                  <a:gd name="T4" fmla="*/ 0 w 2"/>
                  <a:gd name="T5" fmla="*/ 45 h 45"/>
                  <a:gd name="T6" fmla="*/ 2 w 2"/>
                  <a:gd name="T7" fmla="*/ 45 h 45"/>
                  <a:gd name="T8" fmla="*/ 1 w 2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45">
                    <a:moveTo>
                      <a:pt x="1" y="1"/>
                    </a:moveTo>
                    <a:lnTo>
                      <a:pt x="0" y="0"/>
                    </a:lnTo>
                    <a:lnTo>
                      <a:pt x="0" y="45"/>
                    </a:lnTo>
                    <a:lnTo>
                      <a:pt x="2" y="45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5" name="Freeform: Shape 364" descr="d349ac16-4b47-47bd-8771-65ea5c5e77ca"/>
              <p:cNvSpPr/>
              <p:nvPr/>
            </p:nvSpPr>
            <p:spPr bwMode="auto">
              <a:xfrm>
                <a:off x="5207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6" name="Freeform: Shape 365" descr="304ddc66-4193-4ff1-851d-242ecfa768d4"/>
              <p:cNvSpPr/>
              <p:nvPr/>
            </p:nvSpPr>
            <p:spPr bwMode="auto">
              <a:xfrm>
                <a:off x="5208" y="1179"/>
                <a:ext cx="39" cy="23"/>
              </a:xfrm>
              <a:custGeom>
                <a:avLst/>
                <a:gdLst>
                  <a:gd name="T0" fmla="*/ 39 w 39"/>
                  <a:gd name="T1" fmla="*/ 0 h 23"/>
                  <a:gd name="T2" fmla="*/ 1 w 39"/>
                  <a:gd name="T3" fmla="*/ 22 h 23"/>
                  <a:gd name="T4" fmla="*/ 0 w 39"/>
                  <a:gd name="T5" fmla="*/ 23 h 23"/>
                  <a:gd name="T6" fmla="*/ 0 w 39"/>
                  <a:gd name="T7" fmla="*/ 23 h 23"/>
                  <a:gd name="T8" fmla="*/ 39 w 39"/>
                  <a:gd name="T9" fmla="*/ 1 h 23"/>
                  <a:gd name="T10" fmla="*/ 39 w 39"/>
                  <a:gd name="T1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23">
                    <a:moveTo>
                      <a:pt x="39" y="0"/>
                    </a:moveTo>
                    <a:lnTo>
                      <a:pt x="1" y="22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39" y="1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7" name="Freeform: Shape 366" descr="e2dc510d-fb89-4f9c-816f-3c4fae33752e"/>
              <p:cNvSpPr/>
              <p:nvPr/>
            </p:nvSpPr>
            <p:spPr bwMode="auto">
              <a:xfrm>
                <a:off x="5207" y="120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8" name="Freeform: Shape 367" descr="23d8eedd-2145-4a8e-b709-6b08e0887138"/>
              <p:cNvSpPr/>
              <p:nvPr/>
            </p:nvSpPr>
            <p:spPr bwMode="auto">
              <a:xfrm>
                <a:off x="5206" y="1203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69" name="Freeform: Shape 368" descr="1564b42a-1386-41d8-b480-999924149618"/>
              <p:cNvSpPr/>
              <p:nvPr/>
            </p:nvSpPr>
            <p:spPr bwMode="auto">
              <a:xfrm>
                <a:off x="5205" y="1203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0" name="Freeform: Shape 369" descr="ae26cbd0-5113-4a23-937f-7416db1d7a39"/>
              <p:cNvSpPr/>
              <p:nvPr/>
            </p:nvSpPr>
            <p:spPr bwMode="auto">
              <a:xfrm>
                <a:off x="5206" y="1204"/>
                <a:ext cx="1" cy="45"/>
              </a:xfrm>
              <a:custGeom>
                <a:avLst/>
                <a:gdLst>
                  <a:gd name="T0" fmla="*/ 1 w 1"/>
                  <a:gd name="T1" fmla="*/ 0 h 45"/>
                  <a:gd name="T2" fmla="*/ 1 w 1"/>
                  <a:gd name="T3" fmla="*/ 0 h 45"/>
                  <a:gd name="T4" fmla="*/ 0 w 1"/>
                  <a:gd name="T5" fmla="*/ 1 h 45"/>
                  <a:gd name="T6" fmla="*/ 1 w 1"/>
                  <a:gd name="T7" fmla="*/ 45 h 45"/>
                  <a:gd name="T8" fmla="*/ 1 w 1"/>
                  <a:gd name="T9" fmla="*/ 45 h 45"/>
                  <a:gd name="T10" fmla="*/ 1 w 1"/>
                  <a:gd name="T11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5">
                    <a:moveTo>
                      <a:pt x="1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45"/>
                    </a:lnTo>
                    <a:lnTo>
                      <a:pt x="1" y="4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1" name="Freeform: Shape 370" descr="02731032-cfff-42a5-b4eb-02f96f8b5b88"/>
              <p:cNvSpPr/>
              <p:nvPr/>
            </p:nvSpPr>
            <p:spPr bwMode="auto">
              <a:xfrm>
                <a:off x="5206" y="1201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2" name="Freeform: Shape 371" descr="d04d8576-9ba1-4c86-965c-1ce631698c36"/>
              <p:cNvSpPr/>
              <p:nvPr/>
            </p:nvSpPr>
            <p:spPr bwMode="auto">
              <a:xfrm>
                <a:off x="5207" y="1158"/>
                <a:ext cx="35" cy="42"/>
              </a:xfrm>
              <a:custGeom>
                <a:avLst/>
                <a:gdLst>
                  <a:gd name="T0" fmla="*/ 35 w 35"/>
                  <a:gd name="T1" fmla="*/ 1 h 42"/>
                  <a:gd name="T2" fmla="*/ 34 w 35"/>
                  <a:gd name="T3" fmla="*/ 0 h 42"/>
                  <a:gd name="T4" fmla="*/ 0 w 35"/>
                  <a:gd name="T5" fmla="*/ 42 h 42"/>
                  <a:gd name="T6" fmla="*/ 1 w 35"/>
                  <a:gd name="T7" fmla="*/ 42 h 42"/>
                  <a:gd name="T8" fmla="*/ 35 w 35"/>
                  <a:gd name="T9" fmla="*/ 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42">
                    <a:moveTo>
                      <a:pt x="35" y="1"/>
                    </a:moveTo>
                    <a:lnTo>
                      <a:pt x="34" y="0"/>
                    </a:lnTo>
                    <a:lnTo>
                      <a:pt x="0" y="42"/>
                    </a:lnTo>
                    <a:lnTo>
                      <a:pt x="1" y="42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3" name="Freeform: Shape 372" descr="58998c3f-96ec-45bf-b6cb-e74a1e4ecf4e"/>
              <p:cNvSpPr/>
              <p:nvPr/>
            </p:nvSpPr>
            <p:spPr bwMode="auto">
              <a:xfrm>
                <a:off x="5206" y="1200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4" name="Freeform: Shape 373" descr="941cfc53-8ca0-41a0-8242-2ca9145782a7"/>
              <p:cNvSpPr/>
              <p:nvPr/>
            </p:nvSpPr>
            <p:spPr bwMode="auto">
              <a:xfrm>
                <a:off x="5207" y="1159"/>
                <a:ext cx="35" cy="43"/>
              </a:xfrm>
              <a:custGeom>
                <a:avLst/>
                <a:gdLst>
                  <a:gd name="T0" fmla="*/ 35 w 35"/>
                  <a:gd name="T1" fmla="*/ 0 h 43"/>
                  <a:gd name="T2" fmla="*/ 1 w 35"/>
                  <a:gd name="T3" fmla="*/ 41 h 43"/>
                  <a:gd name="T4" fmla="*/ 0 w 35"/>
                  <a:gd name="T5" fmla="*/ 43 h 43"/>
                  <a:gd name="T6" fmla="*/ 1 w 35"/>
                  <a:gd name="T7" fmla="*/ 43 h 43"/>
                  <a:gd name="T8" fmla="*/ 2 w 35"/>
                  <a:gd name="T9" fmla="*/ 42 h 43"/>
                  <a:gd name="T10" fmla="*/ 35 w 35"/>
                  <a:gd name="T11" fmla="*/ 0 h 43"/>
                  <a:gd name="T12" fmla="*/ 35 w 35"/>
                  <a:gd name="T13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43">
                    <a:moveTo>
                      <a:pt x="35" y="0"/>
                    </a:moveTo>
                    <a:lnTo>
                      <a:pt x="1" y="41"/>
                    </a:lnTo>
                    <a:lnTo>
                      <a:pt x="0" y="43"/>
                    </a:lnTo>
                    <a:lnTo>
                      <a:pt x="1" y="43"/>
                    </a:lnTo>
                    <a:lnTo>
                      <a:pt x="2" y="42"/>
                    </a:lnTo>
                    <a:lnTo>
                      <a:pt x="35" y="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5" name="Freeform: Shape 374" descr="f8d62f3b-5686-496a-945c-088f2534b8d0"/>
              <p:cNvSpPr/>
              <p:nvPr/>
            </p:nvSpPr>
            <p:spPr bwMode="auto">
              <a:xfrm>
                <a:off x="5206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6" name="Freeform: Shape 375" descr="a26b2b08-6bd0-455d-b89a-c32b554ecc70"/>
              <p:cNvSpPr/>
              <p:nvPr/>
            </p:nvSpPr>
            <p:spPr bwMode="auto">
              <a:xfrm>
                <a:off x="5205" y="1202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1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1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7" name="Freeform: Shape 376" descr="c9ccfbbd-eaee-4dd7-8b54-d4a2411e3bae"/>
              <p:cNvSpPr/>
              <p:nvPr/>
            </p:nvSpPr>
            <p:spPr bwMode="auto">
              <a:xfrm>
                <a:off x="5205" y="1202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1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8" name="Freeform: Shape 377" descr="4985cd37-7e18-4eb8-94ac-cf7bf566fb4d"/>
              <p:cNvSpPr/>
              <p:nvPr/>
            </p:nvSpPr>
            <p:spPr bwMode="auto">
              <a:xfrm>
                <a:off x="5207" y="1203"/>
                <a:ext cx="20" cy="28"/>
              </a:xfrm>
              <a:custGeom>
                <a:avLst/>
                <a:gdLst>
                  <a:gd name="T0" fmla="*/ 20 w 20"/>
                  <a:gd name="T1" fmla="*/ 27 h 28"/>
                  <a:gd name="T2" fmla="*/ 1 w 20"/>
                  <a:gd name="T3" fmla="*/ 0 h 28"/>
                  <a:gd name="T4" fmla="*/ 0 w 20"/>
                  <a:gd name="T5" fmla="*/ 0 h 28"/>
                  <a:gd name="T6" fmla="*/ 0 w 20"/>
                  <a:gd name="T7" fmla="*/ 1 h 28"/>
                  <a:gd name="T8" fmla="*/ 0 w 20"/>
                  <a:gd name="T9" fmla="*/ 1 h 28"/>
                  <a:gd name="T10" fmla="*/ 19 w 20"/>
                  <a:gd name="T11" fmla="*/ 28 h 28"/>
                  <a:gd name="T12" fmla="*/ 20 w 20"/>
                  <a:gd name="T13" fmla="*/ 2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28">
                    <a:moveTo>
                      <a:pt x="20" y="27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9" y="28"/>
                    </a:lnTo>
                    <a:lnTo>
                      <a:pt x="20" y="27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79" name="Freeform: Shape 378" descr="47974063-1c78-47a0-b4dc-2d10ecbddd8f"/>
              <p:cNvSpPr/>
              <p:nvPr/>
            </p:nvSpPr>
            <p:spPr bwMode="auto">
              <a:xfrm>
                <a:off x="5184" y="1204"/>
                <a:ext cx="22" cy="52"/>
              </a:xfrm>
              <a:custGeom>
                <a:avLst/>
                <a:gdLst>
                  <a:gd name="T0" fmla="*/ 22 w 22"/>
                  <a:gd name="T1" fmla="*/ 1 h 52"/>
                  <a:gd name="T2" fmla="*/ 20 w 22"/>
                  <a:gd name="T3" fmla="*/ 0 h 52"/>
                  <a:gd name="T4" fmla="*/ 0 w 22"/>
                  <a:gd name="T5" fmla="*/ 52 h 52"/>
                  <a:gd name="T6" fmla="*/ 1 w 22"/>
                  <a:gd name="T7" fmla="*/ 52 h 52"/>
                  <a:gd name="T8" fmla="*/ 22 w 22"/>
                  <a:gd name="T9" fmla="*/ 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2">
                    <a:moveTo>
                      <a:pt x="22" y="1"/>
                    </a:moveTo>
                    <a:lnTo>
                      <a:pt x="20" y="0"/>
                    </a:lnTo>
                    <a:lnTo>
                      <a:pt x="0" y="52"/>
                    </a:lnTo>
                    <a:lnTo>
                      <a:pt x="1" y="52"/>
                    </a:lnTo>
                    <a:lnTo>
                      <a:pt x="2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0" name="Freeform: Shape 379" descr="7befff49-c998-4b38-9dbd-f56743ed92f4"/>
              <p:cNvSpPr/>
              <p:nvPr/>
            </p:nvSpPr>
            <p:spPr bwMode="auto">
              <a:xfrm>
                <a:off x="5205" y="120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1" name="Freeform: Shape 380" descr="4e9dc71b-f57d-4162-9d5c-7f098205e23c"/>
              <p:cNvSpPr/>
              <p:nvPr/>
            </p:nvSpPr>
            <p:spPr bwMode="auto">
              <a:xfrm>
                <a:off x="5185" y="1203"/>
                <a:ext cx="22" cy="53"/>
              </a:xfrm>
              <a:custGeom>
                <a:avLst/>
                <a:gdLst>
                  <a:gd name="T0" fmla="*/ 21 w 22"/>
                  <a:gd name="T1" fmla="*/ 2 h 53"/>
                  <a:gd name="T2" fmla="*/ 0 w 22"/>
                  <a:gd name="T3" fmla="*/ 53 h 53"/>
                  <a:gd name="T4" fmla="*/ 0 w 22"/>
                  <a:gd name="T5" fmla="*/ 53 h 53"/>
                  <a:gd name="T6" fmla="*/ 21 w 22"/>
                  <a:gd name="T7" fmla="*/ 2 h 53"/>
                  <a:gd name="T8" fmla="*/ 22 w 22"/>
                  <a:gd name="T9" fmla="*/ 1 h 53"/>
                  <a:gd name="T10" fmla="*/ 22 w 22"/>
                  <a:gd name="T11" fmla="*/ 0 h 53"/>
                  <a:gd name="T12" fmla="*/ 21 w 22"/>
                  <a:gd name="T13" fmla="*/ 0 h 53"/>
                  <a:gd name="T14" fmla="*/ 21 w 22"/>
                  <a:gd name="T15" fmla="*/ 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52">
                    <a:moveTo>
                      <a:pt x="21" y="2"/>
                    </a:moveTo>
                    <a:lnTo>
                      <a:pt x="0" y="53"/>
                    </a:lnTo>
                    <a:lnTo>
                      <a:pt x="0" y="53"/>
                    </a:lnTo>
                    <a:lnTo>
                      <a:pt x="21" y="2"/>
                    </a:lnTo>
                    <a:lnTo>
                      <a:pt x="22" y="1"/>
                    </a:lnTo>
                    <a:lnTo>
                      <a:pt x="22" y="0"/>
                    </a:lnTo>
                    <a:lnTo>
                      <a:pt x="21" y="0"/>
                    </a:lnTo>
                    <a:lnTo>
                      <a:pt x="21" y="2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2" name="Freeform: Shape 381" descr="034e725f-b556-49e2-ad16-4780d0d3a328"/>
              <p:cNvSpPr/>
              <p:nvPr/>
            </p:nvSpPr>
            <p:spPr bwMode="auto">
              <a:xfrm>
                <a:off x="5204" y="1202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0 h 3"/>
                  <a:gd name="T4" fmla="*/ 0 w 2"/>
                  <a:gd name="T5" fmla="*/ 2 h 3"/>
                  <a:gd name="T6" fmla="*/ 2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3" name="Freeform: Shape 382" descr="cf31f38d-e0fc-4764-aba6-e4873a647351"/>
              <p:cNvSpPr/>
              <p:nvPr/>
            </p:nvSpPr>
            <p:spPr bwMode="auto">
              <a:xfrm>
                <a:off x="5206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4" name="Freeform: Shape 383" descr="1d38e2da-9900-4715-bd66-8077055f7dca"/>
              <p:cNvSpPr/>
              <p:nvPr/>
            </p:nvSpPr>
            <p:spPr bwMode="auto">
              <a:xfrm>
                <a:off x="5205" y="1202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5" name="Freeform: Shape 384" descr="f5bf2b8f-d215-4a5a-b556-4d1b9003326d"/>
              <p:cNvSpPr/>
              <p:nvPr/>
            </p:nvSpPr>
            <p:spPr bwMode="auto">
              <a:xfrm>
                <a:off x="5206" y="1200"/>
                <a:ext cx="1" cy="2"/>
              </a:xfrm>
              <a:custGeom>
                <a:avLst/>
                <a:gdLst>
                  <a:gd name="T0" fmla="*/ 1 w 1"/>
                  <a:gd name="T1" fmla="*/ 0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6" name="Freeform: Shape 385" descr="22fad3f8-d4e6-46ff-a3e2-6d70316c1797"/>
              <p:cNvSpPr/>
              <p:nvPr/>
            </p:nvSpPr>
            <p:spPr bwMode="auto">
              <a:xfrm>
                <a:off x="5204" y="1202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7" name="Freeform: Shape 386" descr="b326accf-2df2-4cba-84b5-5a783a5a648f"/>
              <p:cNvSpPr/>
              <p:nvPr/>
            </p:nvSpPr>
            <p:spPr bwMode="auto">
              <a:xfrm>
                <a:off x="5204" y="120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8" name="Freeform: Shape 387" descr="7994bfad-d52b-4783-aab0-dceed0696dbe"/>
              <p:cNvSpPr/>
              <p:nvPr/>
            </p:nvSpPr>
            <p:spPr bwMode="auto">
              <a:xfrm>
                <a:off x="5205" y="1200"/>
                <a:ext cx="2" cy="2"/>
              </a:xfrm>
              <a:custGeom>
                <a:avLst/>
                <a:gdLst>
                  <a:gd name="T0" fmla="*/ 1 w 2"/>
                  <a:gd name="T1" fmla="*/ 1 h 2"/>
                  <a:gd name="T2" fmla="*/ 0 w 2"/>
                  <a:gd name="T3" fmla="*/ 0 h 2"/>
                  <a:gd name="T4" fmla="*/ 1 w 2"/>
                  <a:gd name="T5" fmla="*/ 1 h 2"/>
                  <a:gd name="T6" fmla="*/ 2 w 2"/>
                  <a:gd name="T7" fmla="*/ 2 h 2"/>
                  <a:gd name="T8" fmla="*/ 1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1" y="1"/>
                    </a:moveTo>
                    <a:lnTo>
                      <a:pt x="0" y="0"/>
                    </a:lnTo>
                    <a:lnTo>
                      <a:pt x="1" y="1"/>
                    </a:lnTo>
                    <a:lnTo>
                      <a:pt x="2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89" name="Freeform: Shape 388" descr="3d6e1918-9331-448d-9f01-128342ebcb29"/>
              <p:cNvSpPr/>
              <p:nvPr/>
            </p:nvSpPr>
            <p:spPr bwMode="auto">
              <a:xfrm>
                <a:off x="5204" y="1201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0" name="Freeform: Shape 389" descr="367b0427-10b7-4c87-98a5-273c52cd8474"/>
              <p:cNvSpPr/>
              <p:nvPr/>
            </p:nvSpPr>
            <p:spPr bwMode="auto">
              <a:xfrm>
                <a:off x="5207" y="1150"/>
                <a:ext cx="22" cy="52"/>
              </a:xfrm>
              <a:custGeom>
                <a:avLst/>
                <a:gdLst>
                  <a:gd name="T0" fmla="*/ 21 w 22"/>
                  <a:gd name="T1" fmla="*/ 0 h 52"/>
                  <a:gd name="T2" fmla="*/ 0 w 22"/>
                  <a:gd name="T3" fmla="*/ 50 h 52"/>
                  <a:gd name="T4" fmla="*/ 0 w 22"/>
                  <a:gd name="T5" fmla="*/ 52 h 52"/>
                  <a:gd name="T6" fmla="*/ 0 w 22"/>
                  <a:gd name="T7" fmla="*/ 52 h 52"/>
                  <a:gd name="T8" fmla="*/ 0 w 22"/>
                  <a:gd name="T9" fmla="*/ 52 h 52"/>
                  <a:gd name="T10" fmla="*/ 1 w 22"/>
                  <a:gd name="T11" fmla="*/ 50 h 52"/>
                  <a:gd name="T12" fmla="*/ 22 w 22"/>
                  <a:gd name="T13" fmla="*/ 0 h 52"/>
                  <a:gd name="T14" fmla="*/ 21 w 22"/>
                  <a:gd name="T15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52">
                    <a:moveTo>
                      <a:pt x="21" y="0"/>
                    </a:moveTo>
                    <a:lnTo>
                      <a:pt x="0" y="50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0" y="52"/>
                    </a:lnTo>
                    <a:lnTo>
                      <a:pt x="1" y="50"/>
                    </a:lnTo>
                    <a:lnTo>
                      <a:pt x="22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1" name="Freeform: Shape 390" descr="9d37edc9-5831-466f-bb0d-8b2d64662825"/>
              <p:cNvSpPr/>
              <p:nvPr/>
            </p:nvSpPr>
            <p:spPr bwMode="auto">
              <a:xfrm>
                <a:off x="5206" y="1149"/>
                <a:ext cx="22" cy="51"/>
              </a:xfrm>
              <a:custGeom>
                <a:avLst/>
                <a:gdLst>
                  <a:gd name="T0" fmla="*/ 22 w 22"/>
                  <a:gd name="T1" fmla="*/ 1 h 51"/>
                  <a:gd name="T2" fmla="*/ 20 w 22"/>
                  <a:gd name="T3" fmla="*/ 0 h 51"/>
                  <a:gd name="T4" fmla="*/ 0 w 22"/>
                  <a:gd name="T5" fmla="*/ 51 h 51"/>
                  <a:gd name="T6" fmla="*/ 1 w 22"/>
                  <a:gd name="T7" fmla="*/ 51 h 51"/>
                  <a:gd name="T8" fmla="*/ 22 w 22"/>
                  <a:gd name="T9" fmla="*/ 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51">
                    <a:moveTo>
                      <a:pt x="22" y="1"/>
                    </a:moveTo>
                    <a:lnTo>
                      <a:pt x="20" y="0"/>
                    </a:lnTo>
                    <a:lnTo>
                      <a:pt x="0" y="51"/>
                    </a:lnTo>
                    <a:lnTo>
                      <a:pt x="1" y="51"/>
                    </a:lnTo>
                    <a:lnTo>
                      <a:pt x="22" y="1"/>
                    </a:lnTo>
                    <a:close/>
                  </a:path>
                </a:pathLst>
              </a:custGeom>
              <a:solidFill>
                <a:srgbClr val="93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2" name="Freeform: Shape 391" descr="575a9a15-d95a-40f9-853e-c7090cabeb68"/>
              <p:cNvSpPr/>
              <p:nvPr/>
            </p:nvSpPr>
            <p:spPr bwMode="auto">
              <a:xfrm>
                <a:off x="5169" y="1203"/>
                <a:ext cx="36" cy="45"/>
              </a:xfrm>
              <a:custGeom>
                <a:avLst/>
                <a:gdLst>
                  <a:gd name="T0" fmla="*/ 36 w 36"/>
                  <a:gd name="T1" fmla="*/ 1 h 45"/>
                  <a:gd name="T2" fmla="*/ 35 w 36"/>
                  <a:gd name="T3" fmla="*/ 0 h 45"/>
                  <a:gd name="T4" fmla="*/ 0 w 36"/>
                  <a:gd name="T5" fmla="*/ 44 h 45"/>
                  <a:gd name="T6" fmla="*/ 1 w 36"/>
                  <a:gd name="T7" fmla="*/ 45 h 45"/>
                  <a:gd name="T8" fmla="*/ 36 w 36"/>
                  <a:gd name="T9" fmla="*/ 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45">
                    <a:moveTo>
                      <a:pt x="36" y="1"/>
                    </a:moveTo>
                    <a:lnTo>
                      <a:pt x="35" y="0"/>
                    </a:lnTo>
                    <a:lnTo>
                      <a:pt x="0" y="44"/>
                    </a:lnTo>
                    <a:lnTo>
                      <a:pt x="1" y="45"/>
                    </a:ln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989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3" name="Freeform: Shape 392" descr="f34508e1-81d4-4b8a-8b10-f26b299f3ba5"/>
              <p:cNvSpPr/>
              <p:nvPr/>
            </p:nvSpPr>
            <p:spPr bwMode="auto">
              <a:xfrm>
                <a:off x="5170" y="1203"/>
                <a:ext cx="36" cy="46"/>
              </a:xfrm>
              <a:custGeom>
                <a:avLst/>
                <a:gdLst>
                  <a:gd name="T0" fmla="*/ 35 w 36"/>
                  <a:gd name="T1" fmla="*/ 1 h 46"/>
                  <a:gd name="T2" fmla="*/ 0 w 36"/>
                  <a:gd name="T3" fmla="*/ 45 h 46"/>
                  <a:gd name="T4" fmla="*/ 0 w 36"/>
                  <a:gd name="T5" fmla="*/ 46 h 46"/>
                  <a:gd name="T6" fmla="*/ 36 w 36"/>
                  <a:gd name="T7" fmla="*/ 2 h 46"/>
                  <a:gd name="T8" fmla="*/ 36 w 36"/>
                  <a:gd name="T9" fmla="*/ 0 h 46"/>
                  <a:gd name="T10" fmla="*/ 36 w 36"/>
                  <a:gd name="T11" fmla="*/ 0 h 46"/>
                  <a:gd name="T12" fmla="*/ 35 w 36"/>
                  <a:gd name="T13" fmla="*/ 1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46">
                    <a:moveTo>
                      <a:pt x="35" y="1"/>
                    </a:moveTo>
                    <a:lnTo>
                      <a:pt x="0" y="45"/>
                    </a:lnTo>
                    <a:lnTo>
                      <a:pt x="0" y="46"/>
                    </a:lnTo>
                    <a:lnTo>
                      <a:pt x="36" y="2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35" y="1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4" name="Freeform: Shape 393" descr="7aa6ef9b-d582-49f3-8261-ce20fcf28647"/>
              <p:cNvSpPr/>
              <p:nvPr/>
            </p:nvSpPr>
            <p:spPr bwMode="auto">
              <a:xfrm>
                <a:off x="5165" y="1203"/>
                <a:ext cx="41" cy="25"/>
              </a:xfrm>
              <a:custGeom>
                <a:avLst/>
                <a:gdLst>
                  <a:gd name="T0" fmla="*/ 40 w 41"/>
                  <a:gd name="T1" fmla="*/ 0 h 25"/>
                  <a:gd name="T2" fmla="*/ 0 w 41"/>
                  <a:gd name="T3" fmla="*/ 23 h 25"/>
                  <a:gd name="T4" fmla="*/ 0 w 41"/>
                  <a:gd name="T5" fmla="*/ 25 h 25"/>
                  <a:gd name="T6" fmla="*/ 40 w 41"/>
                  <a:gd name="T7" fmla="*/ 1 h 25"/>
                  <a:gd name="T8" fmla="*/ 41 w 41"/>
                  <a:gd name="T9" fmla="*/ 0 h 25"/>
                  <a:gd name="T10" fmla="*/ 40 w 41"/>
                  <a:gd name="T11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" h="25">
                    <a:moveTo>
                      <a:pt x="40" y="0"/>
                    </a:moveTo>
                    <a:lnTo>
                      <a:pt x="0" y="23"/>
                    </a:lnTo>
                    <a:lnTo>
                      <a:pt x="0" y="25"/>
                    </a:lnTo>
                    <a:lnTo>
                      <a:pt x="40" y="1"/>
                    </a:lnTo>
                    <a:lnTo>
                      <a:pt x="41" y="0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5" name="Freeform: Shape 394" descr="f3780cc4-b436-4511-a25f-1f62df0a2326"/>
              <p:cNvSpPr/>
              <p:nvPr/>
            </p:nvSpPr>
            <p:spPr bwMode="auto">
              <a:xfrm>
                <a:off x="5165" y="1202"/>
                <a:ext cx="40" cy="25"/>
              </a:xfrm>
              <a:custGeom>
                <a:avLst/>
                <a:gdLst>
                  <a:gd name="T0" fmla="*/ 40 w 40"/>
                  <a:gd name="T1" fmla="*/ 1 h 25"/>
                  <a:gd name="T2" fmla="*/ 39 w 40"/>
                  <a:gd name="T3" fmla="*/ 0 h 25"/>
                  <a:gd name="T4" fmla="*/ 0 w 40"/>
                  <a:gd name="T5" fmla="*/ 23 h 25"/>
                  <a:gd name="T6" fmla="*/ 0 w 40"/>
                  <a:gd name="T7" fmla="*/ 25 h 25"/>
                  <a:gd name="T8" fmla="*/ 40 w 40"/>
                  <a:gd name="T9" fmla="*/ 1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5">
                    <a:moveTo>
                      <a:pt x="40" y="1"/>
                    </a:moveTo>
                    <a:lnTo>
                      <a:pt x="39" y="0"/>
                    </a:lnTo>
                    <a:lnTo>
                      <a:pt x="0" y="23"/>
                    </a:lnTo>
                    <a:lnTo>
                      <a:pt x="0" y="25"/>
                    </a:lnTo>
                    <a:lnTo>
                      <a:pt x="40" y="1"/>
                    </a:lnTo>
                    <a:close/>
                  </a:path>
                </a:pathLst>
              </a:custGeom>
              <a:solidFill>
                <a:srgbClr val="847D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6" name="Freeform: Shape 395" descr="d9df65b5-b01a-43ea-b571-b862be9bfe6b"/>
              <p:cNvSpPr/>
              <p:nvPr/>
            </p:nvSpPr>
            <p:spPr bwMode="auto">
              <a:xfrm>
                <a:off x="5206" y="1155"/>
                <a:ext cx="1" cy="47"/>
              </a:xfrm>
              <a:custGeom>
                <a:avLst/>
                <a:gdLst>
                  <a:gd name="T0" fmla="*/ 1 w 1"/>
                  <a:gd name="T1" fmla="*/ 0 h 47"/>
                  <a:gd name="T2" fmla="*/ 0 w 1"/>
                  <a:gd name="T3" fmla="*/ 0 h 47"/>
                  <a:gd name="T4" fmla="*/ 0 w 1"/>
                  <a:gd name="T5" fmla="*/ 46 h 47"/>
                  <a:gd name="T6" fmla="*/ 1 w 1"/>
                  <a:gd name="T7" fmla="*/ 47 h 47"/>
                  <a:gd name="T8" fmla="*/ 1 w 1"/>
                  <a:gd name="T9" fmla="*/ 45 h 47"/>
                  <a:gd name="T10" fmla="*/ 1 w 1"/>
                  <a:gd name="T11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47">
                    <a:moveTo>
                      <a:pt x="1" y="0"/>
                    </a:moveTo>
                    <a:lnTo>
                      <a:pt x="0" y="0"/>
                    </a:lnTo>
                    <a:lnTo>
                      <a:pt x="0" y="46"/>
                    </a:lnTo>
                    <a:lnTo>
                      <a:pt x="1" y="47"/>
                    </a:lnTo>
                    <a:lnTo>
                      <a:pt x="1" y="4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7" name="Freeform: Shape 396" descr="a3128feb-9eed-4b7b-ae95-0b27ff2edd20"/>
              <p:cNvSpPr/>
              <p:nvPr/>
            </p:nvSpPr>
            <p:spPr bwMode="auto">
              <a:xfrm>
                <a:off x="5205" y="1155"/>
                <a:ext cx="1" cy="46"/>
              </a:xfrm>
              <a:custGeom>
                <a:avLst/>
                <a:gdLst>
                  <a:gd name="T0" fmla="*/ 1 w 1"/>
                  <a:gd name="T1" fmla="*/ 0 h 46"/>
                  <a:gd name="T2" fmla="*/ 0 w 1"/>
                  <a:gd name="T3" fmla="*/ 1 h 46"/>
                  <a:gd name="T4" fmla="*/ 0 w 1"/>
                  <a:gd name="T5" fmla="*/ 45 h 46"/>
                  <a:gd name="T6" fmla="*/ 1 w 1"/>
                  <a:gd name="T7" fmla="*/ 46 h 46"/>
                  <a:gd name="T8" fmla="*/ 1 w 1"/>
                  <a:gd name="T9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6">
                    <a:moveTo>
                      <a:pt x="1" y="0"/>
                    </a:moveTo>
                    <a:lnTo>
                      <a:pt x="0" y="1"/>
                    </a:lnTo>
                    <a:lnTo>
                      <a:pt x="0" y="45"/>
                    </a:lnTo>
                    <a:lnTo>
                      <a:pt x="1" y="4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7670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8" name="Freeform: Shape 397" descr="5b1ee277-488f-459e-b524-ede6f5e4306b"/>
              <p:cNvSpPr/>
              <p:nvPr/>
            </p:nvSpPr>
            <p:spPr bwMode="auto">
              <a:xfrm>
                <a:off x="5186" y="1173"/>
                <a:ext cx="21" cy="29"/>
              </a:xfrm>
              <a:custGeom>
                <a:avLst/>
                <a:gdLst>
                  <a:gd name="T0" fmla="*/ 0 w 21"/>
                  <a:gd name="T1" fmla="*/ 0 h 29"/>
                  <a:gd name="T2" fmla="*/ 0 w 21"/>
                  <a:gd name="T3" fmla="*/ 0 h 29"/>
                  <a:gd name="T4" fmla="*/ 20 w 21"/>
                  <a:gd name="T5" fmla="*/ 29 h 29"/>
                  <a:gd name="T6" fmla="*/ 21 w 21"/>
                  <a:gd name="T7" fmla="*/ 29 h 29"/>
                  <a:gd name="T8" fmla="*/ 21 w 21"/>
                  <a:gd name="T9" fmla="*/ 29 h 29"/>
                  <a:gd name="T10" fmla="*/ 20 w 21"/>
                  <a:gd name="T11" fmla="*/ 28 h 29"/>
                  <a:gd name="T12" fmla="*/ 0 w 21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8">
                    <a:moveTo>
                      <a:pt x="0" y="0"/>
                    </a:moveTo>
                    <a:lnTo>
                      <a:pt x="0" y="0"/>
                    </a:lnTo>
                    <a:lnTo>
                      <a:pt x="20" y="29"/>
                    </a:lnTo>
                    <a:lnTo>
                      <a:pt x="21" y="29"/>
                    </a:lnTo>
                    <a:lnTo>
                      <a:pt x="21" y="29"/>
                    </a:lnTo>
                    <a:lnTo>
                      <a:pt x="20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9" name="Freeform: Shape 398" descr="3b5662d4-3a89-44e6-88e8-1d21ced12f9c"/>
              <p:cNvSpPr/>
              <p:nvPr/>
            </p:nvSpPr>
            <p:spPr bwMode="auto">
              <a:xfrm>
                <a:off x="5186" y="1173"/>
                <a:ext cx="21" cy="29"/>
              </a:xfrm>
              <a:custGeom>
                <a:avLst/>
                <a:gdLst>
                  <a:gd name="T0" fmla="*/ 0 w 21"/>
                  <a:gd name="T1" fmla="*/ 0 h 29"/>
                  <a:gd name="T2" fmla="*/ 0 w 21"/>
                  <a:gd name="T3" fmla="*/ 0 h 29"/>
                  <a:gd name="T4" fmla="*/ 20 w 21"/>
                  <a:gd name="T5" fmla="*/ 29 h 29"/>
                  <a:gd name="T6" fmla="*/ 21 w 21"/>
                  <a:gd name="T7" fmla="*/ 29 h 29"/>
                  <a:gd name="T8" fmla="*/ 21 w 21"/>
                  <a:gd name="T9" fmla="*/ 29 h 29"/>
                  <a:gd name="T10" fmla="*/ 20 w 21"/>
                  <a:gd name="T11" fmla="*/ 28 h 29"/>
                  <a:gd name="T12" fmla="*/ 0 w 21"/>
                  <a:gd name="T13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28">
                    <a:moveTo>
                      <a:pt x="0" y="0"/>
                    </a:moveTo>
                    <a:lnTo>
                      <a:pt x="0" y="0"/>
                    </a:lnTo>
                    <a:lnTo>
                      <a:pt x="20" y="29"/>
                    </a:lnTo>
                    <a:lnTo>
                      <a:pt x="21" y="29"/>
                    </a:lnTo>
                    <a:lnTo>
                      <a:pt x="21" y="29"/>
                    </a:lnTo>
                    <a:lnTo>
                      <a:pt x="20" y="28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0" name="Freeform: Shape 399" descr="90cf4940-9451-4517-b89d-5fb6bfe438a3"/>
              <p:cNvSpPr/>
              <p:nvPr/>
            </p:nvSpPr>
            <p:spPr bwMode="auto">
              <a:xfrm>
                <a:off x="5185" y="1173"/>
                <a:ext cx="21" cy="29"/>
              </a:xfrm>
              <a:custGeom>
                <a:avLst/>
                <a:gdLst>
                  <a:gd name="T0" fmla="*/ 1 w 21"/>
                  <a:gd name="T1" fmla="*/ 0 h 29"/>
                  <a:gd name="T2" fmla="*/ 0 w 21"/>
                  <a:gd name="T3" fmla="*/ 1 h 29"/>
                  <a:gd name="T4" fmla="*/ 19 w 21"/>
                  <a:gd name="T5" fmla="*/ 28 h 29"/>
                  <a:gd name="T6" fmla="*/ 21 w 21"/>
                  <a:gd name="T7" fmla="*/ 29 h 29"/>
                  <a:gd name="T8" fmla="*/ 1 w 21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8">
                    <a:moveTo>
                      <a:pt x="1" y="0"/>
                    </a:moveTo>
                    <a:lnTo>
                      <a:pt x="0" y="1"/>
                    </a:lnTo>
                    <a:lnTo>
                      <a:pt x="19" y="28"/>
                    </a:lnTo>
                    <a:lnTo>
                      <a:pt x="21" y="2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14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1" name="Freeform: Shape 400" descr="4ed02a3e-12e2-44ca-aa6f-6f5ca223bd68"/>
              <p:cNvSpPr/>
              <p:nvPr/>
            </p:nvSpPr>
            <p:spPr bwMode="auto">
              <a:xfrm>
                <a:off x="5185" y="1173"/>
                <a:ext cx="21" cy="29"/>
              </a:xfrm>
              <a:custGeom>
                <a:avLst/>
                <a:gdLst>
                  <a:gd name="T0" fmla="*/ 1 w 21"/>
                  <a:gd name="T1" fmla="*/ 0 h 29"/>
                  <a:gd name="T2" fmla="*/ 0 w 21"/>
                  <a:gd name="T3" fmla="*/ 1 h 29"/>
                  <a:gd name="T4" fmla="*/ 19 w 21"/>
                  <a:gd name="T5" fmla="*/ 28 h 29"/>
                  <a:gd name="T6" fmla="*/ 21 w 21"/>
                  <a:gd name="T7" fmla="*/ 29 h 29"/>
                  <a:gd name="T8" fmla="*/ 1 w 21"/>
                  <a:gd name="T9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28">
                    <a:moveTo>
                      <a:pt x="1" y="0"/>
                    </a:moveTo>
                    <a:lnTo>
                      <a:pt x="0" y="1"/>
                    </a:lnTo>
                    <a:lnTo>
                      <a:pt x="19" y="28"/>
                    </a:lnTo>
                    <a:lnTo>
                      <a:pt x="21" y="29"/>
                    </a:lnTo>
                    <a:lnTo>
                      <a:pt x="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2" name="Freeform: Shape 401" descr="6d316c07-2282-47dd-b683-ad3e7fba40d3"/>
              <p:cNvSpPr/>
              <p:nvPr/>
            </p:nvSpPr>
            <p:spPr bwMode="auto">
              <a:xfrm>
                <a:off x="5171" y="1197"/>
                <a:ext cx="70" cy="10"/>
              </a:xfrm>
              <a:custGeom>
                <a:avLst/>
                <a:gdLst>
                  <a:gd name="T0" fmla="*/ 0 w 70"/>
                  <a:gd name="T1" fmla="*/ 0 h 10"/>
                  <a:gd name="T2" fmla="*/ 0 w 70"/>
                  <a:gd name="T3" fmla="*/ 2 h 10"/>
                  <a:gd name="T4" fmla="*/ 34 w 70"/>
                  <a:gd name="T5" fmla="*/ 6 h 10"/>
                  <a:gd name="T6" fmla="*/ 35 w 70"/>
                  <a:gd name="T7" fmla="*/ 6 h 10"/>
                  <a:gd name="T8" fmla="*/ 35 w 70"/>
                  <a:gd name="T9" fmla="*/ 6 h 10"/>
                  <a:gd name="T10" fmla="*/ 36 w 70"/>
                  <a:gd name="T11" fmla="*/ 6 h 10"/>
                  <a:gd name="T12" fmla="*/ 37 w 70"/>
                  <a:gd name="T13" fmla="*/ 6 h 10"/>
                  <a:gd name="T14" fmla="*/ 70 w 70"/>
                  <a:gd name="T15" fmla="*/ 10 h 10"/>
                  <a:gd name="T16" fmla="*/ 70 w 70"/>
                  <a:gd name="T17" fmla="*/ 9 h 10"/>
                  <a:gd name="T18" fmla="*/ 37 w 70"/>
                  <a:gd name="T19" fmla="*/ 5 h 10"/>
                  <a:gd name="T20" fmla="*/ 37 w 70"/>
                  <a:gd name="T21" fmla="*/ 5 h 10"/>
                  <a:gd name="T22" fmla="*/ 36 w 70"/>
                  <a:gd name="T23" fmla="*/ 5 h 10"/>
                  <a:gd name="T24" fmla="*/ 36 w 70"/>
                  <a:gd name="T25" fmla="*/ 5 h 10"/>
                  <a:gd name="T26" fmla="*/ 35 w 70"/>
                  <a:gd name="T27" fmla="*/ 5 h 10"/>
                  <a:gd name="T28" fmla="*/ 0 w 70"/>
                  <a:gd name="T2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0" h="10">
                    <a:moveTo>
                      <a:pt x="0" y="0"/>
                    </a:moveTo>
                    <a:lnTo>
                      <a:pt x="0" y="2"/>
                    </a:lnTo>
                    <a:lnTo>
                      <a:pt x="34" y="6"/>
                    </a:lnTo>
                    <a:lnTo>
                      <a:pt x="35" y="6"/>
                    </a:lnTo>
                    <a:lnTo>
                      <a:pt x="35" y="6"/>
                    </a:lnTo>
                    <a:lnTo>
                      <a:pt x="36" y="6"/>
                    </a:lnTo>
                    <a:lnTo>
                      <a:pt x="37" y="6"/>
                    </a:lnTo>
                    <a:lnTo>
                      <a:pt x="70" y="10"/>
                    </a:lnTo>
                    <a:lnTo>
                      <a:pt x="70" y="9"/>
                    </a:lnTo>
                    <a:lnTo>
                      <a:pt x="37" y="5"/>
                    </a:lnTo>
                    <a:lnTo>
                      <a:pt x="37" y="5"/>
                    </a:lnTo>
                    <a:lnTo>
                      <a:pt x="36" y="5"/>
                    </a:lnTo>
                    <a:lnTo>
                      <a:pt x="36" y="5"/>
                    </a:lnTo>
                    <a:lnTo>
                      <a:pt x="35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9C7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3" name="Freeform: Shape 402" descr="62e8721d-035f-4e08-8e33-2d6be705bb07"/>
              <p:cNvSpPr/>
              <p:nvPr/>
            </p:nvSpPr>
            <p:spPr bwMode="auto">
              <a:xfrm>
                <a:off x="5171" y="1197"/>
                <a:ext cx="35" cy="5"/>
              </a:xfrm>
              <a:custGeom>
                <a:avLst/>
                <a:gdLst>
                  <a:gd name="T0" fmla="*/ 35 w 35"/>
                  <a:gd name="T1" fmla="*/ 5 h 5"/>
                  <a:gd name="T2" fmla="*/ 33 w 35"/>
                  <a:gd name="T3" fmla="*/ 4 h 5"/>
                  <a:gd name="T4" fmla="*/ 1 w 35"/>
                  <a:gd name="T5" fmla="*/ 0 h 5"/>
                  <a:gd name="T6" fmla="*/ 0 w 35"/>
                  <a:gd name="T7" fmla="*/ 0 h 5"/>
                  <a:gd name="T8" fmla="*/ 35 w 35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5">
                    <a:moveTo>
                      <a:pt x="35" y="5"/>
                    </a:moveTo>
                    <a:lnTo>
                      <a:pt x="33" y="4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35" y="5"/>
                    </a:lnTo>
                    <a:close/>
                  </a:path>
                </a:pathLst>
              </a:custGeom>
              <a:solidFill>
                <a:srgbClr val="5854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4" name="Freeform: Shape 403" descr="d26c1f08-7f8b-45c6-8d40-09587753b7e5"/>
              <p:cNvSpPr/>
              <p:nvPr/>
            </p:nvSpPr>
            <p:spPr bwMode="auto">
              <a:xfrm>
                <a:off x="5103" y="1246"/>
                <a:ext cx="9" cy="5"/>
              </a:xfrm>
              <a:custGeom>
                <a:avLst/>
                <a:gdLst>
                  <a:gd name="T0" fmla="*/ 6 w 9"/>
                  <a:gd name="T1" fmla="*/ 5 h 5"/>
                  <a:gd name="T2" fmla="*/ 9 w 9"/>
                  <a:gd name="T3" fmla="*/ 4 h 5"/>
                  <a:gd name="T4" fmla="*/ 2 w 9"/>
                  <a:gd name="T5" fmla="*/ 0 h 5"/>
                  <a:gd name="T6" fmla="*/ 0 w 9"/>
                  <a:gd name="T7" fmla="*/ 1 h 5"/>
                  <a:gd name="T8" fmla="*/ 6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6" y="5"/>
                    </a:moveTo>
                    <a:lnTo>
                      <a:pt x="9" y="4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6" y="5"/>
                    </a:lnTo>
                    <a:close/>
                  </a:path>
                </a:pathLst>
              </a:custGeom>
              <a:solidFill>
                <a:srgbClr val="B533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5" name="Freeform: Shape 404" descr="580c8d6e-8828-46f0-8c84-8b285c489533"/>
              <p:cNvSpPr/>
              <p:nvPr/>
            </p:nvSpPr>
            <p:spPr bwMode="auto">
              <a:xfrm>
                <a:off x="5109" y="1250"/>
                <a:ext cx="3" cy="3"/>
              </a:xfrm>
              <a:custGeom>
                <a:avLst/>
                <a:gdLst>
                  <a:gd name="T0" fmla="*/ 0 w 3"/>
                  <a:gd name="T1" fmla="*/ 3 h 3"/>
                  <a:gd name="T2" fmla="*/ 2 w 3"/>
                  <a:gd name="T3" fmla="*/ 1 h 3"/>
                  <a:gd name="T4" fmla="*/ 3 w 3"/>
                  <a:gd name="T5" fmla="*/ 0 h 3"/>
                  <a:gd name="T6" fmla="*/ 0 w 3"/>
                  <a:gd name="T7" fmla="*/ 1 h 3"/>
                  <a:gd name="T8" fmla="*/ 0 w 3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0" y="3"/>
                    </a:moveTo>
                    <a:lnTo>
                      <a:pt x="2" y="1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1930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6" name="Freeform: Shape 405" descr="0034d741-f2f4-48bc-9262-2e2cf00d8383"/>
              <p:cNvSpPr/>
              <p:nvPr/>
            </p:nvSpPr>
            <p:spPr bwMode="auto">
              <a:xfrm>
                <a:off x="5079" y="1224"/>
                <a:ext cx="2" cy="5"/>
              </a:xfrm>
              <a:custGeom>
                <a:avLst/>
                <a:gdLst>
                  <a:gd name="T0" fmla="*/ 0 w 2"/>
                  <a:gd name="T1" fmla="*/ 0 h 5"/>
                  <a:gd name="T2" fmla="*/ 0 w 2"/>
                  <a:gd name="T3" fmla="*/ 2 h 5"/>
                  <a:gd name="T4" fmla="*/ 2 w 2"/>
                  <a:gd name="T5" fmla="*/ 5 h 5"/>
                  <a:gd name="T6" fmla="*/ 2 w 2"/>
                  <a:gd name="T7" fmla="*/ 3 h 5"/>
                  <a:gd name="T8" fmla="*/ 0 w 2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5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4"/>
                      <a:pt x="2" y="5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7" name="Freeform: Shape 406" descr="90063fa7-75c8-4d2d-80b0-67c6e81ba6b0"/>
              <p:cNvSpPr/>
              <p:nvPr/>
            </p:nvSpPr>
            <p:spPr bwMode="auto">
              <a:xfrm>
                <a:off x="5144" y="1129"/>
                <a:ext cx="70" cy="83"/>
              </a:xfrm>
              <a:custGeom>
                <a:avLst/>
                <a:gdLst>
                  <a:gd name="T0" fmla="*/ 11 w 70"/>
                  <a:gd name="T1" fmla="*/ 47 h 83"/>
                  <a:gd name="T2" fmla="*/ 27 w 70"/>
                  <a:gd name="T3" fmla="*/ 21 h 83"/>
                  <a:gd name="T4" fmla="*/ 43 w 70"/>
                  <a:gd name="T5" fmla="*/ 7 h 83"/>
                  <a:gd name="T6" fmla="*/ 62 w 70"/>
                  <a:gd name="T7" fmla="*/ 1 h 83"/>
                  <a:gd name="T8" fmla="*/ 63 w 70"/>
                  <a:gd name="T9" fmla="*/ 1 h 83"/>
                  <a:gd name="T10" fmla="*/ 70 w 70"/>
                  <a:gd name="T11" fmla="*/ 5 h 83"/>
                  <a:gd name="T12" fmla="*/ 69 w 70"/>
                  <a:gd name="T13" fmla="*/ 5 h 83"/>
                  <a:gd name="T14" fmla="*/ 50 w 70"/>
                  <a:gd name="T15" fmla="*/ 11 h 83"/>
                  <a:gd name="T16" fmla="*/ 34 w 70"/>
                  <a:gd name="T17" fmla="*/ 26 h 83"/>
                  <a:gd name="T18" fmla="*/ 19 w 70"/>
                  <a:gd name="T19" fmla="*/ 49 h 83"/>
                  <a:gd name="T20" fmla="*/ 8 w 70"/>
                  <a:gd name="T21" fmla="*/ 82 h 83"/>
                  <a:gd name="T22" fmla="*/ 8 w 70"/>
                  <a:gd name="T23" fmla="*/ 83 h 83"/>
                  <a:gd name="T24" fmla="*/ 2 w 70"/>
                  <a:gd name="T25" fmla="*/ 79 h 83"/>
                  <a:gd name="T26" fmla="*/ 11 w 70"/>
                  <a:gd name="T27" fmla="*/ 47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0" h="83">
                    <a:moveTo>
                      <a:pt x="11" y="47"/>
                    </a:moveTo>
                    <a:cubicBezTo>
                      <a:pt x="15" y="37"/>
                      <a:pt x="21" y="29"/>
                      <a:pt x="27" y="21"/>
                    </a:cubicBezTo>
                    <a:cubicBezTo>
                      <a:pt x="32" y="16"/>
                      <a:pt x="37" y="11"/>
                      <a:pt x="43" y="7"/>
                    </a:cubicBezTo>
                    <a:cubicBezTo>
                      <a:pt x="49" y="4"/>
                      <a:pt x="57" y="0"/>
                      <a:pt x="62" y="1"/>
                    </a:cubicBezTo>
                    <a:cubicBezTo>
                      <a:pt x="63" y="1"/>
                      <a:pt x="63" y="1"/>
                      <a:pt x="63" y="1"/>
                    </a:cubicBezTo>
                    <a:cubicBezTo>
                      <a:pt x="70" y="5"/>
                      <a:pt x="70" y="5"/>
                      <a:pt x="70" y="5"/>
                    </a:cubicBezTo>
                    <a:cubicBezTo>
                      <a:pt x="69" y="5"/>
                      <a:pt x="69" y="5"/>
                      <a:pt x="69" y="5"/>
                    </a:cubicBezTo>
                    <a:cubicBezTo>
                      <a:pt x="64" y="4"/>
                      <a:pt x="56" y="8"/>
                      <a:pt x="50" y="11"/>
                    </a:cubicBezTo>
                    <a:cubicBezTo>
                      <a:pt x="44" y="15"/>
                      <a:pt x="39" y="20"/>
                      <a:pt x="34" y="26"/>
                    </a:cubicBezTo>
                    <a:cubicBezTo>
                      <a:pt x="28" y="33"/>
                      <a:pt x="23" y="41"/>
                      <a:pt x="19" y="49"/>
                    </a:cubicBezTo>
                    <a:cubicBezTo>
                      <a:pt x="16" y="56"/>
                      <a:pt x="8" y="76"/>
                      <a:pt x="8" y="82"/>
                    </a:cubicBezTo>
                    <a:cubicBezTo>
                      <a:pt x="8" y="83"/>
                      <a:pt x="8" y="83"/>
                      <a:pt x="8" y="83"/>
                    </a:cubicBezTo>
                    <a:cubicBezTo>
                      <a:pt x="8" y="83"/>
                      <a:pt x="2" y="83"/>
                      <a:pt x="2" y="79"/>
                    </a:cubicBezTo>
                    <a:cubicBezTo>
                      <a:pt x="0" y="71"/>
                      <a:pt x="8" y="54"/>
                      <a:pt x="11" y="47"/>
                    </a:cubicBezTo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8" name="Freeform: Shape 407" descr="bdf1de78-abdb-4e76-a274-a5d5cf4328c1"/>
              <p:cNvSpPr/>
              <p:nvPr/>
            </p:nvSpPr>
            <p:spPr bwMode="auto">
              <a:xfrm>
                <a:off x="5152" y="1133"/>
                <a:ext cx="62" cy="79"/>
              </a:xfrm>
              <a:custGeom>
                <a:avLst/>
                <a:gdLst>
                  <a:gd name="T0" fmla="*/ 41 w 62"/>
                  <a:gd name="T1" fmla="*/ 7 h 79"/>
                  <a:gd name="T2" fmla="*/ 0 w 62"/>
                  <a:gd name="T3" fmla="*/ 78 h 79"/>
                  <a:gd name="T4" fmla="*/ 0 w 62"/>
                  <a:gd name="T5" fmla="*/ 79 h 79"/>
                  <a:gd name="T6" fmla="*/ 1 w 62"/>
                  <a:gd name="T7" fmla="*/ 79 h 79"/>
                  <a:gd name="T8" fmla="*/ 2 w 62"/>
                  <a:gd name="T9" fmla="*/ 76 h 79"/>
                  <a:gd name="T10" fmla="*/ 42 w 62"/>
                  <a:gd name="T11" fmla="*/ 10 h 79"/>
                  <a:gd name="T12" fmla="*/ 59 w 62"/>
                  <a:gd name="T13" fmla="*/ 3 h 79"/>
                  <a:gd name="T14" fmla="*/ 60 w 62"/>
                  <a:gd name="T15" fmla="*/ 3 h 79"/>
                  <a:gd name="T16" fmla="*/ 61 w 62"/>
                  <a:gd name="T17" fmla="*/ 2 h 79"/>
                  <a:gd name="T18" fmla="*/ 61 w 62"/>
                  <a:gd name="T19" fmla="*/ 1 h 79"/>
                  <a:gd name="T20" fmla="*/ 41 w 62"/>
                  <a:gd name="T21" fmla="*/ 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2" h="79">
                    <a:moveTo>
                      <a:pt x="41" y="7"/>
                    </a:moveTo>
                    <a:cubicBezTo>
                      <a:pt x="20" y="20"/>
                      <a:pt x="2" y="56"/>
                      <a:pt x="0" y="7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1" y="79"/>
                      <a:pt x="1" y="79"/>
                      <a:pt x="1" y="79"/>
                    </a:cubicBezTo>
                    <a:cubicBezTo>
                      <a:pt x="1" y="78"/>
                      <a:pt x="2" y="77"/>
                      <a:pt x="2" y="76"/>
                    </a:cubicBezTo>
                    <a:cubicBezTo>
                      <a:pt x="9" y="48"/>
                      <a:pt x="25" y="20"/>
                      <a:pt x="42" y="10"/>
                    </a:cubicBezTo>
                    <a:cubicBezTo>
                      <a:pt x="48" y="7"/>
                      <a:pt x="54" y="4"/>
                      <a:pt x="59" y="3"/>
                    </a:cubicBezTo>
                    <a:cubicBezTo>
                      <a:pt x="59" y="3"/>
                      <a:pt x="60" y="3"/>
                      <a:pt x="60" y="3"/>
                    </a:cubicBezTo>
                    <a:cubicBezTo>
                      <a:pt x="61" y="3"/>
                      <a:pt x="61" y="2"/>
                      <a:pt x="61" y="2"/>
                    </a:cubicBezTo>
                    <a:cubicBezTo>
                      <a:pt x="62" y="1"/>
                      <a:pt x="62" y="1"/>
                      <a:pt x="61" y="1"/>
                    </a:cubicBezTo>
                    <a:cubicBezTo>
                      <a:pt x="56" y="0"/>
                      <a:pt x="48" y="4"/>
                      <a:pt x="41" y="7"/>
                    </a:cubicBezTo>
                  </a:path>
                </a:pathLst>
              </a:custGeom>
              <a:solidFill>
                <a:srgbClr val="BFC6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9" name="Freeform: Shape 408" descr="3dfddb7d-e322-4d32-9942-acc96e6651c0"/>
              <p:cNvSpPr/>
              <p:nvPr/>
            </p:nvSpPr>
            <p:spPr bwMode="auto">
              <a:xfrm>
                <a:off x="5021" y="1216"/>
                <a:ext cx="6" cy="5"/>
              </a:xfrm>
              <a:custGeom>
                <a:avLst/>
                <a:gdLst>
                  <a:gd name="T0" fmla="*/ 0 w 6"/>
                  <a:gd name="T1" fmla="*/ 5 h 5"/>
                  <a:gd name="T2" fmla="*/ 5 w 6"/>
                  <a:gd name="T3" fmla="*/ 2 h 5"/>
                  <a:gd name="T4" fmla="*/ 6 w 6"/>
                  <a:gd name="T5" fmla="*/ 0 h 5"/>
                  <a:gd name="T6" fmla="*/ 2 w 6"/>
                  <a:gd name="T7" fmla="*/ 2 h 5"/>
                  <a:gd name="T8" fmla="*/ 0 w 6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5">
                    <a:moveTo>
                      <a:pt x="0" y="5"/>
                    </a:moveTo>
                    <a:cubicBezTo>
                      <a:pt x="5" y="2"/>
                      <a:pt x="5" y="2"/>
                      <a:pt x="5" y="2"/>
                    </a:cubicBezTo>
                    <a:cubicBezTo>
                      <a:pt x="5" y="1"/>
                      <a:pt x="5" y="0"/>
                      <a:pt x="6" y="0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1" y="3"/>
                      <a:pt x="0" y="4"/>
                      <a:pt x="0" y="5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0" name="Freeform: Shape 409" descr="73fe3543-e893-4115-a7ea-b327008cb695"/>
              <p:cNvSpPr/>
              <p:nvPr/>
            </p:nvSpPr>
            <p:spPr bwMode="auto">
              <a:xfrm>
                <a:off x="5020" y="1210"/>
                <a:ext cx="12" cy="5"/>
              </a:xfrm>
              <a:custGeom>
                <a:avLst/>
                <a:gdLst>
                  <a:gd name="T0" fmla="*/ 7 w 12"/>
                  <a:gd name="T1" fmla="*/ 5 h 5"/>
                  <a:gd name="T2" fmla="*/ 12 w 12"/>
                  <a:gd name="T3" fmla="*/ 2 h 5"/>
                  <a:gd name="T4" fmla="*/ 5 w 12"/>
                  <a:gd name="T5" fmla="*/ 1 h 5"/>
                  <a:gd name="T6" fmla="*/ 0 w 12"/>
                  <a:gd name="T7" fmla="*/ 4 h 5"/>
                  <a:gd name="T8" fmla="*/ 7 w 12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5">
                    <a:moveTo>
                      <a:pt x="7" y="5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9" y="0"/>
                      <a:pt x="6" y="0"/>
                      <a:pt x="5" y="1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2" y="3"/>
                      <a:pt x="4" y="3"/>
                      <a:pt x="7" y="5"/>
                    </a:cubicBezTo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1" name="Freeform: Shape 410" descr="1e8a3644-4be5-4788-be46-2ea262bd19cf"/>
              <p:cNvSpPr/>
              <p:nvPr/>
            </p:nvSpPr>
            <p:spPr bwMode="auto">
              <a:xfrm>
                <a:off x="5106" y="1148"/>
                <a:ext cx="36" cy="106"/>
              </a:xfrm>
              <a:custGeom>
                <a:avLst/>
                <a:gdLst>
                  <a:gd name="T0" fmla="*/ 36 w 36"/>
                  <a:gd name="T1" fmla="*/ 6 h 106"/>
                  <a:gd name="T2" fmla="*/ 26 w 36"/>
                  <a:gd name="T3" fmla="*/ 0 h 106"/>
                  <a:gd name="T4" fmla="*/ 0 w 36"/>
                  <a:gd name="T5" fmla="*/ 101 h 106"/>
                  <a:gd name="T6" fmla="*/ 10 w 36"/>
                  <a:gd name="T7" fmla="*/ 106 h 106"/>
                  <a:gd name="T8" fmla="*/ 36 w 36"/>
                  <a:gd name="T9" fmla="*/ 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5">
                    <a:moveTo>
                      <a:pt x="36" y="6"/>
                    </a:moveTo>
                    <a:lnTo>
                      <a:pt x="26" y="0"/>
                    </a:lnTo>
                    <a:lnTo>
                      <a:pt x="0" y="101"/>
                    </a:lnTo>
                    <a:lnTo>
                      <a:pt x="10" y="106"/>
                    </a:lnTo>
                    <a:lnTo>
                      <a:pt x="36" y="6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2" name="Freeform: Shape 411" descr="dd2c4d12-2a6e-446a-af70-f892d2d30d36"/>
              <p:cNvSpPr/>
              <p:nvPr/>
            </p:nvSpPr>
            <p:spPr bwMode="auto">
              <a:xfrm>
                <a:off x="5106" y="1148"/>
                <a:ext cx="36" cy="106"/>
              </a:xfrm>
              <a:custGeom>
                <a:avLst/>
                <a:gdLst>
                  <a:gd name="T0" fmla="*/ 36 w 36"/>
                  <a:gd name="T1" fmla="*/ 6 h 106"/>
                  <a:gd name="T2" fmla="*/ 26 w 36"/>
                  <a:gd name="T3" fmla="*/ 0 h 106"/>
                  <a:gd name="T4" fmla="*/ 0 w 36"/>
                  <a:gd name="T5" fmla="*/ 101 h 106"/>
                  <a:gd name="T6" fmla="*/ 10 w 36"/>
                  <a:gd name="T7" fmla="*/ 106 h 106"/>
                  <a:gd name="T8" fmla="*/ 36 w 36"/>
                  <a:gd name="T9" fmla="*/ 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5">
                    <a:moveTo>
                      <a:pt x="36" y="6"/>
                    </a:moveTo>
                    <a:lnTo>
                      <a:pt x="26" y="0"/>
                    </a:lnTo>
                    <a:lnTo>
                      <a:pt x="0" y="101"/>
                    </a:lnTo>
                    <a:lnTo>
                      <a:pt x="10" y="106"/>
                    </a:lnTo>
                    <a:lnTo>
                      <a:pt x="36" y="6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3" name="Freeform: Shape 412" descr="28be90b9-e185-4c19-a891-d814cf3013e7"/>
              <p:cNvSpPr/>
              <p:nvPr/>
            </p:nvSpPr>
            <p:spPr bwMode="auto">
              <a:xfrm>
                <a:off x="5131" y="1134"/>
                <a:ext cx="15" cy="5"/>
              </a:xfrm>
              <a:custGeom>
                <a:avLst/>
                <a:gdLst>
                  <a:gd name="T0" fmla="*/ 15 w 15"/>
                  <a:gd name="T1" fmla="*/ 4 h 5"/>
                  <a:gd name="T2" fmla="*/ 7 w 15"/>
                  <a:gd name="T3" fmla="*/ 0 h 5"/>
                  <a:gd name="T4" fmla="*/ 0 w 15"/>
                  <a:gd name="T5" fmla="*/ 1 h 5"/>
                  <a:gd name="T6" fmla="*/ 8 w 15"/>
                  <a:gd name="T7" fmla="*/ 5 h 5"/>
                  <a:gd name="T8" fmla="*/ 15 w 15"/>
                  <a:gd name="T9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5">
                    <a:moveTo>
                      <a:pt x="15" y="4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8" y="5"/>
                    </a:lnTo>
                    <a:lnTo>
                      <a:pt x="15" y="4"/>
                    </a:lnTo>
                    <a:close/>
                  </a:path>
                </a:pathLst>
              </a:custGeom>
              <a:solidFill>
                <a:srgbClr val="2E58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4" name="Freeform: Shape 413" descr="282ce3c6-928f-434a-ba38-85f467fa5611"/>
              <p:cNvSpPr/>
              <p:nvPr/>
            </p:nvSpPr>
            <p:spPr bwMode="auto">
              <a:xfrm>
                <a:off x="5128" y="1135"/>
                <a:ext cx="11" cy="14"/>
              </a:xfrm>
              <a:custGeom>
                <a:avLst/>
                <a:gdLst>
                  <a:gd name="T0" fmla="*/ 11 w 11"/>
                  <a:gd name="T1" fmla="*/ 4 h 14"/>
                  <a:gd name="T2" fmla="*/ 3 w 11"/>
                  <a:gd name="T3" fmla="*/ 0 h 14"/>
                  <a:gd name="T4" fmla="*/ 0 w 11"/>
                  <a:gd name="T5" fmla="*/ 14 h 14"/>
                  <a:gd name="T6" fmla="*/ 9 w 11"/>
                  <a:gd name="T7" fmla="*/ 13 h 14"/>
                  <a:gd name="T8" fmla="*/ 11 w 11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4">
                    <a:moveTo>
                      <a:pt x="11" y="4"/>
                    </a:moveTo>
                    <a:lnTo>
                      <a:pt x="3" y="0"/>
                    </a:lnTo>
                    <a:lnTo>
                      <a:pt x="0" y="14"/>
                    </a:lnTo>
                    <a:lnTo>
                      <a:pt x="9" y="13"/>
                    </a:lnTo>
                    <a:lnTo>
                      <a:pt x="11" y="4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5" name="Freeform: Shape 414" descr="196ff472-081c-49eb-b086-e7f638efa273"/>
              <p:cNvSpPr/>
              <p:nvPr/>
            </p:nvSpPr>
            <p:spPr bwMode="auto">
              <a:xfrm>
                <a:off x="5128" y="1135"/>
                <a:ext cx="11" cy="14"/>
              </a:xfrm>
              <a:custGeom>
                <a:avLst/>
                <a:gdLst>
                  <a:gd name="T0" fmla="*/ 11 w 11"/>
                  <a:gd name="T1" fmla="*/ 4 h 14"/>
                  <a:gd name="T2" fmla="*/ 3 w 11"/>
                  <a:gd name="T3" fmla="*/ 0 h 14"/>
                  <a:gd name="T4" fmla="*/ 0 w 11"/>
                  <a:gd name="T5" fmla="*/ 14 h 14"/>
                  <a:gd name="T6" fmla="*/ 9 w 11"/>
                  <a:gd name="T7" fmla="*/ 13 h 14"/>
                  <a:gd name="T8" fmla="*/ 11 w 11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14">
                    <a:moveTo>
                      <a:pt x="11" y="4"/>
                    </a:moveTo>
                    <a:lnTo>
                      <a:pt x="3" y="0"/>
                    </a:lnTo>
                    <a:lnTo>
                      <a:pt x="0" y="14"/>
                    </a:lnTo>
                    <a:lnTo>
                      <a:pt x="9" y="13"/>
                    </a:lnTo>
                    <a:lnTo>
                      <a:pt x="11" y="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6" name="Freeform: Shape 415" descr="51d9ee6e-24d9-427b-ac15-20ce44c2cb21"/>
              <p:cNvSpPr/>
              <p:nvPr/>
            </p:nvSpPr>
            <p:spPr bwMode="auto">
              <a:xfrm>
                <a:off x="5034" y="1185"/>
                <a:ext cx="78" cy="87"/>
              </a:xfrm>
              <a:custGeom>
                <a:avLst/>
                <a:gdLst>
                  <a:gd name="T0" fmla="*/ 7 w 78"/>
                  <a:gd name="T1" fmla="*/ 5 h 87"/>
                  <a:gd name="T2" fmla="*/ 0 w 78"/>
                  <a:gd name="T3" fmla="*/ 0 h 87"/>
                  <a:gd name="T4" fmla="*/ 70 w 78"/>
                  <a:gd name="T5" fmla="*/ 83 h 87"/>
                  <a:gd name="T6" fmla="*/ 78 w 78"/>
                  <a:gd name="T7" fmla="*/ 87 h 87"/>
                  <a:gd name="T8" fmla="*/ 7 w 78"/>
                  <a:gd name="T9" fmla="*/ 5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87">
                    <a:moveTo>
                      <a:pt x="7" y="5"/>
                    </a:moveTo>
                    <a:lnTo>
                      <a:pt x="0" y="0"/>
                    </a:lnTo>
                    <a:lnTo>
                      <a:pt x="70" y="83"/>
                    </a:lnTo>
                    <a:lnTo>
                      <a:pt x="78" y="87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7" name="Freeform: Shape 416" descr="c15e566d-9a1b-437d-9021-5a6bde6aa95d"/>
              <p:cNvSpPr/>
              <p:nvPr/>
            </p:nvSpPr>
            <p:spPr bwMode="auto">
              <a:xfrm>
                <a:off x="5034" y="1185"/>
                <a:ext cx="78" cy="87"/>
              </a:xfrm>
              <a:custGeom>
                <a:avLst/>
                <a:gdLst>
                  <a:gd name="T0" fmla="*/ 7 w 78"/>
                  <a:gd name="T1" fmla="*/ 5 h 87"/>
                  <a:gd name="T2" fmla="*/ 0 w 78"/>
                  <a:gd name="T3" fmla="*/ 0 h 87"/>
                  <a:gd name="T4" fmla="*/ 70 w 78"/>
                  <a:gd name="T5" fmla="*/ 83 h 87"/>
                  <a:gd name="T6" fmla="*/ 78 w 78"/>
                  <a:gd name="T7" fmla="*/ 87 h 87"/>
                  <a:gd name="T8" fmla="*/ 7 w 78"/>
                  <a:gd name="T9" fmla="*/ 5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" h="87">
                    <a:moveTo>
                      <a:pt x="7" y="5"/>
                    </a:moveTo>
                    <a:lnTo>
                      <a:pt x="0" y="0"/>
                    </a:lnTo>
                    <a:lnTo>
                      <a:pt x="70" y="83"/>
                    </a:lnTo>
                    <a:lnTo>
                      <a:pt x="78" y="87"/>
                    </a:lnTo>
                    <a:lnTo>
                      <a:pt x="7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8" name="Freeform: Shape 417" descr="8451dd00-ce45-4144-9f67-d992532a353e"/>
              <p:cNvSpPr/>
              <p:nvPr/>
            </p:nvSpPr>
            <p:spPr bwMode="auto">
              <a:xfrm>
                <a:off x="5037" y="1146"/>
                <a:ext cx="99" cy="28"/>
              </a:xfrm>
              <a:custGeom>
                <a:avLst/>
                <a:gdLst>
                  <a:gd name="T0" fmla="*/ 99 w 99"/>
                  <a:gd name="T1" fmla="*/ 4 h 28"/>
                  <a:gd name="T2" fmla="*/ 91 w 99"/>
                  <a:gd name="T3" fmla="*/ 0 h 28"/>
                  <a:gd name="T4" fmla="*/ 0 w 99"/>
                  <a:gd name="T5" fmla="*/ 23 h 28"/>
                  <a:gd name="T6" fmla="*/ 8 w 99"/>
                  <a:gd name="T7" fmla="*/ 28 h 28"/>
                  <a:gd name="T8" fmla="*/ 99 w 99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28">
                    <a:moveTo>
                      <a:pt x="99" y="4"/>
                    </a:moveTo>
                    <a:lnTo>
                      <a:pt x="91" y="0"/>
                    </a:lnTo>
                    <a:lnTo>
                      <a:pt x="0" y="23"/>
                    </a:lnTo>
                    <a:lnTo>
                      <a:pt x="8" y="28"/>
                    </a:lnTo>
                    <a:lnTo>
                      <a:pt x="99" y="4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9" name="Freeform: Shape 418" descr="30f1d19d-6888-48de-8d1a-382b2ed6800e"/>
              <p:cNvSpPr/>
              <p:nvPr/>
            </p:nvSpPr>
            <p:spPr bwMode="auto">
              <a:xfrm>
                <a:off x="5037" y="1146"/>
                <a:ext cx="99" cy="28"/>
              </a:xfrm>
              <a:custGeom>
                <a:avLst/>
                <a:gdLst>
                  <a:gd name="T0" fmla="*/ 99 w 99"/>
                  <a:gd name="T1" fmla="*/ 4 h 28"/>
                  <a:gd name="T2" fmla="*/ 91 w 99"/>
                  <a:gd name="T3" fmla="*/ 0 h 28"/>
                  <a:gd name="T4" fmla="*/ 0 w 99"/>
                  <a:gd name="T5" fmla="*/ 23 h 28"/>
                  <a:gd name="T6" fmla="*/ 8 w 99"/>
                  <a:gd name="T7" fmla="*/ 28 h 28"/>
                  <a:gd name="T8" fmla="*/ 99 w 99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28">
                    <a:moveTo>
                      <a:pt x="99" y="4"/>
                    </a:moveTo>
                    <a:lnTo>
                      <a:pt x="91" y="0"/>
                    </a:lnTo>
                    <a:lnTo>
                      <a:pt x="0" y="23"/>
                    </a:lnTo>
                    <a:lnTo>
                      <a:pt x="8" y="28"/>
                    </a:lnTo>
                    <a:lnTo>
                      <a:pt x="99" y="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0" name="Freeform: Shape 419" descr="d13ca1dd-ebba-49fc-b132-f0178f242547"/>
              <p:cNvSpPr/>
              <p:nvPr/>
            </p:nvSpPr>
            <p:spPr bwMode="auto">
              <a:xfrm>
                <a:off x="5034" y="1166"/>
                <a:ext cx="12" cy="24"/>
              </a:xfrm>
              <a:custGeom>
                <a:avLst/>
                <a:gdLst>
                  <a:gd name="T0" fmla="*/ 12 w 12"/>
                  <a:gd name="T1" fmla="*/ 5 h 24"/>
                  <a:gd name="T2" fmla="*/ 4 w 12"/>
                  <a:gd name="T3" fmla="*/ 0 h 24"/>
                  <a:gd name="T4" fmla="*/ 0 w 12"/>
                  <a:gd name="T5" fmla="*/ 19 h 24"/>
                  <a:gd name="T6" fmla="*/ 7 w 12"/>
                  <a:gd name="T7" fmla="*/ 24 h 24"/>
                  <a:gd name="T8" fmla="*/ 12 w 12"/>
                  <a:gd name="T9" fmla="*/ 5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24">
                    <a:moveTo>
                      <a:pt x="12" y="5"/>
                    </a:moveTo>
                    <a:lnTo>
                      <a:pt x="4" y="0"/>
                    </a:lnTo>
                    <a:lnTo>
                      <a:pt x="0" y="19"/>
                    </a:lnTo>
                    <a:lnTo>
                      <a:pt x="7" y="24"/>
                    </a:lnTo>
                    <a:lnTo>
                      <a:pt x="12" y="5"/>
                    </a:lnTo>
                    <a:close/>
                  </a:path>
                </a:pathLst>
              </a:custGeom>
              <a:solidFill>
                <a:srgbClr val="3B72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1" name="Freeform: Shape 420" descr="fedc6898-c560-4fe2-9346-25807a000402"/>
              <p:cNvSpPr/>
              <p:nvPr/>
            </p:nvSpPr>
            <p:spPr bwMode="auto">
              <a:xfrm>
                <a:off x="5034" y="1166"/>
                <a:ext cx="12" cy="24"/>
              </a:xfrm>
              <a:custGeom>
                <a:avLst/>
                <a:gdLst>
                  <a:gd name="T0" fmla="*/ 12 w 12"/>
                  <a:gd name="T1" fmla="*/ 5 h 24"/>
                  <a:gd name="T2" fmla="*/ 4 w 12"/>
                  <a:gd name="T3" fmla="*/ 0 h 24"/>
                  <a:gd name="T4" fmla="*/ 0 w 12"/>
                  <a:gd name="T5" fmla="*/ 19 h 24"/>
                  <a:gd name="T6" fmla="*/ 7 w 12"/>
                  <a:gd name="T7" fmla="*/ 24 h 24"/>
                  <a:gd name="T8" fmla="*/ 12 w 12"/>
                  <a:gd name="T9" fmla="*/ 5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24">
                    <a:moveTo>
                      <a:pt x="12" y="5"/>
                    </a:moveTo>
                    <a:lnTo>
                      <a:pt x="4" y="0"/>
                    </a:lnTo>
                    <a:lnTo>
                      <a:pt x="0" y="19"/>
                    </a:lnTo>
                    <a:lnTo>
                      <a:pt x="7" y="24"/>
                    </a:lnTo>
                    <a:lnTo>
                      <a:pt x="12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2" name="Freeform: Shape 421" descr="75073084-d3a7-459c-9786-58b33db0e673"/>
              <p:cNvSpPr>
                <a:spLocks noEditPoints="1"/>
              </p:cNvSpPr>
              <p:nvPr/>
            </p:nvSpPr>
            <p:spPr bwMode="auto">
              <a:xfrm>
                <a:off x="5041" y="1138"/>
                <a:ext cx="105" cy="134"/>
              </a:xfrm>
              <a:custGeom>
                <a:avLst/>
                <a:gdLst>
                  <a:gd name="T0" fmla="*/ 96 w 105"/>
                  <a:gd name="T1" fmla="*/ 10 h 134"/>
                  <a:gd name="T2" fmla="*/ 98 w 105"/>
                  <a:gd name="T3" fmla="*/ 1 h 134"/>
                  <a:gd name="T4" fmla="*/ 105 w 105"/>
                  <a:gd name="T5" fmla="*/ 0 h 134"/>
                  <a:gd name="T6" fmla="*/ 71 w 105"/>
                  <a:gd name="T7" fmla="*/ 134 h 134"/>
                  <a:gd name="T8" fmla="*/ 0 w 105"/>
                  <a:gd name="T9" fmla="*/ 52 h 134"/>
                  <a:gd name="T10" fmla="*/ 5 w 105"/>
                  <a:gd name="T11" fmla="*/ 33 h 134"/>
                  <a:gd name="T12" fmla="*/ 96 w 105"/>
                  <a:gd name="T13" fmla="*/ 10 h 134"/>
                  <a:gd name="T14" fmla="*/ 68 w 105"/>
                  <a:gd name="T15" fmla="*/ 119 h 134"/>
                  <a:gd name="T16" fmla="*/ 94 w 105"/>
                  <a:gd name="T17" fmla="*/ 19 h 134"/>
                  <a:gd name="T18" fmla="*/ 9 w 105"/>
                  <a:gd name="T19" fmla="*/ 40 h 134"/>
                  <a:gd name="T20" fmla="*/ 8 w 105"/>
                  <a:gd name="T21" fmla="*/ 46 h 134"/>
                  <a:gd name="T22" fmla="*/ 68 w 105"/>
                  <a:gd name="T23" fmla="*/ 11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5" h="134">
                    <a:moveTo>
                      <a:pt x="96" y="10"/>
                    </a:moveTo>
                    <a:lnTo>
                      <a:pt x="98" y="1"/>
                    </a:lnTo>
                    <a:lnTo>
                      <a:pt x="105" y="0"/>
                    </a:lnTo>
                    <a:lnTo>
                      <a:pt x="71" y="134"/>
                    </a:lnTo>
                    <a:lnTo>
                      <a:pt x="0" y="52"/>
                    </a:lnTo>
                    <a:lnTo>
                      <a:pt x="5" y="33"/>
                    </a:lnTo>
                    <a:lnTo>
                      <a:pt x="96" y="10"/>
                    </a:lnTo>
                    <a:close/>
                    <a:moveTo>
                      <a:pt x="68" y="119"/>
                    </a:moveTo>
                    <a:lnTo>
                      <a:pt x="94" y="19"/>
                    </a:lnTo>
                    <a:lnTo>
                      <a:pt x="9" y="40"/>
                    </a:lnTo>
                    <a:lnTo>
                      <a:pt x="8" y="46"/>
                    </a:lnTo>
                    <a:lnTo>
                      <a:pt x="68" y="119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3" name="Freeform: Shape 422" descr="f6e129d9-158c-40ab-817c-fcb214629b3b"/>
              <p:cNvSpPr>
                <a:spLocks noEditPoints="1"/>
              </p:cNvSpPr>
              <p:nvPr/>
            </p:nvSpPr>
            <p:spPr bwMode="auto">
              <a:xfrm>
                <a:off x="5041" y="1138"/>
                <a:ext cx="105" cy="134"/>
              </a:xfrm>
              <a:custGeom>
                <a:avLst/>
                <a:gdLst>
                  <a:gd name="T0" fmla="*/ 96 w 105"/>
                  <a:gd name="T1" fmla="*/ 10 h 134"/>
                  <a:gd name="T2" fmla="*/ 98 w 105"/>
                  <a:gd name="T3" fmla="*/ 1 h 134"/>
                  <a:gd name="T4" fmla="*/ 105 w 105"/>
                  <a:gd name="T5" fmla="*/ 0 h 134"/>
                  <a:gd name="T6" fmla="*/ 71 w 105"/>
                  <a:gd name="T7" fmla="*/ 134 h 134"/>
                  <a:gd name="T8" fmla="*/ 0 w 105"/>
                  <a:gd name="T9" fmla="*/ 52 h 134"/>
                  <a:gd name="T10" fmla="*/ 5 w 105"/>
                  <a:gd name="T11" fmla="*/ 33 h 134"/>
                  <a:gd name="T12" fmla="*/ 96 w 105"/>
                  <a:gd name="T13" fmla="*/ 10 h 134"/>
                  <a:gd name="T14" fmla="*/ 68 w 105"/>
                  <a:gd name="T15" fmla="*/ 119 h 134"/>
                  <a:gd name="T16" fmla="*/ 94 w 105"/>
                  <a:gd name="T17" fmla="*/ 19 h 134"/>
                  <a:gd name="T18" fmla="*/ 9 w 105"/>
                  <a:gd name="T19" fmla="*/ 40 h 134"/>
                  <a:gd name="T20" fmla="*/ 8 w 105"/>
                  <a:gd name="T21" fmla="*/ 46 h 134"/>
                  <a:gd name="T22" fmla="*/ 68 w 105"/>
                  <a:gd name="T23" fmla="*/ 11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5" h="134">
                    <a:moveTo>
                      <a:pt x="96" y="10"/>
                    </a:moveTo>
                    <a:lnTo>
                      <a:pt x="98" y="1"/>
                    </a:lnTo>
                    <a:lnTo>
                      <a:pt x="105" y="0"/>
                    </a:lnTo>
                    <a:lnTo>
                      <a:pt x="71" y="134"/>
                    </a:lnTo>
                    <a:lnTo>
                      <a:pt x="0" y="52"/>
                    </a:lnTo>
                    <a:lnTo>
                      <a:pt x="5" y="33"/>
                    </a:lnTo>
                    <a:lnTo>
                      <a:pt x="96" y="10"/>
                    </a:lnTo>
                    <a:moveTo>
                      <a:pt x="68" y="119"/>
                    </a:moveTo>
                    <a:lnTo>
                      <a:pt x="94" y="19"/>
                    </a:lnTo>
                    <a:lnTo>
                      <a:pt x="9" y="40"/>
                    </a:lnTo>
                    <a:lnTo>
                      <a:pt x="8" y="46"/>
                    </a:lnTo>
                    <a:lnTo>
                      <a:pt x="68" y="119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4" name="Freeform: Shape 423" descr="3224ac0c-de2b-457c-98ac-108b6547a130"/>
              <p:cNvSpPr/>
              <p:nvPr/>
            </p:nvSpPr>
            <p:spPr bwMode="auto">
              <a:xfrm>
                <a:off x="5128" y="1135"/>
                <a:ext cx="18" cy="19"/>
              </a:xfrm>
              <a:custGeom>
                <a:avLst/>
                <a:gdLst>
                  <a:gd name="T0" fmla="*/ 3 w 18"/>
                  <a:gd name="T1" fmla="*/ 0 h 19"/>
                  <a:gd name="T2" fmla="*/ 0 w 18"/>
                  <a:gd name="T3" fmla="*/ 11 h 19"/>
                  <a:gd name="T4" fmla="*/ 1 w 18"/>
                  <a:gd name="T5" fmla="*/ 15 h 19"/>
                  <a:gd name="T6" fmla="*/ 12 w 18"/>
                  <a:gd name="T7" fmla="*/ 18 h 19"/>
                  <a:gd name="T8" fmla="*/ 15 w 18"/>
                  <a:gd name="T9" fmla="*/ 15 h 19"/>
                  <a:gd name="T10" fmla="*/ 18 w 18"/>
                  <a:gd name="T11" fmla="*/ 4 h 19"/>
                  <a:gd name="T12" fmla="*/ 15 w 18"/>
                  <a:gd name="T13" fmla="*/ 6 h 19"/>
                  <a:gd name="T14" fmla="*/ 4 w 18"/>
                  <a:gd name="T15" fmla="*/ 4 h 19"/>
                  <a:gd name="T16" fmla="*/ 3 w 18"/>
                  <a:gd name="T1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" h="19">
                    <a:moveTo>
                      <a:pt x="3" y="0"/>
                    </a:moveTo>
                    <a:cubicBezTo>
                      <a:pt x="0" y="11"/>
                      <a:pt x="0" y="11"/>
                      <a:pt x="0" y="11"/>
                    </a:cubicBezTo>
                    <a:cubicBezTo>
                      <a:pt x="0" y="12"/>
                      <a:pt x="0" y="14"/>
                      <a:pt x="1" y="15"/>
                    </a:cubicBezTo>
                    <a:cubicBezTo>
                      <a:pt x="4" y="17"/>
                      <a:pt x="8" y="19"/>
                      <a:pt x="12" y="18"/>
                    </a:cubicBezTo>
                    <a:cubicBezTo>
                      <a:pt x="13" y="17"/>
                      <a:pt x="14" y="16"/>
                      <a:pt x="15" y="15"/>
                    </a:cubicBezTo>
                    <a:cubicBezTo>
                      <a:pt x="18" y="4"/>
                      <a:pt x="18" y="4"/>
                      <a:pt x="18" y="4"/>
                    </a:cubicBezTo>
                    <a:cubicBezTo>
                      <a:pt x="17" y="5"/>
                      <a:pt x="16" y="6"/>
                      <a:pt x="15" y="6"/>
                    </a:cubicBezTo>
                    <a:cubicBezTo>
                      <a:pt x="11" y="7"/>
                      <a:pt x="7" y="6"/>
                      <a:pt x="4" y="4"/>
                    </a:cubicBezTo>
                    <a:cubicBezTo>
                      <a:pt x="3" y="2"/>
                      <a:pt x="2" y="1"/>
                      <a:pt x="3" y="0"/>
                    </a:cubicBezTo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5" name="Freeform: Shape 424" descr="a1085586-5570-4f46-b9be-ff79656e47ec"/>
              <p:cNvSpPr/>
              <p:nvPr/>
            </p:nvSpPr>
            <p:spPr bwMode="auto">
              <a:xfrm>
                <a:off x="5130" y="1132"/>
                <a:ext cx="17" cy="10"/>
              </a:xfrm>
              <a:custGeom>
                <a:avLst/>
                <a:gdLst>
                  <a:gd name="T0" fmla="*/ 4 w 17"/>
                  <a:gd name="T1" fmla="*/ 0 h 10"/>
                  <a:gd name="T2" fmla="*/ 2 w 17"/>
                  <a:gd name="T3" fmla="*/ 7 h 10"/>
                  <a:gd name="T4" fmla="*/ 13 w 17"/>
                  <a:gd name="T5" fmla="*/ 9 h 10"/>
                  <a:gd name="T6" fmla="*/ 14 w 17"/>
                  <a:gd name="T7" fmla="*/ 3 h 10"/>
                  <a:gd name="T8" fmla="*/ 4 w 17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0">
                    <a:moveTo>
                      <a:pt x="4" y="0"/>
                    </a:moveTo>
                    <a:cubicBezTo>
                      <a:pt x="0" y="1"/>
                      <a:pt x="0" y="4"/>
                      <a:pt x="2" y="7"/>
                    </a:cubicBezTo>
                    <a:cubicBezTo>
                      <a:pt x="5" y="9"/>
                      <a:pt x="9" y="10"/>
                      <a:pt x="13" y="9"/>
                    </a:cubicBezTo>
                    <a:cubicBezTo>
                      <a:pt x="16" y="8"/>
                      <a:pt x="17" y="6"/>
                      <a:pt x="14" y="3"/>
                    </a:cubicBezTo>
                    <a:cubicBezTo>
                      <a:pt x="12" y="1"/>
                      <a:pt x="7" y="0"/>
                      <a:pt x="4" y="0"/>
                    </a:cubicBezTo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6" name="Freeform: Shape 425" descr="57f185be-8117-4ff9-be83-58663b62e1ec"/>
              <p:cNvSpPr/>
              <p:nvPr/>
            </p:nvSpPr>
            <p:spPr bwMode="auto">
              <a:xfrm>
                <a:off x="5135" y="1128"/>
                <a:ext cx="8" cy="11"/>
              </a:xfrm>
              <a:custGeom>
                <a:avLst/>
                <a:gdLst>
                  <a:gd name="T0" fmla="*/ 2 w 8"/>
                  <a:gd name="T1" fmla="*/ 0 h 11"/>
                  <a:gd name="T2" fmla="*/ 0 w 8"/>
                  <a:gd name="T3" fmla="*/ 7 h 11"/>
                  <a:gd name="T4" fmla="*/ 0 w 8"/>
                  <a:gd name="T5" fmla="*/ 9 h 11"/>
                  <a:gd name="T6" fmla="*/ 5 w 8"/>
                  <a:gd name="T7" fmla="*/ 10 h 11"/>
                  <a:gd name="T8" fmla="*/ 6 w 8"/>
                  <a:gd name="T9" fmla="*/ 9 h 11"/>
                  <a:gd name="T10" fmla="*/ 8 w 8"/>
                  <a:gd name="T11" fmla="*/ 1 h 11"/>
                  <a:gd name="T12" fmla="*/ 7 w 8"/>
                  <a:gd name="T13" fmla="*/ 2 h 11"/>
                  <a:gd name="T14" fmla="*/ 2 w 8"/>
                  <a:gd name="T15" fmla="*/ 1 h 11"/>
                  <a:gd name="T16" fmla="*/ 2 w 8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1">
                    <a:moveTo>
                      <a:pt x="2" y="0"/>
                    </a:moveTo>
                    <a:cubicBezTo>
                      <a:pt x="0" y="7"/>
                      <a:pt x="0" y="7"/>
                      <a:pt x="0" y="7"/>
                    </a:cubicBezTo>
                    <a:cubicBezTo>
                      <a:pt x="0" y="8"/>
                      <a:pt x="0" y="9"/>
                      <a:pt x="0" y="9"/>
                    </a:cubicBezTo>
                    <a:cubicBezTo>
                      <a:pt x="1" y="10"/>
                      <a:pt x="4" y="11"/>
                      <a:pt x="5" y="10"/>
                    </a:cubicBezTo>
                    <a:cubicBezTo>
                      <a:pt x="6" y="10"/>
                      <a:pt x="6" y="10"/>
                      <a:pt x="6" y="9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2"/>
                      <a:pt x="8" y="2"/>
                      <a:pt x="7" y="2"/>
                    </a:cubicBezTo>
                    <a:cubicBezTo>
                      <a:pt x="6" y="3"/>
                      <a:pt x="3" y="2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7" name="Freeform: Shape 426" descr="a30909b7-103f-4f7b-8c29-8c162a36d324"/>
              <p:cNvSpPr/>
              <p:nvPr/>
            </p:nvSpPr>
            <p:spPr bwMode="auto">
              <a:xfrm>
                <a:off x="5136" y="1126"/>
                <a:ext cx="8" cy="5"/>
              </a:xfrm>
              <a:custGeom>
                <a:avLst/>
                <a:gdLst>
                  <a:gd name="T0" fmla="*/ 2 w 8"/>
                  <a:gd name="T1" fmla="*/ 0 h 5"/>
                  <a:gd name="T2" fmla="*/ 1 w 8"/>
                  <a:gd name="T3" fmla="*/ 3 h 5"/>
                  <a:gd name="T4" fmla="*/ 6 w 8"/>
                  <a:gd name="T5" fmla="*/ 4 h 5"/>
                  <a:gd name="T6" fmla="*/ 7 w 8"/>
                  <a:gd name="T7" fmla="*/ 2 h 5"/>
                  <a:gd name="T8" fmla="*/ 2 w 8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5">
                    <a:moveTo>
                      <a:pt x="2" y="0"/>
                    </a:moveTo>
                    <a:cubicBezTo>
                      <a:pt x="1" y="1"/>
                      <a:pt x="0" y="2"/>
                      <a:pt x="1" y="3"/>
                    </a:cubicBezTo>
                    <a:cubicBezTo>
                      <a:pt x="2" y="4"/>
                      <a:pt x="5" y="5"/>
                      <a:pt x="6" y="4"/>
                    </a:cubicBezTo>
                    <a:cubicBezTo>
                      <a:pt x="8" y="4"/>
                      <a:pt x="8" y="3"/>
                      <a:pt x="7" y="2"/>
                    </a:cubicBezTo>
                    <a:cubicBezTo>
                      <a:pt x="6" y="1"/>
                      <a:pt x="4" y="0"/>
                      <a:pt x="2" y="0"/>
                    </a:cubicBezTo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8" name="Freeform: Shape 427" descr="b8929460-5b8a-495b-9aa1-8aa50fbbe1a5"/>
              <p:cNvSpPr/>
              <p:nvPr/>
            </p:nvSpPr>
            <p:spPr bwMode="auto">
              <a:xfrm>
                <a:off x="5015" y="1293"/>
                <a:ext cx="6" cy="3"/>
              </a:xfrm>
              <a:custGeom>
                <a:avLst/>
                <a:gdLst>
                  <a:gd name="T0" fmla="*/ 6 w 6"/>
                  <a:gd name="T1" fmla="*/ 3 h 3"/>
                  <a:gd name="T2" fmla="*/ 2 w 6"/>
                  <a:gd name="T3" fmla="*/ 0 h 3"/>
                  <a:gd name="T4" fmla="*/ 0 w 6"/>
                  <a:gd name="T5" fmla="*/ 0 h 3"/>
                  <a:gd name="T6" fmla="*/ 4 w 6"/>
                  <a:gd name="T7" fmla="*/ 3 h 3"/>
                  <a:gd name="T8" fmla="*/ 6 w 6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3">
                    <a:moveTo>
                      <a:pt x="6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5" y="2"/>
                      <a:pt x="5" y="2"/>
                      <a:pt x="6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9" name="Freeform: Shape 428" descr="821086c0-85a1-417f-9364-9dd80c04a27d"/>
              <p:cNvSpPr/>
              <p:nvPr/>
            </p:nvSpPr>
            <p:spPr bwMode="auto">
              <a:xfrm>
                <a:off x="5014" y="1293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1 w 5"/>
                  <a:gd name="T3" fmla="*/ 0 h 4"/>
                  <a:gd name="T4" fmla="*/ 0 w 5"/>
                  <a:gd name="T5" fmla="*/ 1 h 4"/>
                  <a:gd name="T6" fmla="*/ 3 w 5"/>
                  <a:gd name="T7" fmla="*/ 4 h 4"/>
                  <a:gd name="T8" fmla="*/ 5 w 5"/>
                  <a:gd name="T9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4" y="3"/>
                      <a:pt x="4" y="3"/>
                      <a:pt x="5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0" name="Freeform: Shape 429" descr="31175932-faa8-4fff-8580-2efa78108671"/>
              <p:cNvSpPr/>
              <p:nvPr/>
            </p:nvSpPr>
            <p:spPr bwMode="auto">
              <a:xfrm>
                <a:off x="5013" y="1294"/>
                <a:ext cx="4" cy="5"/>
              </a:xfrm>
              <a:custGeom>
                <a:avLst/>
                <a:gdLst>
                  <a:gd name="T0" fmla="*/ 4 w 4"/>
                  <a:gd name="T1" fmla="*/ 3 h 5"/>
                  <a:gd name="T2" fmla="*/ 1 w 4"/>
                  <a:gd name="T3" fmla="*/ 0 h 5"/>
                  <a:gd name="T4" fmla="*/ 0 w 4"/>
                  <a:gd name="T5" fmla="*/ 2 h 5"/>
                  <a:gd name="T6" fmla="*/ 3 w 4"/>
                  <a:gd name="T7" fmla="*/ 5 h 5"/>
                  <a:gd name="T8" fmla="*/ 4 w 4"/>
                  <a:gd name="T9" fmla="*/ 3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4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4" y="4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1" name="Freeform: Shape 430" descr="d5e173f9-cd7e-4abd-b6bb-864ea6bb3b06"/>
              <p:cNvSpPr/>
              <p:nvPr/>
            </p:nvSpPr>
            <p:spPr bwMode="auto">
              <a:xfrm>
                <a:off x="5012" y="1296"/>
                <a:ext cx="5" cy="7"/>
              </a:xfrm>
              <a:custGeom>
                <a:avLst/>
                <a:gdLst>
                  <a:gd name="T0" fmla="*/ 4 w 5"/>
                  <a:gd name="T1" fmla="*/ 3 h 7"/>
                  <a:gd name="T2" fmla="*/ 1 w 5"/>
                  <a:gd name="T3" fmla="*/ 0 h 7"/>
                  <a:gd name="T4" fmla="*/ 0 w 5"/>
                  <a:gd name="T5" fmla="*/ 2 h 7"/>
                  <a:gd name="T6" fmla="*/ 1 w 5"/>
                  <a:gd name="T7" fmla="*/ 4 h 7"/>
                  <a:gd name="T8" fmla="*/ 5 w 5"/>
                  <a:gd name="T9" fmla="*/ 7 h 7"/>
                  <a:gd name="T10" fmla="*/ 4 w 5"/>
                  <a:gd name="T11" fmla="*/ 5 h 7"/>
                  <a:gd name="T12" fmla="*/ 4 w 5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7">
                    <a:moveTo>
                      <a:pt x="4" y="3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4" y="6"/>
                      <a:pt x="4" y="6"/>
                      <a:pt x="4" y="5"/>
                    </a:cubicBezTo>
                    <a:cubicBezTo>
                      <a:pt x="4" y="4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2" name="Freeform: Shape 431" descr="7d7703f0-a6e8-4c1c-b7e9-d497b81dc0f1"/>
              <p:cNvSpPr/>
              <p:nvPr/>
            </p:nvSpPr>
            <p:spPr bwMode="auto">
              <a:xfrm>
                <a:off x="5016" y="1295"/>
                <a:ext cx="6" cy="8"/>
              </a:xfrm>
              <a:custGeom>
                <a:avLst/>
                <a:gdLst>
                  <a:gd name="T0" fmla="*/ 3 w 6"/>
                  <a:gd name="T1" fmla="*/ 1 h 8"/>
                  <a:gd name="T2" fmla="*/ 0 w 6"/>
                  <a:gd name="T3" fmla="*/ 6 h 8"/>
                  <a:gd name="T4" fmla="*/ 3 w 6"/>
                  <a:gd name="T5" fmla="*/ 7 h 8"/>
                  <a:gd name="T6" fmla="*/ 6 w 6"/>
                  <a:gd name="T7" fmla="*/ 2 h 8"/>
                  <a:gd name="T8" fmla="*/ 3 w 6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8"/>
                      <a:pt x="1" y="8"/>
                      <a:pt x="3" y="7"/>
                    </a:cubicBezTo>
                    <a:cubicBezTo>
                      <a:pt x="4" y="6"/>
                      <a:pt x="6" y="4"/>
                      <a:pt x="6" y="2"/>
                    </a:cubicBezTo>
                    <a:cubicBezTo>
                      <a:pt x="6" y="1"/>
                      <a:pt x="4" y="0"/>
                      <a:pt x="3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3" name="Freeform: Shape 432" descr="5c5a6277-766a-40a0-9559-fa5c084ff2c3"/>
              <p:cNvSpPr/>
              <p:nvPr/>
            </p:nvSpPr>
            <p:spPr bwMode="auto">
              <a:xfrm>
                <a:off x="5206" y="1197"/>
                <a:ext cx="5" cy="3"/>
              </a:xfrm>
              <a:custGeom>
                <a:avLst/>
                <a:gdLst>
                  <a:gd name="T0" fmla="*/ 5 w 5"/>
                  <a:gd name="T1" fmla="*/ 3 h 3"/>
                  <a:gd name="T2" fmla="*/ 2 w 5"/>
                  <a:gd name="T3" fmla="*/ 0 h 3"/>
                  <a:gd name="T4" fmla="*/ 0 w 5"/>
                  <a:gd name="T5" fmla="*/ 0 h 3"/>
                  <a:gd name="T6" fmla="*/ 3 w 5"/>
                  <a:gd name="T7" fmla="*/ 3 h 3"/>
                  <a:gd name="T8" fmla="*/ 5 w 5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3">
                    <a:moveTo>
                      <a:pt x="5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4" y="2"/>
                      <a:pt x="5" y="2"/>
                      <a:pt x="5" y="3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4" name="Freeform: Shape 433" descr="28a8b87f-c142-4c3a-a4f7-7625e06a6647"/>
              <p:cNvSpPr/>
              <p:nvPr/>
            </p:nvSpPr>
            <p:spPr bwMode="auto">
              <a:xfrm>
                <a:off x="5204" y="1197"/>
                <a:ext cx="5" cy="4"/>
              </a:xfrm>
              <a:custGeom>
                <a:avLst/>
                <a:gdLst>
                  <a:gd name="T0" fmla="*/ 5 w 5"/>
                  <a:gd name="T1" fmla="*/ 3 h 4"/>
                  <a:gd name="T2" fmla="*/ 2 w 5"/>
                  <a:gd name="T3" fmla="*/ 0 h 4"/>
                  <a:gd name="T4" fmla="*/ 0 w 5"/>
                  <a:gd name="T5" fmla="*/ 2 h 4"/>
                  <a:gd name="T6" fmla="*/ 4 w 5"/>
                  <a:gd name="T7" fmla="*/ 4 h 4"/>
                  <a:gd name="T8" fmla="*/ 5 w 5"/>
                  <a:gd name="T9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3"/>
                      <a:pt x="5" y="3"/>
                      <a:pt x="5" y="3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5" name="Freeform: Shape 434" descr="a9b1918e-eee5-44e4-925a-e79cf32ccaa8"/>
              <p:cNvSpPr/>
              <p:nvPr/>
            </p:nvSpPr>
            <p:spPr bwMode="auto">
              <a:xfrm>
                <a:off x="5203" y="1199"/>
                <a:ext cx="5" cy="4"/>
              </a:xfrm>
              <a:custGeom>
                <a:avLst/>
                <a:gdLst>
                  <a:gd name="T0" fmla="*/ 5 w 5"/>
                  <a:gd name="T1" fmla="*/ 2 h 4"/>
                  <a:gd name="T2" fmla="*/ 1 w 5"/>
                  <a:gd name="T3" fmla="*/ 0 h 4"/>
                  <a:gd name="T4" fmla="*/ 0 w 5"/>
                  <a:gd name="T5" fmla="*/ 1 h 4"/>
                  <a:gd name="T6" fmla="*/ 4 w 5"/>
                  <a:gd name="T7" fmla="*/ 4 h 4"/>
                  <a:gd name="T8" fmla="*/ 5 w 5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5" y="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3"/>
                      <a:pt x="4" y="2"/>
                      <a:pt x="5" y="2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6" name="Freeform: Shape 435" descr="cea594c7-148b-4445-9a64-afc2c6ff4367"/>
              <p:cNvSpPr/>
              <p:nvPr/>
            </p:nvSpPr>
            <p:spPr bwMode="auto">
              <a:xfrm>
                <a:off x="5203" y="1200"/>
                <a:ext cx="4" cy="7"/>
              </a:xfrm>
              <a:custGeom>
                <a:avLst/>
                <a:gdLst>
                  <a:gd name="T0" fmla="*/ 4 w 4"/>
                  <a:gd name="T1" fmla="*/ 3 h 7"/>
                  <a:gd name="T2" fmla="*/ 0 w 4"/>
                  <a:gd name="T3" fmla="*/ 0 h 7"/>
                  <a:gd name="T4" fmla="*/ 0 w 4"/>
                  <a:gd name="T5" fmla="*/ 3 h 7"/>
                  <a:gd name="T6" fmla="*/ 0 w 4"/>
                  <a:gd name="T7" fmla="*/ 4 h 7"/>
                  <a:gd name="T8" fmla="*/ 4 w 4"/>
                  <a:gd name="T9" fmla="*/ 7 h 7"/>
                  <a:gd name="T10" fmla="*/ 3 w 4"/>
                  <a:gd name="T11" fmla="*/ 5 h 7"/>
                  <a:gd name="T12" fmla="*/ 4 w 4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7">
                    <a:moveTo>
                      <a:pt x="4" y="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0" y="3"/>
                      <a:pt x="0" y="4"/>
                      <a:pt x="0" y="4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6"/>
                      <a:pt x="3" y="6"/>
                      <a:pt x="3" y="5"/>
                    </a:cubicBezTo>
                    <a:cubicBezTo>
                      <a:pt x="3" y="4"/>
                      <a:pt x="3" y="3"/>
                      <a:pt x="4" y="3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7" name="Freeform: Shape 436" descr="1829c023-2dc0-4680-adea-2d3b7ad799a1"/>
              <p:cNvSpPr/>
              <p:nvPr/>
            </p:nvSpPr>
            <p:spPr bwMode="auto">
              <a:xfrm>
                <a:off x="5206" y="1199"/>
                <a:ext cx="6" cy="8"/>
              </a:xfrm>
              <a:custGeom>
                <a:avLst/>
                <a:gdLst>
                  <a:gd name="T0" fmla="*/ 3 w 6"/>
                  <a:gd name="T1" fmla="*/ 1 h 8"/>
                  <a:gd name="T2" fmla="*/ 0 w 6"/>
                  <a:gd name="T3" fmla="*/ 6 h 8"/>
                  <a:gd name="T4" fmla="*/ 3 w 6"/>
                  <a:gd name="T5" fmla="*/ 8 h 8"/>
                  <a:gd name="T6" fmla="*/ 6 w 6"/>
                  <a:gd name="T7" fmla="*/ 2 h 8"/>
                  <a:gd name="T8" fmla="*/ 3 w 6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">
                    <a:moveTo>
                      <a:pt x="3" y="1"/>
                    </a:moveTo>
                    <a:cubicBezTo>
                      <a:pt x="2" y="2"/>
                      <a:pt x="0" y="4"/>
                      <a:pt x="0" y="6"/>
                    </a:cubicBezTo>
                    <a:cubicBezTo>
                      <a:pt x="0" y="8"/>
                      <a:pt x="2" y="8"/>
                      <a:pt x="3" y="8"/>
                    </a:cubicBezTo>
                    <a:cubicBezTo>
                      <a:pt x="5" y="7"/>
                      <a:pt x="6" y="4"/>
                      <a:pt x="6" y="2"/>
                    </a:cubicBezTo>
                    <a:cubicBezTo>
                      <a:pt x="6" y="1"/>
                      <a:pt x="5" y="0"/>
                      <a:pt x="3" y="1"/>
                    </a:cubicBez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8" name="Freeform: Shape 437" descr="9d05dd12-9fd3-4113-a056-5763cd3d77f2"/>
              <p:cNvSpPr/>
              <p:nvPr/>
            </p:nvSpPr>
            <p:spPr bwMode="auto">
              <a:xfrm>
                <a:off x="5110" y="1103"/>
                <a:ext cx="55" cy="30"/>
              </a:xfrm>
              <a:custGeom>
                <a:avLst/>
                <a:gdLst>
                  <a:gd name="T0" fmla="*/ 31 w 55"/>
                  <a:gd name="T1" fmla="*/ 3 h 30"/>
                  <a:gd name="T2" fmla="*/ 45 w 55"/>
                  <a:gd name="T3" fmla="*/ 22 h 30"/>
                  <a:gd name="T4" fmla="*/ 4 w 55"/>
                  <a:gd name="T5" fmla="*/ 25 h 30"/>
                  <a:gd name="T6" fmla="*/ 31 w 55"/>
                  <a:gd name="T7" fmla="*/ 3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5" h="30">
                    <a:moveTo>
                      <a:pt x="31" y="3"/>
                    </a:moveTo>
                    <a:cubicBezTo>
                      <a:pt x="31" y="3"/>
                      <a:pt x="55" y="12"/>
                      <a:pt x="45" y="22"/>
                    </a:cubicBezTo>
                    <a:cubicBezTo>
                      <a:pt x="38" y="30"/>
                      <a:pt x="9" y="30"/>
                      <a:pt x="4" y="25"/>
                    </a:cubicBezTo>
                    <a:cubicBezTo>
                      <a:pt x="0" y="21"/>
                      <a:pt x="22" y="0"/>
                      <a:pt x="31" y="3"/>
                    </a:cubicBezTo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9" name="Freeform: Shape 438" descr="f9579f64-8546-4b02-b953-ffd441eed87f"/>
              <p:cNvSpPr/>
              <p:nvPr/>
            </p:nvSpPr>
            <p:spPr bwMode="auto">
              <a:xfrm>
                <a:off x="5115" y="1118"/>
                <a:ext cx="41" cy="11"/>
              </a:xfrm>
              <a:custGeom>
                <a:avLst/>
                <a:gdLst>
                  <a:gd name="T0" fmla="*/ 39 w 41"/>
                  <a:gd name="T1" fmla="*/ 0 h 11"/>
                  <a:gd name="T2" fmla="*/ 19 w 41"/>
                  <a:gd name="T3" fmla="*/ 8 h 11"/>
                  <a:gd name="T4" fmla="*/ 8 w 41"/>
                  <a:gd name="T5" fmla="*/ 9 h 11"/>
                  <a:gd name="T6" fmla="*/ 6 w 41"/>
                  <a:gd name="T7" fmla="*/ 9 h 11"/>
                  <a:gd name="T8" fmla="*/ 5 w 41"/>
                  <a:gd name="T9" fmla="*/ 9 h 11"/>
                  <a:gd name="T10" fmla="*/ 5 w 41"/>
                  <a:gd name="T11" fmla="*/ 10 h 11"/>
                  <a:gd name="T12" fmla="*/ 19 w 41"/>
                  <a:gd name="T13" fmla="*/ 11 h 11"/>
                  <a:gd name="T14" fmla="*/ 40 w 41"/>
                  <a:gd name="T15" fmla="*/ 2 h 11"/>
                  <a:gd name="T16" fmla="*/ 39 w 41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" h="11">
                    <a:moveTo>
                      <a:pt x="39" y="0"/>
                    </a:moveTo>
                    <a:cubicBezTo>
                      <a:pt x="36" y="0"/>
                      <a:pt x="27" y="7"/>
                      <a:pt x="19" y="8"/>
                    </a:cubicBezTo>
                    <a:cubicBezTo>
                      <a:pt x="16" y="9"/>
                      <a:pt x="12" y="9"/>
                      <a:pt x="8" y="9"/>
                    </a:cubicBezTo>
                    <a:cubicBezTo>
                      <a:pt x="8" y="9"/>
                      <a:pt x="7" y="9"/>
                      <a:pt x="6" y="9"/>
                    </a:cubicBezTo>
                    <a:cubicBezTo>
                      <a:pt x="6" y="9"/>
                      <a:pt x="5" y="9"/>
                      <a:pt x="5" y="9"/>
                    </a:cubicBezTo>
                    <a:cubicBezTo>
                      <a:pt x="1" y="9"/>
                      <a:pt x="0" y="9"/>
                      <a:pt x="5" y="10"/>
                    </a:cubicBezTo>
                    <a:cubicBezTo>
                      <a:pt x="10" y="11"/>
                      <a:pt x="15" y="11"/>
                      <a:pt x="19" y="11"/>
                    </a:cubicBezTo>
                    <a:cubicBezTo>
                      <a:pt x="37" y="11"/>
                      <a:pt x="40" y="2"/>
                      <a:pt x="40" y="2"/>
                    </a:cubicBezTo>
                    <a:cubicBezTo>
                      <a:pt x="41" y="1"/>
                      <a:pt x="40" y="0"/>
                      <a:pt x="39" y="0"/>
                    </a:cubicBezTo>
                  </a:path>
                </a:pathLst>
              </a:custGeom>
              <a:solidFill>
                <a:srgbClr val="58585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0" name="Freeform: Shape 439" descr="944feccb-6e9c-4246-ae51-a7f110357215"/>
              <p:cNvSpPr/>
              <p:nvPr/>
            </p:nvSpPr>
            <p:spPr bwMode="auto">
              <a:xfrm>
                <a:off x="5114" y="1157"/>
                <a:ext cx="21" cy="78"/>
              </a:xfrm>
              <a:custGeom>
                <a:avLst/>
                <a:gdLst>
                  <a:gd name="T0" fmla="*/ 21 w 21"/>
                  <a:gd name="T1" fmla="*/ 0 h 78"/>
                  <a:gd name="T2" fmla="*/ 20 w 21"/>
                  <a:gd name="T3" fmla="*/ 0 h 78"/>
                  <a:gd name="T4" fmla="*/ 1 w 21"/>
                  <a:gd name="T5" fmla="*/ 77 h 78"/>
                  <a:gd name="T6" fmla="*/ 1 w 21"/>
                  <a:gd name="T7" fmla="*/ 78 h 78"/>
                  <a:gd name="T8" fmla="*/ 21 w 21"/>
                  <a:gd name="T9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78">
                    <a:moveTo>
                      <a:pt x="21" y="0"/>
                    </a:moveTo>
                    <a:cubicBezTo>
                      <a:pt x="20" y="0"/>
                      <a:pt x="20" y="0"/>
                      <a:pt x="20" y="0"/>
                    </a:cubicBezTo>
                    <a:cubicBezTo>
                      <a:pt x="1" y="77"/>
                      <a:pt x="1" y="77"/>
                      <a:pt x="1" y="77"/>
                    </a:cubicBezTo>
                    <a:cubicBezTo>
                      <a:pt x="0" y="77"/>
                      <a:pt x="1" y="78"/>
                      <a:pt x="1" y="78"/>
                    </a:cubicBezTo>
                    <a:cubicBezTo>
                      <a:pt x="21" y="0"/>
                      <a:pt x="21" y="0"/>
                      <a:pt x="21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1" name="Freeform: Shape 440" descr="4eeb786f-b71f-4a38-adbc-a957b55db53d"/>
              <p:cNvSpPr/>
              <p:nvPr/>
            </p:nvSpPr>
            <p:spPr bwMode="auto">
              <a:xfrm>
                <a:off x="5115" y="1153"/>
                <a:ext cx="23" cy="83"/>
              </a:xfrm>
              <a:custGeom>
                <a:avLst/>
                <a:gdLst>
                  <a:gd name="T0" fmla="*/ 20 w 23"/>
                  <a:gd name="T1" fmla="*/ 0 h 83"/>
                  <a:gd name="T2" fmla="*/ 19 w 23"/>
                  <a:gd name="T3" fmla="*/ 4 h 83"/>
                  <a:gd name="T4" fmla="*/ 20 w 23"/>
                  <a:gd name="T5" fmla="*/ 4 h 83"/>
                  <a:gd name="T6" fmla="*/ 0 w 23"/>
                  <a:gd name="T7" fmla="*/ 82 h 83"/>
                  <a:gd name="T8" fmla="*/ 1 w 23"/>
                  <a:gd name="T9" fmla="*/ 83 h 83"/>
                  <a:gd name="T10" fmla="*/ 1 w 23"/>
                  <a:gd name="T11" fmla="*/ 83 h 83"/>
                  <a:gd name="T12" fmla="*/ 3 w 23"/>
                  <a:gd name="T13" fmla="*/ 82 h 83"/>
                  <a:gd name="T14" fmla="*/ 23 w 23"/>
                  <a:gd name="T15" fmla="*/ 0 h 83"/>
                  <a:gd name="T16" fmla="*/ 22 w 23"/>
                  <a:gd name="T17" fmla="*/ 0 h 83"/>
                  <a:gd name="T18" fmla="*/ 20 w 23"/>
                  <a:gd name="T19" fmla="*/ 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83">
                    <a:moveTo>
                      <a:pt x="20" y="0"/>
                    </a:moveTo>
                    <a:cubicBezTo>
                      <a:pt x="19" y="4"/>
                      <a:pt x="19" y="4"/>
                      <a:pt x="19" y="4"/>
                    </a:cubicBezTo>
                    <a:cubicBezTo>
                      <a:pt x="20" y="4"/>
                      <a:pt x="20" y="4"/>
                      <a:pt x="20" y="4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0" y="83"/>
                      <a:pt x="0" y="83"/>
                      <a:pt x="1" y="83"/>
                    </a:cubicBezTo>
                    <a:cubicBezTo>
                      <a:pt x="1" y="83"/>
                      <a:pt x="1" y="83"/>
                      <a:pt x="1" y="83"/>
                    </a:cubicBezTo>
                    <a:cubicBezTo>
                      <a:pt x="2" y="83"/>
                      <a:pt x="3" y="83"/>
                      <a:pt x="3" y="82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3" y="0"/>
                      <a:pt x="23" y="0"/>
                      <a:pt x="22" y="0"/>
                    </a:cubicBezTo>
                    <a:cubicBezTo>
                      <a:pt x="21" y="0"/>
                      <a:pt x="21" y="0"/>
                      <a:pt x="20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2" name="Freeform: Shape 441" descr="834671d9-d421-436a-b37d-4ac746981917"/>
              <p:cNvSpPr/>
              <p:nvPr/>
            </p:nvSpPr>
            <p:spPr bwMode="auto">
              <a:xfrm>
                <a:off x="5135" y="1144"/>
                <a:ext cx="5" cy="9"/>
              </a:xfrm>
              <a:custGeom>
                <a:avLst/>
                <a:gdLst>
                  <a:gd name="T0" fmla="*/ 3 w 5"/>
                  <a:gd name="T1" fmla="*/ 0 h 9"/>
                  <a:gd name="T2" fmla="*/ 2 w 5"/>
                  <a:gd name="T3" fmla="*/ 1 h 9"/>
                  <a:gd name="T4" fmla="*/ 0 w 5"/>
                  <a:gd name="T5" fmla="*/ 9 h 9"/>
                  <a:gd name="T6" fmla="*/ 2 w 5"/>
                  <a:gd name="T7" fmla="*/ 9 h 9"/>
                  <a:gd name="T8" fmla="*/ 3 w 5"/>
                  <a:gd name="T9" fmla="*/ 9 h 9"/>
                  <a:gd name="T10" fmla="*/ 5 w 5"/>
                  <a:gd name="T11" fmla="*/ 2 h 9"/>
                  <a:gd name="T12" fmla="*/ 4 w 5"/>
                  <a:gd name="T13" fmla="*/ 0 h 9"/>
                  <a:gd name="T14" fmla="*/ 3 w 5"/>
                  <a:gd name="T1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9">
                    <a:moveTo>
                      <a:pt x="3" y="0"/>
                    </a:moveTo>
                    <a:cubicBezTo>
                      <a:pt x="3" y="0"/>
                      <a:pt x="2" y="0"/>
                      <a:pt x="2" y="1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9"/>
                      <a:pt x="1" y="9"/>
                      <a:pt x="2" y="9"/>
                    </a:cubicBezTo>
                    <a:cubicBezTo>
                      <a:pt x="3" y="9"/>
                      <a:pt x="3" y="9"/>
                      <a:pt x="3" y="9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1"/>
                      <a:pt x="5" y="0"/>
                      <a:pt x="4" y="0"/>
                    </a:cubicBezTo>
                    <a:cubicBezTo>
                      <a:pt x="4" y="0"/>
                      <a:pt x="4" y="0"/>
                      <a:pt x="3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3" name="Freeform: Shape 442" descr="728be504-c8cb-4fe3-9b6f-d888f2f7cdfc"/>
              <p:cNvSpPr>
                <a:spLocks noEditPoints="1"/>
              </p:cNvSpPr>
              <p:nvPr/>
            </p:nvSpPr>
            <p:spPr bwMode="auto">
              <a:xfrm>
                <a:off x="5146" y="1160"/>
                <a:ext cx="51" cy="32"/>
              </a:xfrm>
              <a:custGeom>
                <a:avLst/>
                <a:gdLst>
                  <a:gd name="T0" fmla="*/ 34 w 51"/>
                  <a:gd name="T1" fmla="*/ 21 h 32"/>
                  <a:gd name="T2" fmla="*/ 34 w 51"/>
                  <a:gd name="T3" fmla="*/ 22 h 32"/>
                  <a:gd name="T4" fmla="*/ 50 w 51"/>
                  <a:gd name="T5" fmla="*/ 32 h 32"/>
                  <a:gd name="T6" fmla="*/ 51 w 51"/>
                  <a:gd name="T7" fmla="*/ 32 h 32"/>
                  <a:gd name="T8" fmla="*/ 51 w 51"/>
                  <a:gd name="T9" fmla="*/ 31 h 32"/>
                  <a:gd name="T10" fmla="*/ 34 w 51"/>
                  <a:gd name="T11" fmla="*/ 21 h 32"/>
                  <a:gd name="T12" fmla="*/ 22 w 51"/>
                  <a:gd name="T13" fmla="*/ 13 h 32"/>
                  <a:gd name="T14" fmla="*/ 21 w 51"/>
                  <a:gd name="T15" fmla="*/ 14 h 32"/>
                  <a:gd name="T16" fmla="*/ 23 w 51"/>
                  <a:gd name="T17" fmla="*/ 15 h 32"/>
                  <a:gd name="T18" fmla="*/ 24 w 51"/>
                  <a:gd name="T19" fmla="*/ 14 h 32"/>
                  <a:gd name="T20" fmla="*/ 22 w 51"/>
                  <a:gd name="T21" fmla="*/ 13 h 32"/>
                  <a:gd name="T22" fmla="*/ 0 w 51"/>
                  <a:gd name="T23" fmla="*/ 0 h 32"/>
                  <a:gd name="T24" fmla="*/ 0 w 51"/>
                  <a:gd name="T25" fmla="*/ 0 h 32"/>
                  <a:gd name="T26" fmla="*/ 0 w 51"/>
                  <a:gd name="T27" fmla="*/ 1 h 32"/>
                  <a:gd name="T28" fmla="*/ 13 w 51"/>
                  <a:gd name="T29" fmla="*/ 9 h 32"/>
                  <a:gd name="T30" fmla="*/ 13 w 51"/>
                  <a:gd name="T31" fmla="*/ 8 h 32"/>
                  <a:gd name="T32" fmla="*/ 0 w 51"/>
                  <a:gd name="T3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1" h="32">
                    <a:moveTo>
                      <a:pt x="34" y="21"/>
                    </a:moveTo>
                    <a:cubicBezTo>
                      <a:pt x="34" y="21"/>
                      <a:pt x="34" y="22"/>
                      <a:pt x="34" y="22"/>
                    </a:cubicBezTo>
                    <a:cubicBezTo>
                      <a:pt x="50" y="32"/>
                      <a:pt x="50" y="32"/>
                      <a:pt x="50" y="32"/>
                    </a:cubicBezTo>
                    <a:cubicBezTo>
                      <a:pt x="51" y="32"/>
                      <a:pt x="51" y="32"/>
                      <a:pt x="51" y="32"/>
                    </a:cubicBezTo>
                    <a:cubicBezTo>
                      <a:pt x="51" y="31"/>
                      <a:pt x="51" y="31"/>
                      <a:pt x="51" y="31"/>
                    </a:cubicBezTo>
                    <a:cubicBezTo>
                      <a:pt x="34" y="21"/>
                      <a:pt x="34" y="21"/>
                      <a:pt x="34" y="21"/>
                    </a:cubicBezTo>
                    <a:moveTo>
                      <a:pt x="22" y="13"/>
                    </a:moveTo>
                    <a:cubicBezTo>
                      <a:pt x="22" y="14"/>
                      <a:pt x="22" y="14"/>
                      <a:pt x="21" y="14"/>
                    </a:cubicBezTo>
                    <a:cubicBezTo>
                      <a:pt x="23" y="15"/>
                      <a:pt x="23" y="15"/>
                      <a:pt x="23" y="15"/>
                    </a:cubicBezTo>
                    <a:cubicBezTo>
                      <a:pt x="24" y="15"/>
                      <a:pt x="24" y="15"/>
                      <a:pt x="24" y="14"/>
                    </a:cubicBezTo>
                    <a:cubicBezTo>
                      <a:pt x="22" y="13"/>
                      <a:pt x="22" y="13"/>
                      <a:pt x="22" y="13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3" y="9"/>
                      <a:pt x="13" y="9"/>
                      <a:pt x="13" y="9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EE96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4" name="Freeform: Shape 443" descr="c61096c2-01dd-4c02-9d07-be44d59e2b56"/>
              <p:cNvSpPr/>
              <p:nvPr/>
            </p:nvSpPr>
            <p:spPr bwMode="auto">
              <a:xfrm flipH="1">
                <a:off x="5174" y="1177"/>
                <a:ext cx="0" cy="1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0 h 1"/>
                  <a:gd name="T4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E5E1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5" name="Freeform: Shape 444" descr="e7f01bef-54dc-4dde-99aa-d497ca30024a"/>
              <p:cNvSpPr/>
              <p:nvPr/>
            </p:nvSpPr>
            <p:spPr bwMode="auto">
              <a:xfrm>
                <a:off x="5177" y="1180"/>
                <a:ext cx="3" cy="2"/>
              </a:xfrm>
              <a:custGeom>
                <a:avLst/>
                <a:gdLst>
                  <a:gd name="T0" fmla="*/ 1 w 3"/>
                  <a:gd name="T1" fmla="*/ 0 h 2"/>
                  <a:gd name="T2" fmla="*/ 0 w 3"/>
                  <a:gd name="T3" fmla="*/ 0 h 2"/>
                  <a:gd name="T4" fmla="*/ 3 w 3"/>
                  <a:gd name="T5" fmla="*/ 2 h 2"/>
                  <a:gd name="T6" fmla="*/ 3 w 3"/>
                  <a:gd name="T7" fmla="*/ 1 h 2"/>
                  <a:gd name="T8" fmla="*/ 1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2"/>
                      <a:pt x="3" y="1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9B98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6" name="Freeform: Shape 445" descr="100ab29f-477a-4e5e-8c63-f1ffdaa0fa54"/>
              <p:cNvSpPr/>
              <p:nvPr/>
            </p:nvSpPr>
            <p:spPr bwMode="auto">
              <a:xfrm>
                <a:off x="5169" y="1174"/>
                <a:ext cx="5" cy="4"/>
              </a:xfrm>
              <a:custGeom>
                <a:avLst/>
                <a:gdLst>
                  <a:gd name="T0" fmla="*/ 1 w 5"/>
                  <a:gd name="T1" fmla="*/ 0 h 4"/>
                  <a:gd name="T2" fmla="*/ 0 w 5"/>
                  <a:gd name="T3" fmla="*/ 1 h 4"/>
                  <a:gd name="T4" fmla="*/ 5 w 5"/>
                  <a:gd name="T5" fmla="*/ 4 h 4"/>
                  <a:gd name="T6" fmla="*/ 5 w 5"/>
                  <a:gd name="T7" fmla="*/ 3 h 4"/>
                  <a:gd name="T8" fmla="*/ 1 w 5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4"/>
                      <a:pt x="5" y="4"/>
                      <a:pt x="5" y="3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8E8D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7" name="Freeform: Shape 446" descr="543991e5-0093-4c2d-8739-f2ace3485d2e"/>
              <p:cNvSpPr/>
              <p:nvPr/>
            </p:nvSpPr>
            <p:spPr bwMode="auto">
              <a:xfrm>
                <a:off x="5174" y="1177"/>
                <a:ext cx="4" cy="3"/>
              </a:xfrm>
              <a:custGeom>
                <a:avLst/>
                <a:gdLst>
                  <a:gd name="T0" fmla="*/ 0 w 4"/>
                  <a:gd name="T1" fmla="*/ 0 h 3"/>
                  <a:gd name="T2" fmla="*/ 0 w 4"/>
                  <a:gd name="T3" fmla="*/ 1 h 3"/>
                  <a:gd name="T4" fmla="*/ 3 w 4"/>
                  <a:gd name="T5" fmla="*/ 3 h 3"/>
                  <a:gd name="T6" fmla="*/ 4 w 4"/>
                  <a:gd name="T7" fmla="*/ 3 h 3"/>
                  <a:gd name="T8" fmla="*/ 0 w 4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3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7775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8" name="Freeform: Shape 447" descr="6c17a5d5-1d05-4aed-9bd2-4996dece068d"/>
              <p:cNvSpPr/>
              <p:nvPr/>
            </p:nvSpPr>
            <p:spPr bwMode="auto">
              <a:xfrm>
                <a:off x="5159" y="1168"/>
                <a:ext cx="7" cy="5"/>
              </a:xfrm>
              <a:custGeom>
                <a:avLst/>
                <a:gdLst>
                  <a:gd name="T0" fmla="*/ 0 w 7"/>
                  <a:gd name="T1" fmla="*/ 0 h 5"/>
                  <a:gd name="T2" fmla="*/ 0 w 7"/>
                  <a:gd name="T3" fmla="*/ 1 h 5"/>
                  <a:gd name="T4" fmla="*/ 6 w 7"/>
                  <a:gd name="T5" fmla="*/ 5 h 5"/>
                  <a:gd name="T6" fmla="*/ 7 w 7"/>
                  <a:gd name="T7" fmla="*/ 4 h 5"/>
                  <a:gd name="T8" fmla="*/ 0 w 7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7" y="4"/>
                      <a:pt x="7" y="4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ABA9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9" name="Freeform: Shape 448" descr="25ee6588-67f2-48da-939b-5c350ca978d5"/>
              <p:cNvSpPr/>
              <p:nvPr/>
            </p:nvSpPr>
            <p:spPr bwMode="auto">
              <a:xfrm>
                <a:off x="5165" y="1172"/>
                <a:ext cx="3" cy="2"/>
              </a:xfrm>
              <a:custGeom>
                <a:avLst/>
                <a:gdLst>
                  <a:gd name="T0" fmla="*/ 1 w 3"/>
                  <a:gd name="T1" fmla="*/ 0 h 2"/>
                  <a:gd name="T2" fmla="*/ 0 w 3"/>
                  <a:gd name="T3" fmla="*/ 1 h 2"/>
                  <a:gd name="T4" fmla="*/ 2 w 3"/>
                  <a:gd name="T5" fmla="*/ 2 h 2"/>
                  <a:gd name="T6" fmla="*/ 3 w 3"/>
                  <a:gd name="T7" fmla="*/ 1 h 2"/>
                  <a:gd name="T8" fmla="*/ 1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3" y="2"/>
                      <a:pt x="3" y="2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D6D9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0" name="Freeform: Shape 449" descr="7d326fe3-457f-420d-887d-2352e419435d"/>
              <p:cNvSpPr/>
              <p:nvPr/>
            </p:nvSpPr>
            <p:spPr bwMode="auto">
              <a:xfrm>
                <a:off x="5051" y="1228"/>
                <a:ext cx="15" cy="22"/>
              </a:xfrm>
              <a:custGeom>
                <a:avLst/>
                <a:gdLst>
                  <a:gd name="T0" fmla="*/ 8 w 15"/>
                  <a:gd name="T1" fmla="*/ 8 h 22"/>
                  <a:gd name="T2" fmla="*/ 0 w 15"/>
                  <a:gd name="T3" fmla="*/ 0 h 22"/>
                  <a:gd name="T4" fmla="*/ 6 w 15"/>
                  <a:gd name="T5" fmla="*/ 13 h 22"/>
                  <a:gd name="T6" fmla="*/ 7 w 15"/>
                  <a:gd name="T7" fmla="*/ 14 h 22"/>
                  <a:gd name="T8" fmla="*/ 15 w 15"/>
                  <a:gd name="T9" fmla="*/ 22 h 22"/>
                  <a:gd name="T10" fmla="*/ 14 w 15"/>
                  <a:gd name="T11" fmla="*/ 21 h 22"/>
                  <a:gd name="T12" fmla="*/ 8 w 15"/>
                  <a:gd name="T13" fmla="*/ 8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" h="22">
                    <a:moveTo>
                      <a:pt x="8" y="8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3" y="3"/>
                      <a:pt x="5" y="8"/>
                      <a:pt x="6" y="13"/>
                    </a:cubicBezTo>
                    <a:cubicBezTo>
                      <a:pt x="6" y="14"/>
                      <a:pt x="7" y="14"/>
                      <a:pt x="7" y="14"/>
                    </a:cubicBezTo>
                    <a:cubicBezTo>
                      <a:pt x="15" y="22"/>
                      <a:pt x="15" y="22"/>
                      <a:pt x="15" y="22"/>
                    </a:cubicBezTo>
                    <a:cubicBezTo>
                      <a:pt x="15" y="22"/>
                      <a:pt x="14" y="21"/>
                      <a:pt x="14" y="21"/>
                    </a:cubicBezTo>
                    <a:cubicBezTo>
                      <a:pt x="13" y="15"/>
                      <a:pt x="11" y="11"/>
                      <a:pt x="8" y="8"/>
                    </a:cubicBezTo>
                    <a:close/>
                  </a:path>
                </a:pathLst>
              </a:custGeom>
              <a:solidFill>
                <a:srgbClr val="5A5B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1" name="Freeform: Shape 450" descr="270eee18-1aec-4a2b-820c-86d3f37fa96e"/>
              <p:cNvSpPr/>
              <p:nvPr/>
            </p:nvSpPr>
            <p:spPr bwMode="auto">
              <a:xfrm>
                <a:off x="5023" y="1217"/>
                <a:ext cx="38" cy="16"/>
              </a:xfrm>
              <a:custGeom>
                <a:avLst/>
                <a:gdLst>
                  <a:gd name="T0" fmla="*/ 38 w 38"/>
                  <a:gd name="T1" fmla="*/ 16 h 16"/>
                  <a:gd name="T2" fmla="*/ 31 w 38"/>
                  <a:gd name="T3" fmla="*/ 10 h 16"/>
                  <a:gd name="T4" fmla="*/ 0 w 38"/>
                  <a:gd name="T5" fmla="*/ 4 h 16"/>
                  <a:gd name="T6" fmla="*/ 8 w 38"/>
                  <a:gd name="T7" fmla="*/ 12 h 16"/>
                  <a:gd name="T8" fmla="*/ 38 w 38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6">
                    <a:moveTo>
                      <a:pt x="38" y="16"/>
                    </a:moveTo>
                    <a:cubicBezTo>
                      <a:pt x="31" y="10"/>
                      <a:pt x="31" y="10"/>
                      <a:pt x="31" y="10"/>
                    </a:cubicBezTo>
                    <a:cubicBezTo>
                      <a:pt x="25" y="3"/>
                      <a:pt x="15" y="0"/>
                      <a:pt x="0" y="4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21" y="8"/>
                      <a:pt x="32" y="10"/>
                      <a:pt x="38" y="16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2" name="Freeform: Shape 451" descr="3f2e832a-c64a-4f3c-afea-6f82175e09d2"/>
              <p:cNvSpPr/>
              <p:nvPr/>
            </p:nvSpPr>
            <p:spPr bwMode="auto">
              <a:xfrm>
                <a:off x="4991" y="1221"/>
                <a:ext cx="40" cy="23"/>
              </a:xfrm>
              <a:custGeom>
                <a:avLst/>
                <a:gdLst>
                  <a:gd name="T0" fmla="*/ 40 w 40"/>
                  <a:gd name="T1" fmla="*/ 8 h 23"/>
                  <a:gd name="T2" fmla="*/ 32 w 40"/>
                  <a:gd name="T3" fmla="*/ 0 h 23"/>
                  <a:gd name="T4" fmla="*/ 0 w 40"/>
                  <a:gd name="T5" fmla="*/ 19 h 23"/>
                  <a:gd name="T6" fmla="*/ 9 w 40"/>
                  <a:gd name="T7" fmla="*/ 23 h 23"/>
                  <a:gd name="T8" fmla="*/ 40 w 40"/>
                  <a:gd name="T9" fmla="*/ 8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23">
                    <a:moveTo>
                      <a:pt x="40" y="8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24" y="2"/>
                      <a:pt x="10" y="10"/>
                      <a:pt x="0" y="19"/>
                    </a:cubicBezTo>
                    <a:cubicBezTo>
                      <a:pt x="9" y="23"/>
                      <a:pt x="9" y="23"/>
                      <a:pt x="9" y="23"/>
                    </a:cubicBezTo>
                    <a:cubicBezTo>
                      <a:pt x="16" y="18"/>
                      <a:pt x="32" y="10"/>
                      <a:pt x="40" y="8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3" name="Freeform: Shape 452" descr="1005522d-869e-411d-970d-f17ead7ce0f0"/>
              <p:cNvSpPr/>
              <p:nvPr/>
            </p:nvSpPr>
            <p:spPr bwMode="auto">
              <a:xfrm>
                <a:off x="4990" y="1240"/>
                <a:ext cx="10" cy="5"/>
              </a:xfrm>
              <a:custGeom>
                <a:avLst/>
                <a:gdLst>
                  <a:gd name="T0" fmla="*/ 10 w 10"/>
                  <a:gd name="T1" fmla="*/ 4 h 5"/>
                  <a:gd name="T2" fmla="*/ 1 w 10"/>
                  <a:gd name="T3" fmla="*/ 0 h 5"/>
                  <a:gd name="T4" fmla="*/ 1 w 10"/>
                  <a:gd name="T5" fmla="*/ 0 h 5"/>
                  <a:gd name="T6" fmla="*/ 0 w 10"/>
                  <a:gd name="T7" fmla="*/ 0 h 5"/>
                  <a:gd name="T8" fmla="*/ 9 w 10"/>
                  <a:gd name="T9" fmla="*/ 5 h 5"/>
                  <a:gd name="T10" fmla="*/ 9 w 10"/>
                  <a:gd name="T11" fmla="*/ 5 h 5"/>
                  <a:gd name="T12" fmla="*/ 10 w 10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5">
                    <a:moveTo>
                      <a:pt x="10" y="4"/>
                    </a:moveTo>
                    <a:lnTo>
                      <a:pt x="1" y="0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0" y="4"/>
                    </a:ln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4" name="Freeform: Shape 453" descr="af914654-055b-4f5e-a2c1-991995f9b650"/>
              <p:cNvSpPr/>
              <p:nvPr/>
            </p:nvSpPr>
            <p:spPr bwMode="auto">
              <a:xfrm>
                <a:off x="4990" y="1240"/>
                <a:ext cx="9" cy="6"/>
              </a:xfrm>
              <a:custGeom>
                <a:avLst/>
                <a:gdLst>
                  <a:gd name="T0" fmla="*/ 9 w 9"/>
                  <a:gd name="T1" fmla="*/ 5 h 6"/>
                  <a:gd name="T2" fmla="*/ 0 w 9"/>
                  <a:gd name="T3" fmla="*/ 0 h 6"/>
                  <a:gd name="T4" fmla="*/ 0 w 9"/>
                  <a:gd name="T5" fmla="*/ 1 h 6"/>
                  <a:gd name="T6" fmla="*/ 9 w 9"/>
                  <a:gd name="T7" fmla="*/ 6 h 6"/>
                  <a:gd name="T8" fmla="*/ 9 w 9"/>
                  <a:gd name="T9" fmla="*/ 5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6">
                    <a:moveTo>
                      <a:pt x="9" y="5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8" y="6"/>
                      <a:pt x="8" y="5"/>
                      <a:pt x="9" y="5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5" name="Freeform: Shape 454" descr="2b90fa49-2f50-470c-92dc-7ea142e321d1"/>
              <p:cNvSpPr/>
              <p:nvPr/>
            </p:nvSpPr>
            <p:spPr bwMode="auto">
              <a:xfrm>
                <a:off x="4998" y="1222"/>
                <a:ext cx="70" cy="29"/>
              </a:xfrm>
              <a:custGeom>
                <a:avLst/>
                <a:gdLst>
                  <a:gd name="T0" fmla="*/ 32 w 70"/>
                  <a:gd name="T1" fmla="*/ 6 h 29"/>
                  <a:gd name="T2" fmla="*/ 1 w 70"/>
                  <a:gd name="T3" fmla="*/ 23 h 29"/>
                  <a:gd name="T4" fmla="*/ 1 w 70"/>
                  <a:gd name="T5" fmla="*/ 24 h 29"/>
                  <a:gd name="T6" fmla="*/ 2 w 70"/>
                  <a:gd name="T7" fmla="*/ 24 h 29"/>
                  <a:gd name="T8" fmla="*/ 4 w 70"/>
                  <a:gd name="T9" fmla="*/ 23 h 29"/>
                  <a:gd name="T10" fmla="*/ 32 w 70"/>
                  <a:gd name="T11" fmla="*/ 9 h 29"/>
                  <a:gd name="T12" fmla="*/ 67 w 70"/>
                  <a:gd name="T13" fmla="*/ 27 h 29"/>
                  <a:gd name="T14" fmla="*/ 69 w 70"/>
                  <a:gd name="T15" fmla="*/ 29 h 29"/>
                  <a:gd name="T16" fmla="*/ 69 w 70"/>
                  <a:gd name="T17" fmla="*/ 29 h 29"/>
                  <a:gd name="T18" fmla="*/ 70 w 70"/>
                  <a:gd name="T19" fmla="*/ 27 h 29"/>
                  <a:gd name="T20" fmla="*/ 32 w 70"/>
                  <a:gd name="T21" fmla="*/ 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" h="28">
                    <a:moveTo>
                      <a:pt x="32" y="6"/>
                    </a:moveTo>
                    <a:cubicBezTo>
                      <a:pt x="25" y="8"/>
                      <a:pt x="16" y="10"/>
                      <a:pt x="1" y="23"/>
                    </a:cubicBezTo>
                    <a:cubicBezTo>
                      <a:pt x="0" y="23"/>
                      <a:pt x="0" y="24"/>
                      <a:pt x="1" y="24"/>
                    </a:cubicBezTo>
                    <a:cubicBezTo>
                      <a:pt x="1" y="24"/>
                      <a:pt x="2" y="24"/>
                      <a:pt x="2" y="24"/>
                    </a:cubicBezTo>
                    <a:cubicBezTo>
                      <a:pt x="3" y="24"/>
                      <a:pt x="4" y="24"/>
                      <a:pt x="4" y="23"/>
                    </a:cubicBezTo>
                    <a:cubicBezTo>
                      <a:pt x="17" y="14"/>
                      <a:pt x="25" y="11"/>
                      <a:pt x="32" y="9"/>
                    </a:cubicBezTo>
                    <a:cubicBezTo>
                      <a:pt x="51" y="4"/>
                      <a:pt x="65" y="11"/>
                      <a:pt x="67" y="27"/>
                    </a:cubicBezTo>
                    <a:cubicBezTo>
                      <a:pt x="67" y="28"/>
                      <a:pt x="68" y="28"/>
                      <a:pt x="69" y="29"/>
                    </a:cubicBezTo>
                    <a:cubicBezTo>
                      <a:pt x="69" y="29"/>
                      <a:pt x="69" y="29"/>
                      <a:pt x="69" y="29"/>
                    </a:cubicBezTo>
                    <a:cubicBezTo>
                      <a:pt x="70" y="28"/>
                      <a:pt x="70" y="28"/>
                      <a:pt x="70" y="27"/>
                    </a:cubicBezTo>
                    <a:cubicBezTo>
                      <a:pt x="69" y="9"/>
                      <a:pt x="54" y="0"/>
                      <a:pt x="32" y="6"/>
                    </a:cubicBezTo>
                    <a:close/>
                  </a:path>
                </a:pathLst>
              </a:custGeom>
              <a:solidFill>
                <a:srgbClr val="BFC6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6" name="Freeform: Shape 455" descr="8d94da2d-8266-4d69-9c61-edf9ecfed812"/>
              <p:cNvSpPr/>
              <p:nvPr/>
            </p:nvSpPr>
            <p:spPr bwMode="auto">
              <a:xfrm>
                <a:off x="5027" y="1212"/>
                <a:ext cx="15" cy="22"/>
              </a:xfrm>
              <a:custGeom>
                <a:avLst/>
                <a:gdLst>
                  <a:gd name="T0" fmla="*/ 9 w 15"/>
                  <a:gd name="T1" fmla="*/ 22 h 22"/>
                  <a:gd name="T2" fmla="*/ 14 w 15"/>
                  <a:gd name="T3" fmla="*/ 19 h 22"/>
                  <a:gd name="T4" fmla="*/ 7 w 15"/>
                  <a:gd name="T5" fmla="*/ 2 h 22"/>
                  <a:gd name="T6" fmla="*/ 5 w 15"/>
                  <a:gd name="T7" fmla="*/ 0 h 22"/>
                  <a:gd name="T8" fmla="*/ 0 w 15"/>
                  <a:gd name="T9" fmla="*/ 3 h 22"/>
                  <a:gd name="T10" fmla="*/ 2 w 15"/>
                  <a:gd name="T11" fmla="*/ 4 h 22"/>
                  <a:gd name="T12" fmla="*/ 9 w 15"/>
                  <a:gd name="T13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" h="22">
                    <a:moveTo>
                      <a:pt x="9" y="22"/>
                    </a:moveTo>
                    <a:cubicBezTo>
                      <a:pt x="14" y="19"/>
                      <a:pt x="14" y="19"/>
                      <a:pt x="14" y="19"/>
                    </a:cubicBezTo>
                    <a:cubicBezTo>
                      <a:pt x="15" y="14"/>
                      <a:pt x="12" y="6"/>
                      <a:pt x="7" y="2"/>
                    </a:cubicBezTo>
                    <a:cubicBezTo>
                      <a:pt x="6" y="1"/>
                      <a:pt x="5" y="0"/>
                      <a:pt x="5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3"/>
                      <a:pt x="1" y="4"/>
                      <a:pt x="2" y="4"/>
                    </a:cubicBezTo>
                    <a:cubicBezTo>
                      <a:pt x="7" y="9"/>
                      <a:pt x="11" y="16"/>
                      <a:pt x="9" y="22"/>
                    </a:cubicBezTo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7" name="Freeform: Shape 456" descr="e3248074-0632-4f65-934a-410ffb9adce4"/>
              <p:cNvSpPr/>
              <p:nvPr/>
            </p:nvSpPr>
            <p:spPr bwMode="auto">
              <a:xfrm>
                <a:off x="5020" y="1231"/>
                <a:ext cx="21" cy="76"/>
              </a:xfrm>
              <a:custGeom>
                <a:avLst/>
                <a:gdLst>
                  <a:gd name="T0" fmla="*/ 0 w 21"/>
                  <a:gd name="T1" fmla="*/ 75 h 76"/>
                  <a:gd name="T2" fmla="*/ 2 w 21"/>
                  <a:gd name="T3" fmla="*/ 75 h 76"/>
                  <a:gd name="T4" fmla="*/ 4 w 21"/>
                  <a:gd name="T5" fmla="*/ 72 h 76"/>
                  <a:gd name="T6" fmla="*/ 21 w 21"/>
                  <a:gd name="T7" fmla="*/ 0 h 76"/>
                  <a:gd name="T8" fmla="*/ 16 w 21"/>
                  <a:gd name="T9" fmla="*/ 3 h 76"/>
                  <a:gd name="T10" fmla="*/ 0 w 21"/>
                  <a:gd name="T11" fmla="*/ 75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" h="76">
                    <a:moveTo>
                      <a:pt x="0" y="75"/>
                    </a:moveTo>
                    <a:cubicBezTo>
                      <a:pt x="0" y="75"/>
                      <a:pt x="1" y="76"/>
                      <a:pt x="2" y="75"/>
                    </a:cubicBezTo>
                    <a:cubicBezTo>
                      <a:pt x="4" y="74"/>
                      <a:pt x="4" y="72"/>
                      <a:pt x="4" y="72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16" y="3"/>
                      <a:pt x="16" y="3"/>
                      <a:pt x="16" y="3"/>
                    </a:cubicBez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8" name="Freeform: Shape 457" descr="e701f86b-796f-4eb8-b5ec-749141496dc8"/>
              <p:cNvSpPr/>
              <p:nvPr/>
            </p:nvSpPr>
            <p:spPr bwMode="auto">
              <a:xfrm>
                <a:off x="5016" y="1212"/>
                <a:ext cx="22" cy="94"/>
              </a:xfrm>
              <a:custGeom>
                <a:avLst/>
                <a:gdLst>
                  <a:gd name="T0" fmla="*/ 12 w 22"/>
                  <a:gd name="T1" fmla="*/ 8 h 94"/>
                  <a:gd name="T2" fmla="*/ 11 w 22"/>
                  <a:gd name="T3" fmla="*/ 7 h 94"/>
                  <a:gd name="T4" fmla="*/ 5 w 22"/>
                  <a:gd name="T5" fmla="*/ 9 h 94"/>
                  <a:gd name="T6" fmla="*/ 5 w 22"/>
                  <a:gd name="T7" fmla="*/ 9 h 94"/>
                  <a:gd name="T8" fmla="*/ 0 w 22"/>
                  <a:gd name="T9" fmla="*/ 11 h 94"/>
                  <a:gd name="T10" fmla="*/ 2 w 22"/>
                  <a:gd name="T11" fmla="*/ 6 h 94"/>
                  <a:gd name="T12" fmla="*/ 12 w 22"/>
                  <a:gd name="T13" fmla="*/ 2 h 94"/>
                  <a:gd name="T14" fmla="*/ 14 w 22"/>
                  <a:gd name="T15" fmla="*/ 4 h 94"/>
                  <a:gd name="T16" fmla="*/ 20 w 22"/>
                  <a:gd name="T17" fmla="*/ 22 h 94"/>
                  <a:gd name="T18" fmla="*/ 4 w 22"/>
                  <a:gd name="T19" fmla="*/ 94 h 94"/>
                  <a:gd name="T20" fmla="*/ 2 w 22"/>
                  <a:gd name="T21" fmla="*/ 93 h 94"/>
                  <a:gd name="T22" fmla="*/ 2 w 22"/>
                  <a:gd name="T23" fmla="*/ 92 h 94"/>
                  <a:gd name="T24" fmla="*/ 1 w 22"/>
                  <a:gd name="T25" fmla="*/ 90 h 94"/>
                  <a:gd name="T26" fmla="*/ 17 w 22"/>
                  <a:gd name="T27" fmla="*/ 19 h 94"/>
                  <a:gd name="T28" fmla="*/ 12 w 22"/>
                  <a:gd name="T29" fmla="*/ 8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2" h="94">
                    <a:moveTo>
                      <a:pt x="12" y="8"/>
                    </a:moveTo>
                    <a:cubicBezTo>
                      <a:pt x="12" y="7"/>
                      <a:pt x="11" y="7"/>
                      <a:pt x="11" y="7"/>
                    </a:cubicBezTo>
                    <a:cubicBezTo>
                      <a:pt x="8" y="5"/>
                      <a:pt x="6" y="6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4" y="10"/>
                      <a:pt x="1" y="11"/>
                      <a:pt x="0" y="11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1"/>
                      <a:pt x="8" y="0"/>
                      <a:pt x="12" y="2"/>
                    </a:cubicBezTo>
                    <a:cubicBezTo>
                      <a:pt x="13" y="3"/>
                      <a:pt x="14" y="3"/>
                      <a:pt x="14" y="4"/>
                    </a:cubicBezTo>
                    <a:cubicBezTo>
                      <a:pt x="20" y="8"/>
                      <a:pt x="22" y="16"/>
                      <a:pt x="20" y="22"/>
                    </a:cubicBezTo>
                    <a:cubicBezTo>
                      <a:pt x="4" y="94"/>
                      <a:pt x="4" y="94"/>
                      <a:pt x="4" y="94"/>
                    </a:cubicBezTo>
                    <a:cubicBezTo>
                      <a:pt x="2" y="93"/>
                      <a:pt x="2" y="93"/>
                      <a:pt x="2" y="93"/>
                    </a:cubicBezTo>
                    <a:cubicBezTo>
                      <a:pt x="2" y="92"/>
                      <a:pt x="2" y="92"/>
                      <a:pt x="2" y="92"/>
                    </a:cubicBezTo>
                    <a:cubicBezTo>
                      <a:pt x="1" y="92"/>
                      <a:pt x="0" y="91"/>
                      <a:pt x="1" y="90"/>
                    </a:cubicBezTo>
                    <a:cubicBezTo>
                      <a:pt x="17" y="19"/>
                      <a:pt x="17" y="19"/>
                      <a:pt x="17" y="19"/>
                    </a:cubicBezTo>
                    <a:cubicBezTo>
                      <a:pt x="18" y="15"/>
                      <a:pt x="16" y="10"/>
                      <a:pt x="12" y="8"/>
                    </a:cubicBezTo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9" name="Freeform: Shape 458" descr="4cbdb2fe-9967-4ab7-a7fc-7d7d53afc758"/>
              <p:cNvSpPr/>
              <p:nvPr/>
            </p:nvSpPr>
            <p:spPr bwMode="auto">
              <a:xfrm>
                <a:off x="4994" y="1108"/>
                <a:ext cx="23" cy="13"/>
              </a:xfrm>
              <a:custGeom>
                <a:avLst/>
                <a:gdLst>
                  <a:gd name="T0" fmla="*/ 23 w 23"/>
                  <a:gd name="T1" fmla="*/ 13 h 13"/>
                  <a:gd name="T2" fmla="*/ 2 w 23"/>
                  <a:gd name="T3" fmla="*/ 1 h 13"/>
                  <a:gd name="T4" fmla="*/ 0 w 23"/>
                  <a:gd name="T5" fmla="*/ 1 h 13"/>
                  <a:gd name="T6" fmla="*/ 20 w 23"/>
                  <a:gd name="T7" fmla="*/ 13 h 13"/>
                  <a:gd name="T8" fmla="*/ 23 w 23"/>
                  <a:gd name="T9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3">
                    <a:moveTo>
                      <a:pt x="23" y="13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21" y="12"/>
                      <a:pt x="22" y="12"/>
                      <a:pt x="23" y="13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0" name="Freeform: Shape 459" descr="f8ab754d-31e4-4dcf-97d4-9a645bb3c95e"/>
              <p:cNvSpPr/>
              <p:nvPr/>
            </p:nvSpPr>
            <p:spPr bwMode="auto">
              <a:xfrm>
                <a:off x="4992" y="1109"/>
                <a:ext cx="22" cy="13"/>
              </a:xfrm>
              <a:custGeom>
                <a:avLst/>
                <a:gdLst>
                  <a:gd name="T0" fmla="*/ 22 w 22"/>
                  <a:gd name="T1" fmla="*/ 12 h 13"/>
                  <a:gd name="T2" fmla="*/ 2 w 22"/>
                  <a:gd name="T3" fmla="*/ 0 h 13"/>
                  <a:gd name="T4" fmla="*/ 0 w 22"/>
                  <a:gd name="T5" fmla="*/ 1 h 13"/>
                  <a:gd name="T6" fmla="*/ 21 w 22"/>
                  <a:gd name="T7" fmla="*/ 13 h 13"/>
                  <a:gd name="T8" fmla="*/ 22 w 22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3">
                    <a:moveTo>
                      <a:pt x="22" y="12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1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1" y="13"/>
                      <a:pt x="22" y="12"/>
                      <a:pt x="22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1" name="Freeform: Shape 460" descr="1b85bf56-4b4f-4e5e-8356-1cab9745b84a"/>
              <p:cNvSpPr/>
              <p:nvPr/>
            </p:nvSpPr>
            <p:spPr bwMode="auto">
              <a:xfrm>
                <a:off x="4991" y="1110"/>
                <a:ext cx="22" cy="14"/>
              </a:xfrm>
              <a:custGeom>
                <a:avLst/>
                <a:gdLst>
                  <a:gd name="T0" fmla="*/ 22 w 22"/>
                  <a:gd name="T1" fmla="*/ 12 h 14"/>
                  <a:gd name="T2" fmla="*/ 1 w 22"/>
                  <a:gd name="T3" fmla="*/ 0 h 14"/>
                  <a:gd name="T4" fmla="*/ 0 w 22"/>
                  <a:gd name="T5" fmla="*/ 2 h 14"/>
                  <a:gd name="T6" fmla="*/ 21 w 22"/>
                  <a:gd name="T7" fmla="*/ 14 h 14"/>
                  <a:gd name="T8" fmla="*/ 22 w 22"/>
                  <a:gd name="T9" fmla="*/ 1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22" y="1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1" y="13"/>
                      <a:pt x="21" y="13"/>
                      <a:pt x="22" y="12"/>
                    </a:cubicBezTo>
                    <a:close/>
                  </a:path>
                </a:pathLst>
              </a:custGeom>
              <a:solidFill>
                <a:srgbClr val="B4B4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2" name="Freeform: Shape 461" descr="8c2bc037-7d33-47c5-8988-f4094ce1e07f"/>
              <p:cNvSpPr/>
              <p:nvPr/>
            </p:nvSpPr>
            <p:spPr bwMode="auto">
              <a:xfrm>
                <a:off x="4991" y="1112"/>
                <a:ext cx="21" cy="17"/>
              </a:xfrm>
              <a:custGeom>
                <a:avLst/>
                <a:gdLst>
                  <a:gd name="T0" fmla="*/ 21 w 21"/>
                  <a:gd name="T1" fmla="*/ 12 h 17"/>
                  <a:gd name="T2" fmla="*/ 0 w 21"/>
                  <a:gd name="T3" fmla="*/ 0 h 17"/>
                  <a:gd name="T4" fmla="*/ 0 w 21"/>
                  <a:gd name="T5" fmla="*/ 2 h 17"/>
                  <a:gd name="T6" fmla="*/ 1 w 21"/>
                  <a:gd name="T7" fmla="*/ 5 h 17"/>
                  <a:gd name="T8" fmla="*/ 21 w 21"/>
                  <a:gd name="T9" fmla="*/ 17 h 17"/>
                  <a:gd name="T10" fmla="*/ 20 w 21"/>
                  <a:gd name="T11" fmla="*/ 15 h 17"/>
                  <a:gd name="T12" fmla="*/ 21 w 21"/>
                  <a:gd name="T13" fmla="*/ 1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" h="17">
                    <a:moveTo>
                      <a:pt x="21" y="1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3"/>
                      <a:pt x="0" y="4"/>
                      <a:pt x="1" y="5"/>
                    </a:cubicBezTo>
                    <a:cubicBezTo>
                      <a:pt x="21" y="17"/>
                      <a:pt x="21" y="17"/>
                      <a:pt x="21" y="17"/>
                    </a:cubicBezTo>
                    <a:cubicBezTo>
                      <a:pt x="21" y="16"/>
                      <a:pt x="20" y="16"/>
                      <a:pt x="20" y="15"/>
                    </a:cubicBezTo>
                    <a:cubicBezTo>
                      <a:pt x="20" y="14"/>
                      <a:pt x="20" y="13"/>
                      <a:pt x="21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3" name="Freeform: Shape 462" descr="2cd0de55-2d0f-4509-b6b9-8b14ae3556df"/>
              <p:cNvSpPr/>
              <p:nvPr/>
            </p:nvSpPr>
            <p:spPr bwMode="auto">
              <a:xfrm>
                <a:off x="5011" y="1120"/>
                <a:ext cx="7" cy="10"/>
              </a:xfrm>
              <a:custGeom>
                <a:avLst/>
                <a:gdLst>
                  <a:gd name="T0" fmla="*/ 3 w 7"/>
                  <a:gd name="T1" fmla="*/ 1 h 10"/>
                  <a:gd name="T2" fmla="*/ 0 w 7"/>
                  <a:gd name="T3" fmla="*/ 7 h 10"/>
                  <a:gd name="T4" fmla="*/ 3 w 7"/>
                  <a:gd name="T5" fmla="*/ 9 h 10"/>
                  <a:gd name="T6" fmla="*/ 7 w 7"/>
                  <a:gd name="T7" fmla="*/ 3 h 10"/>
                  <a:gd name="T8" fmla="*/ 3 w 7"/>
                  <a:gd name="T9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0">
                    <a:moveTo>
                      <a:pt x="3" y="1"/>
                    </a:moveTo>
                    <a:cubicBezTo>
                      <a:pt x="2" y="2"/>
                      <a:pt x="0" y="5"/>
                      <a:pt x="0" y="7"/>
                    </a:cubicBezTo>
                    <a:cubicBezTo>
                      <a:pt x="0" y="9"/>
                      <a:pt x="2" y="10"/>
                      <a:pt x="3" y="9"/>
                    </a:cubicBezTo>
                    <a:cubicBezTo>
                      <a:pt x="5" y="7"/>
                      <a:pt x="7" y="5"/>
                      <a:pt x="7" y="3"/>
                    </a:cubicBezTo>
                    <a:cubicBezTo>
                      <a:pt x="7" y="1"/>
                      <a:pt x="5" y="0"/>
                      <a:pt x="3" y="1"/>
                    </a:cubicBezTo>
                    <a:close/>
                  </a:path>
                </a:pathLst>
              </a:custGeom>
              <a:solidFill>
                <a:srgbClr val="2424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4" name="Freeform: Shape 463" descr="9adcacc5-4338-4e68-b58a-2736842116b4"/>
              <p:cNvSpPr/>
              <p:nvPr/>
            </p:nvSpPr>
            <p:spPr bwMode="auto">
              <a:xfrm>
                <a:off x="5024" y="1159"/>
                <a:ext cx="24" cy="58"/>
              </a:xfrm>
              <a:custGeom>
                <a:avLst/>
                <a:gdLst>
                  <a:gd name="T0" fmla="*/ 12 w 24"/>
                  <a:gd name="T1" fmla="*/ 0 h 58"/>
                  <a:gd name="T2" fmla="*/ 0 w 24"/>
                  <a:gd name="T3" fmla="*/ 52 h 58"/>
                  <a:gd name="T4" fmla="*/ 1 w 24"/>
                  <a:gd name="T5" fmla="*/ 55 h 58"/>
                  <a:gd name="T6" fmla="*/ 10 w 24"/>
                  <a:gd name="T7" fmla="*/ 58 h 58"/>
                  <a:gd name="T8" fmla="*/ 12 w 24"/>
                  <a:gd name="T9" fmla="*/ 55 h 58"/>
                  <a:gd name="T10" fmla="*/ 24 w 24"/>
                  <a:gd name="T11" fmla="*/ 2 h 58"/>
                  <a:gd name="T12" fmla="*/ 22 w 24"/>
                  <a:gd name="T13" fmla="*/ 5 h 58"/>
                  <a:gd name="T14" fmla="*/ 13 w 24"/>
                  <a:gd name="T15" fmla="*/ 2 h 58"/>
                  <a:gd name="T16" fmla="*/ 12 w 24"/>
                  <a:gd name="T17" fmla="*/ 0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" h="57">
                    <a:moveTo>
                      <a:pt x="12" y="0"/>
                    </a:moveTo>
                    <a:cubicBezTo>
                      <a:pt x="0" y="52"/>
                      <a:pt x="0" y="52"/>
                      <a:pt x="0" y="52"/>
                    </a:cubicBezTo>
                    <a:cubicBezTo>
                      <a:pt x="0" y="53"/>
                      <a:pt x="0" y="54"/>
                      <a:pt x="1" y="55"/>
                    </a:cubicBezTo>
                    <a:cubicBezTo>
                      <a:pt x="3" y="57"/>
                      <a:pt x="7" y="58"/>
                      <a:pt x="10" y="58"/>
                    </a:cubicBezTo>
                    <a:cubicBezTo>
                      <a:pt x="11" y="57"/>
                      <a:pt x="12" y="56"/>
                      <a:pt x="12" y="55"/>
                    </a:cubicBezTo>
                    <a:cubicBezTo>
                      <a:pt x="24" y="2"/>
                      <a:pt x="24" y="2"/>
                      <a:pt x="24" y="2"/>
                    </a:cubicBezTo>
                    <a:cubicBezTo>
                      <a:pt x="24" y="3"/>
                      <a:pt x="23" y="4"/>
                      <a:pt x="22" y="5"/>
                    </a:cubicBezTo>
                    <a:cubicBezTo>
                      <a:pt x="19" y="5"/>
                      <a:pt x="15" y="4"/>
                      <a:pt x="13" y="2"/>
                    </a:cubicBezTo>
                    <a:cubicBezTo>
                      <a:pt x="12" y="1"/>
                      <a:pt x="12" y="0"/>
                      <a:pt x="12" y="0"/>
                    </a:cubicBezTo>
                  </a:path>
                </a:pathLst>
              </a:custGeom>
              <a:solidFill>
                <a:srgbClr val="EF64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5" name="Freeform: Shape 464" descr="45b6ce4b-3c85-4e43-8043-1691cb4ff514"/>
              <p:cNvSpPr/>
              <p:nvPr/>
            </p:nvSpPr>
            <p:spPr bwMode="auto">
              <a:xfrm>
                <a:off x="5035" y="1156"/>
                <a:ext cx="14" cy="8"/>
              </a:xfrm>
              <a:custGeom>
                <a:avLst/>
                <a:gdLst>
                  <a:gd name="T0" fmla="*/ 4 w 14"/>
                  <a:gd name="T1" fmla="*/ 0 h 8"/>
                  <a:gd name="T2" fmla="*/ 2 w 14"/>
                  <a:gd name="T3" fmla="*/ 5 h 8"/>
                  <a:gd name="T4" fmla="*/ 11 w 14"/>
                  <a:gd name="T5" fmla="*/ 8 h 8"/>
                  <a:gd name="T6" fmla="*/ 12 w 14"/>
                  <a:gd name="T7" fmla="*/ 3 h 8"/>
                  <a:gd name="T8" fmla="*/ 4 w 14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8">
                    <a:moveTo>
                      <a:pt x="4" y="0"/>
                    </a:moveTo>
                    <a:cubicBezTo>
                      <a:pt x="1" y="1"/>
                      <a:pt x="0" y="3"/>
                      <a:pt x="2" y="5"/>
                    </a:cubicBezTo>
                    <a:cubicBezTo>
                      <a:pt x="4" y="7"/>
                      <a:pt x="8" y="8"/>
                      <a:pt x="11" y="8"/>
                    </a:cubicBezTo>
                    <a:cubicBezTo>
                      <a:pt x="14" y="7"/>
                      <a:pt x="14" y="5"/>
                      <a:pt x="12" y="3"/>
                    </a:cubicBezTo>
                    <a:cubicBezTo>
                      <a:pt x="10" y="1"/>
                      <a:pt x="6" y="0"/>
                      <a:pt x="4" y="0"/>
                    </a:cubicBezTo>
                    <a:close/>
                  </a:path>
                </a:pathLst>
              </a:custGeom>
              <a:solidFill>
                <a:srgbClr val="FF81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6" name="Freeform: Shape 465" descr="28308ebf-7e88-486a-ae01-892662102e22"/>
              <p:cNvSpPr/>
              <p:nvPr/>
            </p:nvSpPr>
            <p:spPr bwMode="auto">
              <a:xfrm>
                <a:off x="5039" y="1151"/>
                <a:ext cx="9" cy="11"/>
              </a:xfrm>
              <a:custGeom>
                <a:avLst/>
                <a:gdLst>
                  <a:gd name="T0" fmla="*/ 2 w 9"/>
                  <a:gd name="T1" fmla="*/ 0 h 11"/>
                  <a:gd name="T2" fmla="*/ 0 w 9"/>
                  <a:gd name="T3" fmla="*/ 8 h 11"/>
                  <a:gd name="T4" fmla="*/ 1 w 9"/>
                  <a:gd name="T5" fmla="*/ 9 h 11"/>
                  <a:gd name="T6" fmla="*/ 6 w 9"/>
                  <a:gd name="T7" fmla="*/ 11 h 11"/>
                  <a:gd name="T8" fmla="*/ 7 w 9"/>
                  <a:gd name="T9" fmla="*/ 9 h 11"/>
                  <a:gd name="T10" fmla="*/ 9 w 9"/>
                  <a:gd name="T11" fmla="*/ 2 h 11"/>
                  <a:gd name="T12" fmla="*/ 7 w 9"/>
                  <a:gd name="T13" fmla="*/ 3 h 11"/>
                  <a:gd name="T14" fmla="*/ 3 w 9"/>
                  <a:gd name="T15" fmla="*/ 1 h 11"/>
                  <a:gd name="T16" fmla="*/ 2 w 9"/>
                  <a:gd name="T1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11">
                    <a:moveTo>
                      <a:pt x="2" y="0"/>
                    </a:moveTo>
                    <a:cubicBezTo>
                      <a:pt x="0" y="8"/>
                      <a:pt x="0" y="8"/>
                      <a:pt x="0" y="8"/>
                    </a:cubicBezTo>
                    <a:cubicBezTo>
                      <a:pt x="0" y="8"/>
                      <a:pt x="0" y="9"/>
                      <a:pt x="1" y="9"/>
                    </a:cubicBezTo>
                    <a:cubicBezTo>
                      <a:pt x="2" y="10"/>
                      <a:pt x="4" y="11"/>
                      <a:pt x="6" y="11"/>
                    </a:cubicBezTo>
                    <a:cubicBezTo>
                      <a:pt x="6" y="10"/>
                      <a:pt x="7" y="10"/>
                      <a:pt x="7" y="9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8" y="2"/>
                      <a:pt x="7" y="3"/>
                    </a:cubicBezTo>
                    <a:cubicBezTo>
                      <a:pt x="6" y="3"/>
                      <a:pt x="4" y="3"/>
                      <a:pt x="3" y="1"/>
                    </a:cubicBezTo>
                    <a:cubicBezTo>
                      <a:pt x="2" y="1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7" name="Freeform: Shape 466" descr="83edfb1c-a445-4d3d-8b2e-36896b895181"/>
              <p:cNvSpPr/>
              <p:nvPr/>
            </p:nvSpPr>
            <p:spPr bwMode="auto">
              <a:xfrm>
                <a:off x="5041" y="1149"/>
                <a:ext cx="7" cy="5"/>
              </a:xfrm>
              <a:custGeom>
                <a:avLst/>
                <a:gdLst>
                  <a:gd name="T0" fmla="*/ 1 w 7"/>
                  <a:gd name="T1" fmla="*/ 1 h 5"/>
                  <a:gd name="T2" fmla="*/ 1 w 7"/>
                  <a:gd name="T3" fmla="*/ 3 h 5"/>
                  <a:gd name="T4" fmla="*/ 5 w 7"/>
                  <a:gd name="T5" fmla="*/ 5 h 5"/>
                  <a:gd name="T6" fmla="*/ 6 w 7"/>
                  <a:gd name="T7" fmla="*/ 2 h 5"/>
                  <a:gd name="T8" fmla="*/ 1 w 7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1" y="1"/>
                    </a:moveTo>
                    <a:cubicBezTo>
                      <a:pt x="0" y="1"/>
                      <a:pt x="0" y="2"/>
                      <a:pt x="1" y="3"/>
                    </a:cubicBezTo>
                    <a:cubicBezTo>
                      <a:pt x="2" y="5"/>
                      <a:pt x="4" y="5"/>
                      <a:pt x="5" y="5"/>
                    </a:cubicBezTo>
                    <a:cubicBezTo>
                      <a:pt x="7" y="4"/>
                      <a:pt x="7" y="3"/>
                      <a:pt x="6" y="2"/>
                    </a:cubicBezTo>
                    <a:cubicBezTo>
                      <a:pt x="5" y="1"/>
                      <a:pt x="3" y="0"/>
                      <a:pt x="1" y="1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8" name="Freeform: Shape 467" descr="1730b930-b01f-4214-9789-417cecf4226d"/>
              <p:cNvSpPr/>
              <p:nvPr/>
            </p:nvSpPr>
            <p:spPr bwMode="auto">
              <a:xfrm>
                <a:off x="5013" y="1122"/>
                <a:ext cx="8" cy="4"/>
              </a:xfrm>
              <a:custGeom>
                <a:avLst/>
                <a:gdLst>
                  <a:gd name="T0" fmla="*/ 3 w 8"/>
                  <a:gd name="T1" fmla="*/ 0 h 4"/>
                  <a:gd name="T2" fmla="*/ 7 w 8"/>
                  <a:gd name="T3" fmla="*/ 1 h 4"/>
                  <a:gd name="T4" fmla="*/ 7 w 8"/>
                  <a:gd name="T5" fmla="*/ 2 h 4"/>
                  <a:gd name="T6" fmla="*/ 8 w 8"/>
                  <a:gd name="T7" fmla="*/ 3 h 4"/>
                  <a:gd name="T8" fmla="*/ 4 w 8"/>
                  <a:gd name="T9" fmla="*/ 4 h 4"/>
                  <a:gd name="T10" fmla="*/ 4 w 8"/>
                  <a:gd name="T11" fmla="*/ 4 h 4"/>
                  <a:gd name="T12" fmla="*/ 3 w 8"/>
                  <a:gd name="T13" fmla="*/ 3 h 4"/>
                  <a:gd name="T14" fmla="*/ 0 w 8"/>
                  <a:gd name="T15" fmla="*/ 1 h 4"/>
                  <a:gd name="T16" fmla="*/ 3 w 8"/>
                  <a:gd name="T1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4">
                    <a:moveTo>
                      <a:pt x="3" y="0"/>
                    </a:moveTo>
                    <a:lnTo>
                      <a:pt x="7" y="1"/>
                    </a:lnTo>
                    <a:lnTo>
                      <a:pt x="7" y="2"/>
                    </a:lnTo>
                    <a:lnTo>
                      <a:pt x="8" y="3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3" y="3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5E5E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9" name="Freeform: Shape 468" descr="8205a4f2-5181-42cf-abda-cf13b2f48ae9"/>
              <p:cNvSpPr/>
              <p:nvPr/>
            </p:nvSpPr>
            <p:spPr bwMode="auto">
              <a:xfrm>
                <a:off x="5017" y="1125"/>
                <a:ext cx="62" cy="40"/>
              </a:xfrm>
              <a:custGeom>
                <a:avLst/>
                <a:gdLst>
                  <a:gd name="T0" fmla="*/ 59 w 62"/>
                  <a:gd name="T1" fmla="*/ 35 h 40"/>
                  <a:gd name="T2" fmla="*/ 62 w 62"/>
                  <a:gd name="T3" fmla="*/ 33 h 40"/>
                  <a:gd name="T4" fmla="*/ 33 w 62"/>
                  <a:gd name="T5" fmla="*/ 27 h 40"/>
                  <a:gd name="T6" fmla="*/ 4 w 62"/>
                  <a:gd name="T7" fmla="*/ 0 h 40"/>
                  <a:gd name="T8" fmla="*/ 0 w 62"/>
                  <a:gd name="T9" fmla="*/ 1 h 40"/>
                  <a:gd name="T10" fmla="*/ 30 w 62"/>
                  <a:gd name="T11" fmla="*/ 28 h 40"/>
                  <a:gd name="T12" fmla="*/ 59 w 62"/>
                  <a:gd name="T13" fmla="*/ 35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2" h="40">
                    <a:moveTo>
                      <a:pt x="59" y="35"/>
                    </a:moveTo>
                    <a:cubicBezTo>
                      <a:pt x="62" y="33"/>
                      <a:pt x="62" y="33"/>
                      <a:pt x="62" y="33"/>
                    </a:cubicBezTo>
                    <a:cubicBezTo>
                      <a:pt x="62" y="33"/>
                      <a:pt x="53" y="38"/>
                      <a:pt x="33" y="27"/>
                    </a:cubicBezTo>
                    <a:cubicBezTo>
                      <a:pt x="13" y="15"/>
                      <a:pt x="4" y="0"/>
                      <a:pt x="4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0" y="17"/>
                      <a:pt x="30" y="28"/>
                    </a:cubicBezTo>
                    <a:cubicBezTo>
                      <a:pt x="49" y="40"/>
                      <a:pt x="59" y="35"/>
                      <a:pt x="59" y="35"/>
                    </a:cubicBezTo>
                    <a:close/>
                  </a:path>
                </a:pathLst>
              </a:custGeom>
              <a:solidFill>
                <a:srgbClr val="7C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0" name="Freeform: Shape 469" descr="4f372044-6efe-45d3-a728-b2dab343fa02"/>
              <p:cNvSpPr/>
              <p:nvPr/>
            </p:nvSpPr>
            <p:spPr bwMode="auto">
              <a:xfrm>
                <a:off x="5076" y="1158"/>
                <a:ext cx="3" cy="2"/>
              </a:xfrm>
              <a:custGeom>
                <a:avLst/>
                <a:gdLst>
                  <a:gd name="T0" fmla="*/ 0 w 3"/>
                  <a:gd name="T1" fmla="*/ 2 h 2"/>
                  <a:gd name="T2" fmla="*/ 3 w 3"/>
                  <a:gd name="T3" fmla="*/ 0 h 2"/>
                  <a:gd name="T4" fmla="*/ 3 w 3"/>
                  <a:gd name="T5" fmla="*/ 0 h 2"/>
                  <a:gd name="T6" fmla="*/ 0 w 3"/>
                  <a:gd name="T7" fmla="*/ 2 h 2"/>
                  <a:gd name="T8" fmla="*/ 0 w 3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0" y="2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1" name="Freeform: Shape 470" descr="883a369e-afcc-4364-ba5c-dd62fd5b9684"/>
              <p:cNvSpPr/>
              <p:nvPr/>
            </p:nvSpPr>
            <p:spPr bwMode="auto">
              <a:xfrm>
                <a:off x="5076" y="1158"/>
                <a:ext cx="23" cy="13"/>
              </a:xfrm>
              <a:custGeom>
                <a:avLst/>
                <a:gdLst>
                  <a:gd name="T0" fmla="*/ 19 w 23"/>
                  <a:gd name="T1" fmla="*/ 13 h 13"/>
                  <a:gd name="T2" fmla="*/ 23 w 23"/>
                  <a:gd name="T3" fmla="*/ 11 h 13"/>
                  <a:gd name="T4" fmla="*/ 3 w 23"/>
                  <a:gd name="T5" fmla="*/ 0 h 13"/>
                  <a:gd name="T6" fmla="*/ 0 w 23"/>
                  <a:gd name="T7" fmla="*/ 2 h 13"/>
                  <a:gd name="T8" fmla="*/ 19 w 23"/>
                  <a:gd name="T9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3">
                    <a:moveTo>
                      <a:pt x="19" y="13"/>
                    </a:moveTo>
                    <a:lnTo>
                      <a:pt x="23" y="11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19" y="13"/>
                    </a:lnTo>
                    <a:close/>
                  </a:path>
                </a:pathLst>
              </a:custGeom>
              <a:solidFill>
                <a:srgbClr val="6B6B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2" name="Freeform: Shape 471" descr="071bb83b-09c1-47a3-bd6a-2c870130fc85"/>
              <p:cNvSpPr/>
              <p:nvPr/>
            </p:nvSpPr>
            <p:spPr bwMode="auto">
              <a:xfrm>
                <a:off x="5095" y="1169"/>
                <a:ext cx="4" cy="6"/>
              </a:xfrm>
              <a:custGeom>
                <a:avLst/>
                <a:gdLst>
                  <a:gd name="T0" fmla="*/ 0 w 4"/>
                  <a:gd name="T1" fmla="*/ 6 h 6"/>
                  <a:gd name="T2" fmla="*/ 4 w 4"/>
                  <a:gd name="T3" fmla="*/ 4 h 6"/>
                  <a:gd name="T4" fmla="*/ 4 w 4"/>
                  <a:gd name="T5" fmla="*/ 0 h 6"/>
                  <a:gd name="T6" fmla="*/ 0 w 4"/>
                  <a:gd name="T7" fmla="*/ 2 h 6"/>
                  <a:gd name="T8" fmla="*/ 0 w 4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0" y="6"/>
                    </a:moveTo>
                    <a:lnTo>
                      <a:pt x="4" y="4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4242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3" name="Freeform: Shape 472" descr="5291cd51-7168-4157-adae-cdf3bfdc78b4"/>
              <p:cNvSpPr/>
              <p:nvPr/>
            </p:nvSpPr>
            <p:spPr bwMode="auto">
              <a:xfrm>
                <a:off x="5013" y="1123"/>
                <a:ext cx="82" cy="52"/>
              </a:xfrm>
              <a:custGeom>
                <a:avLst/>
                <a:gdLst>
                  <a:gd name="T0" fmla="*/ 0 w 82"/>
                  <a:gd name="T1" fmla="*/ 0 h 52"/>
                  <a:gd name="T2" fmla="*/ 0 w 82"/>
                  <a:gd name="T3" fmla="*/ 4 h 52"/>
                  <a:gd name="T4" fmla="*/ 3 w 82"/>
                  <a:gd name="T5" fmla="*/ 6 h 52"/>
                  <a:gd name="T6" fmla="*/ 34 w 82"/>
                  <a:gd name="T7" fmla="*/ 34 h 52"/>
                  <a:gd name="T8" fmla="*/ 64 w 82"/>
                  <a:gd name="T9" fmla="*/ 41 h 52"/>
                  <a:gd name="T10" fmla="*/ 82 w 82"/>
                  <a:gd name="T11" fmla="*/ 52 h 52"/>
                  <a:gd name="T12" fmla="*/ 82 w 82"/>
                  <a:gd name="T13" fmla="*/ 48 h 52"/>
                  <a:gd name="T14" fmla="*/ 63 w 82"/>
                  <a:gd name="T15" fmla="*/ 37 h 52"/>
                  <a:gd name="T16" fmla="*/ 63 w 82"/>
                  <a:gd name="T17" fmla="*/ 37 h 52"/>
                  <a:gd name="T18" fmla="*/ 34 w 82"/>
                  <a:gd name="T19" fmla="*/ 30 h 52"/>
                  <a:gd name="T20" fmla="*/ 4 w 82"/>
                  <a:gd name="T21" fmla="*/ 3 h 52"/>
                  <a:gd name="T22" fmla="*/ 4 w 82"/>
                  <a:gd name="T23" fmla="*/ 3 h 52"/>
                  <a:gd name="T24" fmla="*/ 3 w 82"/>
                  <a:gd name="T25" fmla="*/ 2 h 52"/>
                  <a:gd name="T26" fmla="*/ 0 w 82"/>
                  <a:gd name="T27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2" h="52">
                    <a:moveTo>
                      <a:pt x="0" y="0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5" y="9"/>
                      <a:pt x="15" y="23"/>
                      <a:pt x="34" y="34"/>
                    </a:cubicBezTo>
                    <a:cubicBezTo>
                      <a:pt x="52" y="45"/>
                      <a:pt x="62" y="42"/>
                      <a:pt x="64" y="41"/>
                    </a:cubicBezTo>
                    <a:cubicBezTo>
                      <a:pt x="82" y="52"/>
                      <a:pt x="82" y="52"/>
                      <a:pt x="82" y="52"/>
                    </a:cubicBezTo>
                    <a:cubicBezTo>
                      <a:pt x="82" y="48"/>
                      <a:pt x="82" y="48"/>
                      <a:pt x="82" y="48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37"/>
                      <a:pt x="53" y="42"/>
                      <a:pt x="34" y="30"/>
                    </a:cubicBezTo>
                    <a:cubicBezTo>
                      <a:pt x="14" y="19"/>
                      <a:pt x="5" y="4"/>
                      <a:pt x="4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3" y="2"/>
                      <a:pt x="3" y="2"/>
                      <a:pt x="3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4" name="Freeform: Shape 473" descr="aa481494-dad5-4049-98fb-b6ca6293dffc"/>
              <p:cNvSpPr/>
              <p:nvPr/>
            </p:nvSpPr>
            <p:spPr bwMode="auto">
              <a:xfrm>
                <a:off x="5029" y="1167"/>
                <a:ext cx="14" cy="47"/>
              </a:xfrm>
              <a:custGeom>
                <a:avLst/>
                <a:gdLst>
                  <a:gd name="T0" fmla="*/ 12 w 14"/>
                  <a:gd name="T1" fmla="*/ 0 h 47"/>
                  <a:gd name="T2" fmla="*/ 10 w 14"/>
                  <a:gd name="T3" fmla="*/ 1 h 47"/>
                  <a:gd name="T4" fmla="*/ 1 w 14"/>
                  <a:gd name="T5" fmla="*/ 45 h 47"/>
                  <a:gd name="T6" fmla="*/ 2 w 14"/>
                  <a:gd name="T7" fmla="*/ 47 h 47"/>
                  <a:gd name="T8" fmla="*/ 2 w 14"/>
                  <a:gd name="T9" fmla="*/ 47 h 47"/>
                  <a:gd name="T10" fmla="*/ 4 w 14"/>
                  <a:gd name="T11" fmla="*/ 46 h 47"/>
                  <a:gd name="T12" fmla="*/ 14 w 14"/>
                  <a:gd name="T13" fmla="*/ 2 h 47"/>
                  <a:gd name="T14" fmla="*/ 12 w 14"/>
                  <a:gd name="T15" fmla="*/ 0 h 47"/>
                  <a:gd name="T16" fmla="*/ 12 w 14"/>
                  <a:gd name="T17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47">
                    <a:moveTo>
                      <a:pt x="12" y="0"/>
                    </a:moveTo>
                    <a:cubicBezTo>
                      <a:pt x="11" y="0"/>
                      <a:pt x="11" y="1"/>
                      <a:pt x="10" y="1"/>
                    </a:cubicBezTo>
                    <a:cubicBezTo>
                      <a:pt x="1" y="45"/>
                      <a:pt x="1" y="45"/>
                      <a:pt x="1" y="45"/>
                    </a:cubicBezTo>
                    <a:cubicBezTo>
                      <a:pt x="0" y="46"/>
                      <a:pt x="1" y="47"/>
                      <a:pt x="2" y="47"/>
                    </a:cubicBezTo>
                    <a:cubicBezTo>
                      <a:pt x="2" y="47"/>
                      <a:pt x="2" y="47"/>
                      <a:pt x="2" y="47"/>
                    </a:cubicBezTo>
                    <a:cubicBezTo>
                      <a:pt x="3" y="47"/>
                      <a:pt x="4" y="47"/>
                      <a:pt x="4" y="46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4" y="1"/>
                      <a:pt x="13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</a:path>
                </a:pathLst>
              </a:custGeom>
              <a:solidFill>
                <a:srgbClr val="F59A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5" name="Freeform: Shape 474" descr="48d17aef-6765-4e57-94e1-4567eabc2a81"/>
              <p:cNvSpPr/>
              <p:nvPr/>
            </p:nvSpPr>
            <p:spPr bwMode="auto">
              <a:xfrm>
                <a:off x="5077" y="1164"/>
                <a:ext cx="19" cy="19"/>
              </a:xfrm>
              <a:custGeom>
                <a:avLst/>
                <a:gdLst>
                  <a:gd name="T0" fmla="*/ 0 w 19"/>
                  <a:gd name="T1" fmla="*/ 0 h 19"/>
                  <a:gd name="T2" fmla="*/ 1 w 19"/>
                  <a:gd name="T3" fmla="*/ 8 h 19"/>
                  <a:gd name="T4" fmla="*/ 16 w 19"/>
                  <a:gd name="T5" fmla="*/ 19 h 19"/>
                  <a:gd name="T6" fmla="*/ 16 w 19"/>
                  <a:gd name="T7" fmla="*/ 17 h 19"/>
                  <a:gd name="T8" fmla="*/ 4 w 19"/>
                  <a:gd name="T9" fmla="*/ 7 h 19"/>
                  <a:gd name="T10" fmla="*/ 5 w 19"/>
                  <a:gd name="T11" fmla="*/ 4 h 19"/>
                  <a:gd name="T12" fmla="*/ 0 w 19"/>
                  <a:gd name="T13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19">
                    <a:moveTo>
                      <a:pt x="0" y="0"/>
                    </a:moveTo>
                    <a:cubicBezTo>
                      <a:pt x="0" y="0"/>
                      <a:pt x="0" y="5"/>
                      <a:pt x="1" y="8"/>
                    </a:cubicBezTo>
                    <a:cubicBezTo>
                      <a:pt x="2" y="11"/>
                      <a:pt x="13" y="17"/>
                      <a:pt x="16" y="19"/>
                    </a:cubicBezTo>
                    <a:cubicBezTo>
                      <a:pt x="16" y="19"/>
                      <a:pt x="19" y="19"/>
                      <a:pt x="16" y="17"/>
                    </a:cubicBezTo>
                    <a:cubicBezTo>
                      <a:pt x="14" y="15"/>
                      <a:pt x="4" y="10"/>
                      <a:pt x="4" y="7"/>
                    </a:cubicBezTo>
                    <a:cubicBezTo>
                      <a:pt x="4" y="4"/>
                      <a:pt x="5" y="4"/>
                      <a:pt x="5" y="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6" name="Freeform: Shape 475" descr="6417f8b1-d35e-4e2b-96cc-ab9dabd2bd19"/>
              <p:cNvSpPr/>
              <p:nvPr/>
            </p:nvSpPr>
            <p:spPr bwMode="auto">
              <a:xfrm>
                <a:off x="4993" y="1121"/>
                <a:ext cx="25" cy="12"/>
              </a:xfrm>
              <a:custGeom>
                <a:avLst/>
                <a:gdLst>
                  <a:gd name="T0" fmla="*/ 25 w 25"/>
                  <a:gd name="T1" fmla="*/ 9 h 12"/>
                  <a:gd name="T2" fmla="*/ 18 w 25"/>
                  <a:gd name="T3" fmla="*/ 12 h 12"/>
                  <a:gd name="T4" fmla="*/ 2 w 25"/>
                  <a:gd name="T5" fmla="*/ 3 h 12"/>
                  <a:gd name="T6" fmla="*/ 3 w 25"/>
                  <a:gd name="T7" fmla="*/ 2 h 12"/>
                  <a:gd name="T8" fmla="*/ 17 w 25"/>
                  <a:gd name="T9" fmla="*/ 8 h 12"/>
                  <a:gd name="T10" fmla="*/ 20 w 25"/>
                  <a:gd name="T11" fmla="*/ 6 h 12"/>
                  <a:gd name="T12" fmla="*/ 25 w 25"/>
                  <a:gd name="T13" fmla="*/ 9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" h="12">
                    <a:moveTo>
                      <a:pt x="25" y="9"/>
                    </a:moveTo>
                    <a:cubicBezTo>
                      <a:pt x="25" y="9"/>
                      <a:pt x="21" y="11"/>
                      <a:pt x="18" y="12"/>
                    </a:cubicBezTo>
                    <a:cubicBezTo>
                      <a:pt x="14" y="12"/>
                      <a:pt x="4" y="5"/>
                      <a:pt x="2" y="3"/>
                    </a:cubicBezTo>
                    <a:cubicBezTo>
                      <a:pt x="1" y="2"/>
                      <a:pt x="0" y="0"/>
                      <a:pt x="3" y="2"/>
                    </a:cubicBezTo>
                    <a:cubicBezTo>
                      <a:pt x="6" y="3"/>
                      <a:pt x="14" y="9"/>
                      <a:pt x="17" y="8"/>
                    </a:cubicBezTo>
                    <a:cubicBezTo>
                      <a:pt x="20" y="7"/>
                      <a:pt x="20" y="6"/>
                      <a:pt x="20" y="6"/>
                    </a:cubicBezTo>
                    <a:lnTo>
                      <a:pt x="25" y="9"/>
                    </a:lnTo>
                    <a:close/>
                  </a:path>
                </a:pathLst>
              </a:custGeom>
              <a:solidFill>
                <a:srgbClr val="606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7" name="Freeform: Shape 476" descr="f9801fd3-ab65-4171-8a56-fa9b012199a4"/>
              <p:cNvSpPr/>
              <p:nvPr/>
            </p:nvSpPr>
            <p:spPr bwMode="auto">
              <a:xfrm>
                <a:off x="5082" y="1159"/>
                <a:ext cx="23" cy="13"/>
              </a:xfrm>
              <a:custGeom>
                <a:avLst/>
                <a:gdLst>
                  <a:gd name="T0" fmla="*/ 23 w 23"/>
                  <a:gd name="T1" fmla="*/ 12 h 13"/>
                  <a:gd name="T2" fmla="*/ 2 w 23"/>
                  <a:gd name="T3" fmla="*/ 0 h 13"/>
                  <a:gd name="T4" fmla="*/ 0 w 23"/>
                  <a:gd name="T5" fmla="*/ 0 h 13"/>
                  <a:gd name="T6" fmla="*/ 20 w 23"/>
                  <a:gd name="T7" fmla="*/ 13 h 13"/>
                  <a:gd name="T8" fmla="*/ 23 w 23"/>
                  <a:gd name="T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3">
                    <a:moveTo>
                      <a:pt x="23" y="12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21" y="12"/>
                      <a:pt x="22" y="12"/>
                      <a:pt x="23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8" name="Freeform: Shape 477" descr="05136f4b-df05-4878-8f49-0cfebd4f237b"/>
              <p:cNvSpPr/>
              <p:nvPr/>
            </p:nvSpPr>
            <p:spPr bwMode="auto">
              <a:xfrm>
                <a:off x="5080" y="1159"/>
                <a:ext cx="22" cy="14"/>
              </a:xfrm>
              <a:custGeom>
                <a:avLst/>
                <a:gdLst>
                  <a:gd name="T0" fmla="*/ 22 w 22"/>
                  <a:gd name="T1" fmla="*/ 13 h 14"/>
                  <a:gd name="T2" fmla="*/ 2 w 22"/>
                  <a:gd name="T3" fmla="*/ 0 h 14"/>
                  <a:gd name="T4" fmla="*/ 0 w 22"/>
                  <a:gd name="T5" fmla="*/ 2 h 14"/>
                  <a:gd name="T6" fmla="*/ 21 w 22"/>
                  <a:gd name="T7" fmla="*/ 14 h 14"/>
                  <a:gd name="T8" fmla="*/ 22 w 22"/>
                  <a:gd name="T9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22" y="13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1" y="13"/>
                      <a:pt x="22" y="13"/>
                      <a:pt x="22" y="13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9" name="Freeform: Shape 478" descr="e31f50be-7b1a-465a-b9d1-25899963e097"/>
              <p:cNvSpPr/>
              <p:nvPr/>
            </p:nvSpPr>
            <p:spPr bwMode="auto">
              <a:xfrm>
                <a:off x="5079" y="1161"/>
                <a:ext cx="22" cy="14"/>
              </a:xfrm>
              <a:custGeom>
                <a:avLst/>
                <a:gdLst>
                  <a:gd name="T0" fmla="*/ 22 w 22"/>
                  <a:gd name="T1" fmla="*/ 12 h 14"/>
                  <a:gd name="T2" fmla="*/ 1 w 22"/>
                  <a:gd name="T3" fmla="*/ 0 h 14"/>
                  <a:gd name="T4" fmla="*/ 0 w 22"/>
                  <a:gd name="T5" fmla="*/ 2 h 14"/>
                  <a:gd name="T6" fmla="*/ 21 w 22"/>
                  <a:gd name="T7" fmla="*/ 14 h 14"/>
                  <a:gd name="T8" fmla="*/ 22 w 22"/>
                  <a:gd name="T9" fmla="*/ 1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22" y="1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1" y="13"/>
                      <a:pt x="21" y="12"/>
                      <a:pt x="22" y="12"/>
                    </a:cubicBezTo>
                    <a:close/>
                  </a:path>
                </a:pathLst>
              </a:custGeom>
              <a:solidFill>
                <a:srgbClr val="B4B4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0" name="Freeform: Shape 479" descr="3d17b902-6fc0-40c1-b3f2-53de516b5295"/>
              <p:cNvSpPr/>
              <p:nvPr/>
            </p:nvSpPr>
            <p:spPr bwMode="auto">
              <a:xfrm>
                <a:off x="5078" y="1163"/>
                <a:ext cx="22" cy="16"/>
              </a:xfrm>
              <a:custGeom>
                <a:avLst/>
                <a:gdLst>
                  <a:gd name="T0" fmla="*/ 22 w 22"/>
                  <a:gd name="T1" fmla="*/ 12 h 16"/>
                  <a:gd name="T2" fmla="*/ 1 w 22"/>
                  <a:gd name="T3" fmla="*/ 0 h 16"/>
                  <a:gd name="T4" fmla="*/ 0 w 22"/>
                  <a:gd name="T5" fmla="*/ 2 h 16"/>
                  <a:gd name="T6" fmla="*/ 1 w 22"/>
                  <a:gd name="T7" fmla="*/ 4 h 16"/>
                  <a:gd name="T8" fmla="*/ 22 w 22"/>
                  <a:gd name="T9" fmla="*/ 16 h 16"/>
                  <a:gd name="T10" fmla="*/ 21 w 22"/>
                  <a:gd name="T11" fmla="*/ 14 h 16"/>
                  <a:gd name="T12" fmla="*/ 22 w 22"/>
                  <a:gd name="T13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" h="16">
                    <a:moveTo>
                      <a:pt x="22" y="12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1" y="16"/>
                      <a:pt x="21" y="15"/>
                      <a:pt x="21" y="14"/>
                    </a:cubicBezTo>
                    <a:cubicBezTo>
                      <a:pt x="21" y="14"/>
                      <a:pt x="21" y="13"/>
                      <a:pt x="22" y="12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1" name="Freeform: Shape 480" descr="7b8e1dc3-c5de-4b22-b607-b9ec115a617f"/>
              <p:cNvSpPr/>
              <p:nvPr/>
            </p:nvSpPr>
            <p:spPr bwMode="auto">
              <a:xfrm>
                <a:off x="5099" y="1171"/>
                <a:ext cx="7" cy="9"/>
              </a:xfrm>
              <a:custGeom>
                <a:avLst/>
                <a:gdLst>
                  <a:gd name="T0" fmla="*/ 3 w 7"/>
                  <a:gd name="T1" fmla="*/ 1 h 9"/>
                  <a:gd name="T2" fmla="*/ 0 w 7"/>
                  <a:gd name="T3" fmla="*/ 6 h 9"/>
                  <a:gd name="T4" fmla="*/ 3 w 7"/>
                  <a:gd name="T5" fmla="*/ 8 h 9"/>
                  <a:gd name="T6" fmla="*/ 7 w 7"/>
                  <a:gd name="T7" fmla="*/ 3 h 9"/>
                  <a:gd name="T8" fmla="*/ 3 w 7"/>
                  <a:gd name="T9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9">
                    <a:moveTo>
                      <a:pt x="3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8"/>
                      <a:pt x="1" y="9"/>
                      <a:pt x="3" y="8"/>
                    </a:cubicBezTo>
                    <a:cubicBezTo>
                      <a:pt x="5" y="7"/>
                      <a:pt x="7" y="5"/>
                      <a:pt x="7" y="3"/>
                    </a:cubicBezTo>
                    <a:cubicBezTo>
                      <a:pt x="7" y="0"/>
                      <a:pt x="5" y="0"/>
                      <a:pt x="3" y="1"/>
                    </a:cubicBezTo>
                    <a:close/>
                  </a:path>
                </a:pathLst>
              </a:custGeom>
              <a:solidFill>
                <a:srgbClr val="2424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2" name="Freeform: Shape 481" descr="1e06342b-855d-4949-927c-92f71cfb3096"/>
              <p:cNvSpPr/>
              <p:nvPr/>
            </p:nvSpPr>
            <p:spPr bwMode="auto">
              <a:xfrm>
                <a:off x="5213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3" name="Freeform: Shape 482" descr="f6c66e81-8ba2-4878-bcf1-c815917af73d"/>
              <p:cNvSpPr/>
              <p:nvPr/>
            </p:nvSpPr>
            <p:spPr bwMode="auto">
              <a:xfrm>
                <a:off x="5213" y="120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B98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4" name="Rectangle 483" descr="00933747-85eb-442d-b1ee-efd9d4d0599a"/>
              <p:cNvSpPr>
                <a:spLocks noChangeArrowheads="1"/>
              </p:cNvSpPr>
              <p:nvPr/>
            </p:nvSpPr>
            <p:spPr bwMode="auto">
              <a:xfrm>
                <a:off x="5208" y="1209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5" name="Freeform: Shape 484" descr="bd1e9ebc-0fa4-458a-9735-b834a5f9daa2"/>
              <p:cNvSpPr/>
              <p:nvPr/>
            </p:nvSpPr>
            <p:spPr bwMode="auto">
              <a:xfrm>
                <a:off x="5207" y="1209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1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6" name="Rectangle 485" descr="db95109f-ab9b-46a4-8ca2-05bef346a881"/>
              <p:cNvSpPr>
                <a:spLocks noChangeArrowheads="1"/>
              </p:cNvSpPr>
              <p:nvPr/>
            </p:nvSpPr>
            <p:spPr bwMode="auto">
              <a:xfrm>
                <a:off x="5214" y="1195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7" name="Freeform: Shape 486" descr="f92bfdcc-759a-4e07-86c6-fe979e02f610"/>
              <p:cNvSpPr/>
              <p:nvPr/>
            </p:nvSpPr>
            <p:spPr bwMode="auto">
              <a:xfrm>
                <a:off x="5213" y="1195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8" name="Freeform: Shape 487" descr="1354bb96-f3ab-459a-ac73-633218e1d255"/>
              <p:cNvSpPr/>
              <p:nvPr/>
            </p:nvSpPr>
            <p:spPr bwMode="auto">
              <a:xfrm>
                <a:off x="5202" y="1212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9" name="Rectangle 488" descr="9c07b9f3-38a6-4067-ad56-a3110ca4e186"/>
              <p:cNvSpPr>
                <a:spLocks noChangeArrowheads="1"/>
              </p:cNvSpPr>
              <p:nvPr/>
            </p:nvSpPr>
            <p:spPr bwMode="auto">
              <a:xfrm>
                <a:off x="5202" y="1211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0" name="Freeform: Shape 489" descr="ae7b0ef2-f41b-428b-8d5a-c91fe045eba9"/>
              <p:cNvSpPr/>
              <p:nvPr/>
            </p:nvSpPr>
            <p:spPr bwMode="auto">
              <a:xfrm>
                <a:off x="5212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1 h 1"/>
                  <a:gd name="T8" fmla="*/ 1 w 1"/>
                  <a:gd name="T9" fmla="*/ 1 h 1"/>
                  <a:gd name="T10" fmla="*/ 1 w 1"/>
                  <a:gd name="T11" fmla="*/ 1 h 1"/>
                  <a:gd name="T12" fmla="*/ 1 w 1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1" name="Rectangle 490" descr="6cd02e92-47ac-4468-b011-e3d6f62559b9"/>
              <p:cNvSpPr>
                <a:spLocks noChangeArrowheads="1"/>
              </p:cNvSpPr>
              <p:nvPr/>
            </p:nvSpPr>
            <p:spPr bwMode="auto">
              <a:xfrm>
                <a:off x="5212" y="1191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2" name="Freeform: Shape 491" descr="04ccb9ab-6983-43a0-8e18-bb035ffd680f"/>
              <p:cNvSpPr/>
              <p:nvPr/>
            </p:nvSpPr>
            <p:spPr bwMode="auto">
              <a:xfrm>
                <a:off x="5211" y="1191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3" name="Freeform: Shape 492" descr="ce32c63d-b378-4bb4-8d37-ad02cb9e0c1d"/>
              <p:cNvSpPr/>
              <p:nvPr/>
            </p:nvSpPr>
            <p:spPr bwMode="auto">
              <a:xfrm>
                <a:off x="5200" y="121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4" name="Freeform: Shape 493" descr="7641c5c9-ddc6-4a43-a290-3de8f12982e6"/>
              <p:cNvSpPr/>
              <p:nvPr/>
            </p:nvSpPr>
            <p:spPr bwMode="auto">
              <a:xfrm>
                <a:off x="5199" y="1211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5" name="Freeform: Shape 494" descr="2d47812f-ec67-4e1d-aeef-1952deb36b3c"/>
              <p:cNvSpPr/>
              <p:nvPr/>
            </p:nvSpPr>
            <p:spPr bwMode="auto">
              <a:xfrm>
                <a:off x="5198" y="1211"/>
                <a:ext cx="2" cy="1"/>
              </a:xfrm>
              <a:custGeom>
                <a:avLst/>
                <a:gdLst>
                  <a:gd name="T0" fmla="*/ 1 w 2"/>
                  <a:gd name="T1" fmla="*/ 0 h 1"/>
                  <a:gd name="T2" fmla="*/ 0 w 2"/>
                  <a:gd name="T3" fmla="*/ 0 h 1"/>
                  <a:gd name="T4" fmla="*/ 1 w 2"/>
                  <a:gd name="T5" fmla="*/ 0 h 1"/>
                  <a:gd name="T6" fmla="*/ 2 w 2"/>
                  <a:gd name="T7" fmla="*/ 1 h 1"/>
                  <a:gd name="T8" fmla="*/ 1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2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6" name="Freeform: Shape 495" descr="9ea6a042-9bb4-4e9e-b0cf-4872737286d2"/>
              <p:cNvSpPr/>
              <p:nvPr/>
            </p:nvSpPr>
            <p:spPr bwMode="auto">
              <a:xfrm>
                <a:off x="5198" y="1209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7" name="Freeform: Shape 496" descr="6b2e0cde-dd77-45f7-a41e-e88941c57ee3"/>
              <p:cNvSpPr/>
              <p:nvPr/>
            </p:nvSpPr>
            <p:spPr bwMode="auto">
              <a:xfrm>
                <a:off x="5198" y="121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8" name="Freeform: Shape 497" descr="cc1eca19-941f-4637-82e4-ac67a881fbf5"/>
              <p:cNvSpPr/>
              <p:nvPr/>
            </p:nvSpPr>
            <p:spPr bwMode="auto">
              <a:xfrm>
                <a:off x="5198" y="121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9" name="Freeform: Shape 498" descr="f2cf5ac6-d6c8-43d3-af34-9d0051da9ad7"/>
              <p:cNvSpPr/>
              <p:nvPr/>
            </p:nvSpPr>
            <p:spPr bwMode="auto">
              <a:xfrm>
                <a:off x="5209" y="1191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2 w 3"/>
                  <a:gd name="T3" fmla="*/ 0 h 1"/>
                  <a:gd name="T4" fmla="*/ 0 w 3"/>
                  <a:gd name="T5" fmla="*/ 0 h 1"/>
                  <a:gd name="T6" fmla="*/ 1 w 3"/>
                  <a:gd name="T7" fmla="*/ 0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1"/>
                      <a:pt x="3" y="1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0" name="Rectangle 499" descr="c4efe5fc-4df7-4424-b5ab-1267506d82b7"/>
              <p:cNvSpPr>
                <a:spLocks noChangeArrowheads="1"/>
              </p:cNvSpPr>
              <p:nvPr/>
            </p:nvSpPr>
            <p:spPr bwMode="auto">
              <a:xfrm>
                <a:off x="5209" y="1190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1" name="Freeform: Shape 500" descr="6292b48e-fe97-435d-863e-5a73fbdb1d42"/>
              <p:cNvSpPr/>
              <p:nvPr/>
            </p:nvSpPr>
            <p:spPr bwMode="auto">
              <a:xfrm>
                <a:off x="5198" y="1207"/>
                <a:ext cx="2" cy="3"/>
              </a:xfrm>
              <a:custGeom>
                <a:avLst/>
                <a:gdLst>
                  <a:gd name="T0" fmla="*/ 1 w 2"/>
                  <a:gd name="T1" fmla="*/ 0 h 3"/>
                  <a:gd name="T2" fmla="*/ 0 w 2"/>
                  <a:gd name="T3" fmla="*/ 0 h 3"/>
                  <a:gd name="T4" fmla="*/ 1 w 2"/>
                  <a:gd name="T5" fmla="*/ 2 h 3"/>
                  <a:gd name="T6" fmla="*/ 2 w 2"/>
                  <a:gd name="T7" fmla="*/ 3 h 3"/>
                  <a:gd name="T8" fmla="*/ 1 w 2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1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2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7C79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2" name="Freeform: Shape 501" descr="cb5e66ad-4e41-432e-b0c9-2321fe61c49d"/>
              <p:cNvSpPr/>
              <p:nvPr/>
            </p:nvSpPr>
            <p:spPr bwMode="auto">
              <a:xfrm>
                <a:off x="5208" y="1190"/>
                <a:ext cx="2" cy="0"/>
              </a:xfrm>
              <a:custGeom>
                <a:avLst/>
                <a:gdLst>
                  <a:gd name="T0" fmla="*/ 2 w 2"/>
                  <a:gd name="T1" fmla="*/ 1 w 2"/>
                  <a:gd name="T2" fmla="*/ 0 w 2"/>
                  <a:gd name="T3" fmla="*/ 0 w 2"/>
                  <a:gd name="T4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3" name="Freeform: Shape 502" descr="6f5ed11e-614e-4f03-b7b9-68581140bad7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4" name="Freeform: Shape 503" descr="9d723010-f4b9-4754-8aa7-742d000d08e2"/>
              <p:cNvSpPr/>
              <p:nvPr/>
            </p:nvSpPr>
            <p:spPr bwMode="auto">
              <a:xfrm>
                <a:off x="5207" y="1190"/>
                <a:ext cx="1" cy="2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5" name="Freeform: Shape 504" descr="9dd196ae-77c5-446b-b50e-d05240b26ab1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6" name="Freeform: Shape 505" descr="d3d0bb5e-5eeb-4969-af41-66b62ac2b6ba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7" name="Freeform: Shape 506" descr="8ce41d6b-3f1a-4069-b348-4fc7b186caa6"/>
              <p:cNvSpPr/>
              <p:nvPr/>
            </p:nvSpPr>
            <p:spPr bwMode="auto">
              <a:xfrm>
                <a:off x="5207" y="119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8" name="Freeform: Shape 507" descr="b329699f-6080-4629-9d87-3db9c01371c3"/>
              <p:cNvSpPr/>
              <p:nvPr/>
            </p:nvSpPr>
            <p:spPr bwMode="auto">
              <a:xfrm>
                <a:off x="5197" y="1207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0" name="Group 9" descr="54394a27-27e3-4084-aadb-633ffab791ae"/>
            <p:cNvGrpSpPr/>
            <p:nvPr/>
          </p:nvGrpSpPr>
          <p:grpSpPr>
            <a:xfrm>
              <a:off x="7197725" y="1555750"/>
              <a:ext cx="1847850" cy="4673600"/>
              <a:chOff x="4382" y="980"/>
              <a:chExt cx="1164" cy="2944"/>
            </a:xfrm>
          </p:grpSpPr>
          <p:sp>
            <p:nvSpPr>
              <p:cNvPr id="109" name="Freeform: Shape 108" descr="a80919e3-4a47-48f2-8ec6-618e9ec3f07c"/>
              <p:cNvSpPr/>
              <p:nvPr/>
            </p:nvSpPr>
            <p:spPr bwMode="auto">
              <a:xfrm>
                <a:off x="5204" y="1191"/>
                <a:ext cx="4" cy="3"/>
              </a:xfrm>
              <a:custGeom>
                <a:avLst/>
                <a:gdLst>
                  <a:gd name="T0" fmla="*/ 4 w 4"/>
                  <a:gd name="T1" fmla="*/ 1 h 3"/>
                  <a:gd name="T2" fmla="*/ 3 w 4"/>
                  <a:gd name="T3" fmla="*/ 0 h 3"/>
                  <a:gd name="T4" fmla="*/ 2 w 4"/>
                  <a:gd name="T5" fmla="*/ 1 h 3"/>
                  <a:gd name="T6" fmla="*/ 0 w 4"/>
                  <a:gd name="T7" fmla="*/ 2 h 3"/>
                  <a:gd name="T8" fmla="*/ 1 w 4"/>
                  <a:gd name="T9" fmla="*/ 3 h 3"/>
                  <a:gd name="T10" fmla="*/ 3 w 4"/>
                  <a:gd name="T11" fmla="*/ 1 h 3"/>
                  <a:gd name="T12" fmla="*/ 4 w 4"/>
                  <a:gd name="T13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3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2" y="2"/>
                      <a:pt x="3" y="1"/>
                    </a:cubicBezTo>
                    <a:cubicBezTo>
                      <a:pt x="3" y="1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" name="Freeform: Shape 109" descr="e26ded85-a383-4489-84f8-a73f50e2ee50"/>
              <p:cNvSpPr/>
              <p:nvPr/>
            </p:nvSpPr>
            <p:spPr bwMode="auto">
              <a:xfrm>
                <a:off x="5197" y="1205"/>
                <a:ext cx="1" cy="2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2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1" name="Freeform: Shape 110" descr="b6c1c0ef-6302-49f1-b578-d5d96530cdde"/>
              <p:cNvSpPr/>
              <p:nvPr/>
            </p:nvSpPr>
            <p:spPr bwMode="auto">
              <a:xfrm>
                <a:off x="5197" y="120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1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2" name="Freeform: Shape 111" descr="647c414e-5335-4b2a-96c8-3a35d8632dd7"/>
              <p:cNvSpPr/>
              <p:nvPr/>
            </p:nvSpPr>
            <p:spPr bwMode="auto">
              <a:xfrm>
                <a:off x="5197" y="1205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3" name="Freeform: Shape 112" descr="0fc06ac9-f7e4-404a-adc0-7dab428dbff6"/>
              <p:cNvSpPr/>
              <p:nvPr/>
            </p:nvSpPr>
            <p:spPr bwMode="auto">
              <a:xfrm>
                <a:off x="5197" y="120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4" name="Freeform: Shape 113" descr="51f82988-fea7-4b01-8362-f7a586315bfb"/>
              <p:cNvSpPr/>
              <p:nvPr/>
            </p:nvSpPr>
            <p:spPr bwMode="auto">
              <a:xfrm>
                <a:off x="5197" y="120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5" name="Freeform: Shape 114" descr="4e26edff-729f-41d5-a3b1-3e413d103655"/>
              <p:cNvSpPr/>
              <p:nvPr/>
            </p:nvSpPr>
            <p:spPr bwMode="auto">
              <a:xfrm>
                <a:off x="5198" y="1201"/>
                <a:ext cx="2" cy="4"/>
              </a:xfrm>
              <a:custGeom>
                <a:avLst/>
                <a:gdLst>
                  <a:gd name="T0" fmla="*/ 2 w 2"/>
                  <a:gd name="T1" fmla="*/ 0 h 4"/>
                  <a:gd name="T2" fmla="*/ 1 w 2"/>
                  <a:gd name="T3" fmla="*/ 0 h 4"/>
                  <a:gd name="T4" fmla="*/ 0 w 2"/>
                  <a:gd name="T5" fmla="*/ 3 h 4"/>
                  <a:gd name="T6" fmla="*/ 1 w 2"/>
                  <a:gd name="T7" fmla="*/ 4 h 4"/>
                  <a:gd name="T8" fmla="*/ 2 w 2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2"/>
                      <a:pt x="0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3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6" name="Freeform: Shape 115" descr="ea3cd3c5-98d8-4a5d-9fa1-226c57bd851a"/>
              <p:cNvSpPr/>
              <p:nvPr/>
            </p:nvSpPr>
            <p:spPr bwMode="auto">
              <a:xfrm>
                <a:off x="5203" y="119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1 w 2"/>
                  <a:gd name="T9" fmla="*/ 1 h 1"/>
                  <a:gd name="T10" fmla="*/ 1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7" name="Freeform: Shape 116" descr="212d3b3d-379e-40ee-91ec-99ff8ad286c2"/>
              <p:cNvSpPr/>
              <p:nvPr/>
            </p:nvSpPr>
            <p:spPr bwMode="auto">
              <a:xfrm>
                <a:off x="5200" y="1195"/>
                <a:ext cx="3" cy="4"/>
              </a:xfrm>
              <a:custGeom>
                <a:avLst/>
                <a:gdLst>
                  <a:gd name="T0" fmla="*/ 3 w 3"/>
                  <a:gd name="T1" fmla="*/ 0 h 4"/>
                  <a:gd name="T2" fmla="*/ 2 w 3"/>
                  <a:gd name="T3" fmla="*/ 0 h 4"/>
                  <a:gd name="T4" fmla="*/ 1 w 3"/>
                  <a:gd name="T5" fmla="*/ 2 h 4"/>
                  <a:gd name="T6" fmla="*/ 0 w 3"/>
                  <a:gd name="T7" fmla="*/ 3 h 4"/>
                  <a:gd name="T8" fmla="*/ 1 w 3"/>
                  <a:gd name="T9" fmla="*/ 4 h 4"/>
                  <a:gd name="T10" fmla="*/ 2 w 3"/>
                  <a:gd name="T11" fmla="*/ 2 h 4"/>
                  <a:gd name="T12" fmla="*/ 3 w 3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4">
                    <a:moveTo>
                      <a:pt x="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1"/>
                      <a:pt x="1" y="1"/>
                      <a:pt x="1" y="2"/>
                    </a:cubicBezTo>
                    <a:cubicBezTo>
                      <a:pt x="0" y="2"/>
                      <a:pt x="0" y="3"/>
                      <a:pt x="0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3"/>
                      <a:pt x="1" y="3"/>
                      <a:pt x="2" y="2"/>
                    </a:cubicBezTo>
                    <a:cubicBezTo>
                      <a:pt x="2" y="2"/>
                      <a:pt x="3" y="1"/>
                      <a:pt x="3" y="0"/>
                    </a:cubicBezTo>
                    <a:close/>
                  </a:path>
                </a:pathLst>
              </a:custGeom>
              <a:solidFill>
                <a:srgbClr val="4F4B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8" name="Freeform: Shape 117" descr="5470eb06-8f80-42af-98ed-4ebfb1821e06"/>
              <p:cNvSpPr/>
              <p:nvPr/>
            </p:nvSpPr>
            <p:spPr bwMode="auto">
              <a:xfrm>
                <a:off x="5202" y="1194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9" name="Freeform: Shape 118" descr="7fb798d7-076a-4800-9aa1-e029f746849b"/>
              <p:cNvSpPr/>
              <p:nvPr/>
            </p:nvSpPr>
            <p:spPr bwMode="auto">
              <a:xfrm>
                <a:off x="5202" y="1192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2 h 2"/>
                  <a:gd name="T6" fmla="*/ 1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1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0" name="Rectangle 119" descr="dadf3b7b-8151-4ad1-a8b0-f2b2253a03c6"/>
              <p:cNvSpPr>
                <a:spLocks noChangeArrowheads="1"/>
              </p:cNvSpPr>
              <p:nvPr/>
            </p:nvSpPr>
            <p:spPr bwMode="auto">
              <a:xfrm>
                <a:off x="5202" y="1194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1" name="Rectangle 120" descr="986ac542-ddef-4322-841f-a3ad95849f0d"/>
              <p:cNvSpPr>
                <a:spLocks noChangeArrowheads="1"/>
              </p:cNvSpPr>
              <p:nvPr/>
            </p:nvSpPr>
            <p:spPr bwMode="auto">
              <a:xfrm>
                <a:off x="5202" y="1194"/>
                <a:ext cx="1" cy="1"/>
              </a:xfrm>
              <a:prstGeom prst="rect">
                <a:avLst/>
              </a:pr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2" name="Freeform: Shape 121" descr="8da70e22-4122-4b2b-8020-aa1faf79baa7"/>
              <p:cNvSpPr/>
              <p:nvPr/>
            </p:nvSpPr>
            <p:spPr bwMode="auto">
              <a:xfrm>
                <a:off x="5202" y="1194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3" name="Freeform: Shape 122" descr="998260d1-49b9-4f59-bb0c-a892123d5843"/>
              <p:cNvSpPr/>
              <p:nvPr/>
            </p:nvSpPr>
            <p:spPr bwMode="auto">
              <a:xfrm>
                <a:off x="5199" y="1198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4" name="Freeform: Shape 123" descr="12afb46f-2ed9-47ce-9bb5-85844a082cc9"/>
              <p:cNvSpPr/>
              <p:nvPr/>
            </p:nvSpPr>
            <p:spPr bwMode="auto">
              <a:xfrm>
                <a:off x="5198" y="120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5" name="Freeform: Shape 124" descr="4268c80f-f968-47ef-b69a-e6d8553c4826"/>
              <p:cNvSpPr/>
              <p:nvPr/>
            </p:nvSpPr>
            <p:spPr bwMode="auto">
              <a:xfrm>
                <a:off x="5198" y="120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6" name="Freeform: Shape 125" descr="215451a8-3179-425d-9da3-fb729f29c899"/>
              <p:cNvSpPr/>
              <p:nvPr/>
            </p:nvSpPr>
            <p:spPr bwMode="auto">
              <a:xfrm>
                <a:off x="5198" y="1198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7" name="Freeform: Shape 126" descr="e568170b-09e7-429a-bce2-6bd144d9852f"/>
              <p:cNvSpPr/>
              <p:nvPr/>
            </p:nvSpPr>
            <p:spPr bwMode="auto">
              <a:xfrm>
                <a:off x="5198" y="1190"/>
                <a:ext cx="17" cy="23"/>
              </a:xfrm>
              <a:custGeom>
                <a:avLst/>
                <a:gdLst>
                  <a:gd name="T0" fmla="*/ 10 w 17"/>
                  <a:gd name="T1" fmla="*/ 1 h 23"/>
                  <a:gd name="T2" fmla="*/ 9 w 17"/>
                  <a:gd name="T3" fmla="*/ 2 h 23"/>
                  <a:gd name="T4" fmla="*/ 7 w 17"/>
                  <a:gd name="T5" fmla="*/ 3 h 23"/>
                  <a:gd name="T6" fmla="*/ 6 w 17"/>
                  <a:gd name="T7" fmla="*/ 3 h 23"/>
                  <a:gd name="T8" fmla="*/ 5 w 17"/>
                  <a:gd name="T9" fmla="*/ 5 h 23"/>
                  <a:gd name="T10" fmla="*/ 4 w 17"/>
                  <a:gd name="T11" fmla="*/ 7 h 23"/>
                  <a:gd name="T12" fmla="*/ 2 w 17"/>
                  <a:gd name="T13" fmla="*/ 9 h 23"/>
                  <a:gd name="T14" fmla="*/ 2 w 17"/>
                  <a:gd name="T15" fmla="*/ 9 h 23"/>
                  <a:gd name="T16" fmla="*/ 1 w 17"/>
                  <a:gd name="T17" fmla="*/ 11 h 23"/>
                  <a:gd name="T18" fmla="*/ 1 w 17"/>
                  <a:gd name="T19" fmla="*/ 15 h 23"/>
                  <a:gd name="T20" fmla="*/ 0 w 17"/>
                  <a:gd name="T21" fmla="*/ 16 h 23"/>
                  <a:gd name="T22" fmla="*/ 0 w 17"/>
                  <a:gd name="T23" fmla="*/ 18 h 23"/>
                  <a:gd name="T24" fmla="*/ 2 w 17"/>
                  <a:gd name="T25" fmla="*/ 20 h 23"/>
                  <a:gd name="T26" fmla="*/ 1 w 17"/>
                  <a:gd name="T27" fmla="*/ 21 h 23"/>
                  <a:gd name="T28" fmla="*/ 2 w 17"/>
                  <a:gd name="T29" fmla="*/ 22 h 23"/>
                  <a:gd name="T30" fmla="*/ 3 w 17"/>
                  <a:gd name="T31" fmla="*/ 21 h 23"/>
                  <a:gd name="T32" fmla="*/ 5 w 17"/>
                  <a:gd name="T33" fmla="*/ 22 h 23"/>
                  <a:gd name="T34" fmla="*/ 7 w 17"/>
                  <a:gd name="T35" fmla="*/ 22 h 23"/>
                  <a:gd name="T36" fmla="*/ 7 w 17"/>
                  <a:gd name="T37" fmla="*/ 22 h 23"/>
                  <a:gd name="T38" fmla="*/ 9 w 17"/>
                  <a:gd name="T39" fmla="*/ 20 h 23"/>
                  <a:gd name="T40" fmla="*/ 10 w 17"/>
                  <a:gd name="T41" fmla="*/ 20 h 23"/>
                  <a:gd name="T42" fmla="*/ 11 w 17"/>
                  <a:gd name="T43" fmla="*/ 20 h 23"/>
                  <a:gd name="T44" fmla="*/ 12 w 17"/>
                  <a:gd name="T45" fmla="*/ 18 h 23"/>
                  <a:gd name="T46" fmla="*/ 14 w 17"/>
                  <a:gd name="T47" fmla="*/ 15 h 23"/>
                  <a:gd name="T48" fmla="*/ 15 w 17"/>
                  <a:gd name="T49" fmla="*/ 14 h 23"/>
                  <a:gd name="T50" fmla="*/ 15 w 17"/>
                  <a:gd name="T51" fmla="*/ 14 h 23"/>
                  <a:gd name="T52" fmla="*/ 16 w 17"/>
                  <a:gd name="T53" fmla="*/ 12 h 23"/>
                  <a:gd name="T54" fmla="*/ 16 w 17"/>
                  <a:gd name="T55" fmla="*/ 8 h 23"/>
                  <a:gd name="T56" fmla="*/ 17 w 17"/>
                  <a:gd name="T57" fmla="*/ 7 h 23"/>
                  <a:gd name="T58" fmla="*/ 17 w 17"/>
                  <a:gd name="T59" fmla="*/ 5 h 23"/>
                  <a:gd name="T60" fmla="*/ 15 w 17"/>
                  <a:gd name="T61" fmla="*/ 3 h 23"/>
                  <a:gd name="T62" fmla="*/ 16 w 17"/>
                  <a:gd name="T63" fmla="*/ 2 h 23"/>
                  <a:gd name="T64" fmla="*/ 15 w 17"/>
                  <a:gd name="T65" fmla="*/ 1 h 23"/>
                  <a:gd name="T66" fmla="*/ 14 w 17"/>
                  <a:gd name="T67" fmla="*/ 2 h 23"/>
                  <a:gd name="T68" fmla="*/ 12 w 17"/>
                  <a:gd name="T69" fmla="*/ 1 h 23"/>
                  <a:gd name="T70" fmla="*/ 10 w 17"/>
                  <a:gd name="T71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7" h="23">
                    <a:moveTo>
                      <a:pt x="10" y="1"/>
                    </a:moveTo>
                    <a:cubicBezTo>
                      <a:pt x="10" y="1"/>
                      <a:pt x="10" y="1"/>
                      <a:pt x="10" y="1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3"/>
                      <a:pt x="7" y="3"/>
                      <a:pt x="7" y="4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6"/>
                      <a:pt x="4" y="7"/>
                      <a:pt x="4" y="7"/>
                    </a:cubicBezTo>
                    <a:cubicBezTo>
                      <a:pt x="3" y="8"/>
                      <a:pt x="3" y="8"/>
                      <a:pt x="3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1" y="12"/>
                      <a:pt x="1" y="14"/>
                      <a:pt x="1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1" y="18"/>
                      <a:pt x="1" y="19"/>
                      <a:pt x="2" y="20"/>
                    </a:cubicBezTo>
                    <a:cubicBezTo>
                      <a:pt x="1" y="21"/>
                      <a:pt x="1" y="21"/>
                      <a:pt x="1" y="21"/>
                    </a:cubicBezTo>
                    <a:cubicBezTo>
                      <a:pt x="1" y="21"/>
                      <a:pt x="1" y="21"/>
                      <a:pt x="1" y="21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4" y="21"/>
                      <a:pt x="4" y="22"/>
                      <a:pt x="5" y="21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5" y="23"/>
                      <a:pt x="5" y="23"/>
                      <a:pt x="5" y="23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1"/>
                      <a:pt x="7" y="21"/>
                      <a:pt x="7" y="21"/>
                    </a:cubicBezTo>
                    <a:cubicBezTo>
                      <a:pt x="8" y="21"/>
                      <a:pt x="8" y="21"/>
                      <a:pt x="9" y="20"/>
                    </a:cubicBezTo>
                    <a:cubicBezTo>
                      <a:pt x="9" y="20"/>
                      <a:pt x="10" y="20"/>
                      <a:pt x="10" y="19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1" y="20"/>
                      <a:pt x="11" y="20"/>
                      <a:pt x="11" y="20"/>
                    </a:cubicBezTo>
                    <a:cubicBezTo>
                      <a:pt x="11" y="20"/>
                      <a:pt x="11" y="20"/>
                      <a:pt x="11" y="20"/>
                    </a:cubicBezTo>
                    <a:cubicBezTo>
                      <a:pt x="12" y="19"/>
                      <a:pt x="12" y="19"/>
                      <a:pt x="12" y="19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3" y="17"/>
                      <a:pt x="13" y="16"/>
                      <a:pt x="14" y="15"/>
                    </a:cubicBezTo>
                    <a:cubicBezTo>
                      <a:pt x="14" y="15"/>
                      <a:pt x="14" y="15"/>
                      <a:pt x="14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0"/>
                      <a:pt x="16" y="9"/>
                      <a:pt x="16" y="8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5"/>
                      <a:pt x="17" y="5"/>
                      <a:pt x="17" y="5"/>
                    </a:cubicBezTo>
                    <a:cubicBezTo>
                      <a:pt x="17" y="5"/>
                      <a:pt x="17" y="5"/>
                      <a:pt x="17" y="5"/>
                    </a:cubicBezTo>
                    <a:cubicBezTo>
                      <a:pt x="16" y="6"/>
                      <a:pt x="16" y="6"/>
                      <a:pt x="16" y="6"/>
                    </a:cubicBezTo>
                    <a:cubicBezTo>
                      <a:pt x="16" y="5"/>
                      <a:pt x="16" y="4"/>
                      <a:pt x="15" y="3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3" y="2"/>
                      <a:pt x="13" y="1"/>
                      <a:pt x="12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0" y="0"/>
                      <a:pt x="10" y="0"/>
                      <a:pt x="10" y="0"/>
                    </a:cubicBezTo>
                    <a:lnTo>
                      <a:pt x="10" y="1"/>
                    </a:lnTo>
                    <a:close/>
                  </a:path>
                </a:pathLst>
              </a:custGeom>
              <a:solidFill>
                <a:srgbClr val="7F7C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8" name="Freeform: Shape 127" descr="5e85ea07-510f-46ae-8f05-fc8fc6496f2f"/>
              <p:cNvSpPr/>
              <p:nvPr/>
            </p:nvSpPr>
            <p:spPr bwMode="auto">
              <a:xfrm>
                <a:off x="5199" y="1198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0 h 1"/>
                  <a:gd name="T8" fmla="*/ 1 w 1"/>
                  <a:gd name="T9" fmla="*/ 1 h 1"/>
                  <a:gd name="T10" fmla="*/ 1 w 1"/>
                  <a:gd name="T11" fmla="*/ 1 h 1"/>
                  <a:gd name="T12" fmla="*/ 1 w 1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9" name="Freeform: Shape 128" descr="46254509-8f1f-43a7-9053-1f362a1f1f90"/>
              <p:cNvSpPr/>
              <p:nvPr/>
            </p:nvSpPr>
            <p:spPr bwMode="auto">
              <a:xfrm>
                <a:off x="5199" y="1198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0" name="Freeform: Shape 129" descr="f397e592-903d-4f4f-bc09-97b3238fced4"/>
              <p:cNvSpPr/>
              <p:nvPr/>
            </p:nvSpPr>
            <p:spPr bwMode="auto">
              <a:xfrm>
                <a:off x="5111" y="1260"/>
                <a:ext cx="5" cy="8"/>
              </a:xfrm>
              <a:custGeom>
                <a:avLst/>
                <a:gdLst>
                  <a:gd name="T0" fmla="*/ 2 w 5"/>
                  <a:gd name="T1" fmla="*/ 1 h 8"/>
                  <a:gd name="T2" fmla="*/ 0 w 5"/>
                  <a:gd name="T3" fmla="*/ 6 h 8"/>
                  <a:gd name="T4" fmla="*/ 2 w 5"/>
                  <a:gd name="T5" fmla="*/ 7 h 8"/>
                  <a:gd name="T6" fmla="*/ 5 w 5"/>
                  <a:gd name="T7" fmla="*/ 2 h 8"/>
                  <a:gd name="T8" fmla="*/ 2 w 5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8">
                    <a:moveTo>
                      <a:pt x="2" y="1"/>
                    </a:moveTo>
                    <a:cubicBezTo>
                      <a:pt x="1" y="2"/>
                      <a:pt x="0" y="4"/>
                      <a:pt x="0" y="6"/>
                    </a:cubicBezTo>
                    <a:cubicBezTo>
                      <a:pt x="0" y="7"/>
                      <a:pt x="1" y="8"/>
                      <a:pt x="2" y="7"/>
                    </a:cubicBezTo>
                    <a:cubicBezTo>
                      <a:pt x="4" y="6"/>
                      <a:pt x="5" y="4"/>
                      <a:pt x="5" y="2"/>
                    </a:cubicBezTo>
                    <a:cubicBezTo>
                      <a:pt x="5" y="1"/>
                      <a:pt x="4" y="0"/>
                      <a:pt x="2" y="1"/>
                    </a:cubicBez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1" name="Freeform: Shape 130" descr="93ab5da3-b371-49e4-b4cf-50bc59bbd406"/>
              <p:cNvSpPr/>
              <p:nvPr/>
            </p:nvSpPr>
            <p:spPr bwMode="auto">
              <a:xfrm>
                <a:off x="5200" y="1201"/>
                <a:ext cx="4" cy="2"/>
              </a:xfrm>
              <a:custGeom>
                <a:avLst/>
                <a:gdLst>
                  <a:gd name="T0" fmla="*/ 4 w 4"/>
                  <a:gd name="T1" fmla="*/ 2 h 2"/>
                  <a:gd name="T2" fmla="*/ 0 w 4"/>
                  <a:gd name="T3" fmla="*/ 0 h 2"/>
                  <a:gd name="T4" fmla="*/ 0 w 4"/>
                  <a:gd name="T5" fmla="*/ 0 h 2"/>
                  <a:gd name="T6" fmla="*/ 4 w 4"/>
                  <a:gd name="T7" fmla="*/ 2 h 2"/>
                  <a:gd name="T8" fmla="*/ 4 w 4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23440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2" name="Freeform: Shape 131" descr="05cdff16-70bb-466e-ab09-b6e51b412b41"/>
              <p:cNvSpPr/>
              <p:nvPr/>
            </p:nvSpPr>
            <p:spPr bwMode="auto">
              <a:xfrm>
                <a:off x="5200" y="1201"/>
                <a:ext cx="4" cy="2"/>
              </a:xfrm>
              <a:custGeom>
                <a:avLst/>
                <a:gdLst>
                  <a:gd name="T0" fmla="*/ 4 w 4"/>
                  <a:gd name="T1" fmla="*/ 2 h 2"/>
                  <a:gd name="T2" fmla="*/ 0 w 4"/>
                  <a:gd name="T3" fmla="*/ 0 h 2"/>
                  <a:gd name="T4" fmla="*/ 0 w 4"/>
                  <a:gd name="T5" fmla="*/ 0 h 2"/>
                  <a:gd name="T6" fmla="*/ 3 w 4"/>
                  <a:gd name="T7" fmla="*/ 2 h 2"/>
                  <a:gd name="T8" fmla="*/ 4 w 4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2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3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A7B4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3" name="Freeform: Shape 132" descr="74fe2c90-76e8-44aa-87f5-1d654c0b12b9"/>
              <p:cNvSpPr/>
              <p:nvPr/>
            </p:nvSpPr>
            <p:spPr bwMode="auto">
              <a:xfrm>
                <a:off x="5114" y="1199"/>
                <a:ext cx="90" cy="64"/>
              </a:xfrm>
              <a:custGeom>
                <a:avLst/>
                <a:gdLst>
                  <a:gd name="T0" fmla="*/ 1 w 90"/>
                  <a:gd name="T1" fmla="*/ 58 h 64"/>
                  <a:gd name="T2" fmla="*/ 85 w 90"/>
                  <a:gd name="T3" fmla="*/ 2 h 64"/>
                  <a:gd name="T4" fmla="*/ 86 w 90"/>
                  <a:gd name="T5" fmla="*/ 0 h 64"/>
                  <a:gd name="T6" fmla="*/ 90 w 90"/>
                  <a:gd name="T7" fmla="*/ 3 h 64"/>
                  <a:gd name="T8" fmla="*/ 89 w 90"/>
                  <a:gd name="T9" fmla="*/ 5 h 64"/>
                  <a:gd name="T10" fmla="*/ 0 w 90"/>
                  <a:gd name="T11" fmla="*/ 64 h 64"/>
                  <a:gd name="T12" fmla="*/ 1 w 90"/>
                  <a:gd name="T13" fmla="*/ 58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0" h="64">
                    <a:moveTo>
                      <a:pt x="1" y="58"/>
                    </a:moveTo>
                    <a:cubicBezTo>
                      <a:pt x="85" y="2"/>
                      <a:pt x="85" y="2"/>
                      <a:pt x="85" y="2"/>
                    </a:cubicBezTo>
                    <a:cubicBezTo>
                      <a:pt x="86" y="2"/>
                      <a:pt x="86" y="1"/>
                      <a:pt x="86" y="0"/>
                    </a:cubicBezTo>
                    <a:cubicBezTo>
                      <a:pt x="90" y="3"/>
                      <a:pt x="90" y="3"/>
                      <a:pt x="90" y="3"/>
                    </a:cubicBezTo>
                    <a:cubicBezTo>
                      <a:pt x="90" y="3"/>
                      <a:pt x="90" y="4"/>
                      <a:pt x="89" y="5"/>
                    </a:cubicBezTo>
                    <a:cubicBezTo>
                      <a:pt x="0" y="64"/>
                      <a:pt x="0" y="64"/>
                      <a:pt x="0" y="64"/>
                    </a:cubicBezTo>
                    <a:lnTo>
                      <a:pt x="1" y="58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4" name="Freeform: Shape 133" descr="6c72bd44-d8f6-4a1f-a207-6e527ee2731f"/>
              <p:cNvSpPr/>
              <p:nvPr/>
            </p:nvSpPr>
            <p:spPr bwMode="auto">
              <a:xfrm>
                <a:off x="5111" y="1154"/>
                <a:ext cx="99" cy="119"/>
              </a:xfrm>
              <a:custGeom>
                <a:avLst/>
                <a:gdLst>
                  <a:gd name="T0" fmla="*/ 30 w 99"/>
                  <a:gd name="T1" fmla="*/ 0 h 119"/>
                  <a:gd name="T2" fmla="*/ 26 w 99"/>
                  <a:gd name="T3" fmla="*/ 6 h 119"/>
                  <a:gd name="T4" fmla="*/ 93 w 99"/>
                  <a:gd name="T5" fmla="*/ 48 h 119"/>
                  <a:gd name="T6" fmla="*/ 93 w 99"/>
                  <a:gd name="T7" fmla="*/ 49 h 119"/>
                  <a:gd name="T8" fmla="*/ 92 w 99"/>
                  <a:gd name="T9" fmla="*/ 50 h 119"/>
                  <a:gd name="T10" fmla="*/ 0 w 99"/>
                  <a:gd name="T11" fmla="*/ 111 h 119"/>
                  <a:gd name="T12" fmla="*/ 1 w 99"/>
                  <a:gd name="T13" fmla="*/ 119 h 119"/>
                  <a:gd name="T14" fmla="*/ 93 w 99"/>
                  <a:gd name="T15" fmla="*/ 55 h 119"/>
                  <a:gd name="T16" fmla="*/ 98 w 99"/>
                  <a:gd name="T17" fmla="*/ 49 h 119"/>
                  <a:gd name="T18" fmla="*/ 96 w 99"/>
                  <a:gd name="T19" fmla="*/ 42 h 119"/>
                  <a:gd name="T20" fmla="*/ 30 w 99"/>
                  <a:gd name="T21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9" h="119">
                    <a:moveTo>
                      <a:pt x="30" y="0"/>
                    </a:moveTo>
                    <a:cubicBezTo>
                      <a:pt x="26" y="6"/>
                      <a:pt x="26" y="6"/>
                      <a:pt x="26" y="6"/>
                    </a:cubicBezTo>
                    <a:cubicBezTo>
                      <a:pt x="93" y="48"/>
                      <a:pt x="93" y="48"/>
                      <a:pt x="93" y="48"/>
                    </a:cubicBezTo>
                    <a:cubicBezTo>
                      <a:pt x="93" y="48"/>
                      <a:pt x="93" y="49"/>
                      <a:pt x="93" y="49"/>
                    </a:cubicBezTo>
                    <a:cubicBezTo>
                      <a:pt x="92" y="50"/>
                      <a:pt x="92" y="50"/>
                      <a:pt x="92" y="50"/>
                    </a:cubicBezTo>
                    <a:cubicBezTo>
                      <a:pt x="0" y="111"/>
                      <a:pt x="0" y="111"/>
                      <a:pt x="0" y="111"/>
                    </a:cubicBezTo>
                    <a:cubicBezTo>
                      <a:pt x="1" y="119"/>
                      <a:pt x="1" y="119"/>
                      <a:pt x="1" y="119"/>
                    </a:cubicBezTo>
                    <a:cubicBezTo>
                      <a:pt x="93" y="55"/>
                      <a:pt x="93" y="55"/>
                      <a:pt x="93" y="55"/>
                    </a:cubicBezTo>
                    <a:cubicBezTo>
                      <a:pt x="95" y="54"/>
                      <a:pt x="97" y="52"/>
                      <a:pt x="98" y="49"/>
                    </a:cubicBezTo>
                    <a:cubicBezTo>
                      <a:pt x="99" y="46"/>
                      <a:pt x="98" y="43"/>
                      <a:pt x="96" y="42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5" name="Freeform: Shape 134" descr="199cb60e-9d11-4c5a-9f52-610df3374920"/>
              <p:cNvSpPr/>
              <p:nvPr/>
            </p:nvSpPr>
            <p:spPr bwMode="auto">
              <a:xfrm>
                <a:off x="5125" y="126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6" name="Freeform: Shape 135" descr="66dc09b5-7d7e-4a98-913b-57e1575dbd63"/>
              <p:cNvSpPr/>
              <p:nvPr/>
            </p:nvSpPr>
            <p:spPr bwMode="auto">
              <a:xfrm>
                <a:off x="5124" y="1264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1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9B98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7" name="Freeform: Shape 136" descr="093db08f-f164-4193-8fbc-7b460adefaee"/>
              <p:cNvSpPr/>
              <p:nvPr/>
            </p:nvSpPr>
            <p:spPr bwMode="auto">
              <a:xfrm>
                <a:off x="5115" y="1279"/>
                <a:ext cx="2" cy="1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8" name="Freeform: Shape 137" descr="187dad06-e0d0-4ca5-8cc3-03dcf163b5bd"/>
              <p:cNvSpPr/>
              <p:nvPr/>
            </p:nvSpPr>
            <p:spPr bwMode="auto">
              <a:xfrm>
                <a:off x="5115" y="1278"/>
                <a:ext cx="2" cy="1"/>
              </a:xfrm>
              <a:custGeom>
                <a:avLst/>
                <a:gdLst>
                  <a:gd name="T0" fmla="*/ 1 w 2"/>
                  <a:gd name="T1" fmla="*/ 0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1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9" name="Freeform: Shape 138" descr="20c23ae6-e93f-4bd8-83a6-1201bed0b17e"/>
              <p:cNvSpPr/>
              <p:nvPr/>
            </p:nvSpPr>
            <p:spPr bwMode="auto">
              <a:xfrm>
                <a:off x="5127" y="125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0" name="Freeform: Shape 139" descr="f8a2332e-882e-466e-9582-bac6ba0d3d97"/>
              <p:cNvSpPr/>
              <p:nvPr/>
            </p:nvSpPr>
            <p:spPr bwMode="auto">
              <a:xfrm>
                <a:off x="5126" y="1252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1 w 3"/>
                  <a:gd name="T3" fmla="*/ 0 h 2"/>
                  <a:gd name="T4" fmla="*/ 0 w 3"/>
                  <a:gd name="T5" fmla="*/ 1 h 2"/>
                  <a:gd name="T6" fmla="*/ 2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1" name="Freeform: Shape 140" descr="5883486b-60a2-4457-bb7a-9dda5e3598ab"/>
              <p:cNvSpPr/>
              <p:nvPr/>
            </p:nvSpPr>
            <p:spPr bwMode="auto">
              <a:xfrm>
                <a:off x="5106" y="1283"/>
                <a:ext cx="1" cy="2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0 h 2"/>
                  <a:gd name="T4" fmla="*/ 0 w 1"/>
                  <a:gd name="T5" fmla="*/ 1 h 2"/>
                  <a:gd name="T6" fmla="*/ 1 w 1"/>
                  <a:gd name="T7" fmla="*/ 2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2" name="Freeform: Shape 141" descr="64fbb92f-f13b-4dcf-9654-39ff42e3dcab"/>
              <p:cNvSpPr/>
              <p:nvPr/>
            </p:nvSpPr>
            <p:spPr bwMode="auto">
              <a:xfrm>
                <a:off x="5106" y="1281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0 w 2"/>
                  <a:gd name="T3" fmla="*/ 0 h 3"/>
                  <a:gd name="T4" fmla="*/ 0 w 2"/>
                  <a:gd name="T5" fmla="*/ 2 h 3"/>
                  <a:gd name="T6" fmla="*/ 1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1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3" name="Freeform: Shape 142" descr="1f2eb93f-f378-436a-9852-4cd216258853"/>
              <p:cNvSpPr/>
              <p:nvPr/>
            </p:nvSpPr>
            <p:spPr bwMode="auto">
              <a:xfrm>
                <a:off x="5123" y="124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2 w 2"/>
                  <a:gd name="T9" fmla="*/ 1 h 1"/>
                  <a:gd name="T10" fmla="*/ 2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4" name="Freeform: Shape 143" descr="a1853674-70d4-431e-941f-d77e3d787601"/>
              <p:cNvSpPr/>
              <p:nvPr/>
            </p:nvSpPr>
            <p:spPr bwMode="auto">
              <a:xfrm>
                <a:off x="5123" y="124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5" name="Freeform: Shape 144" descr="fd3dca92-34f9-4b28-b924-ebb1cf6da94b"/>
              <p:cNvSpPr/>
              <p:nvPr/>
            </p:nvSpPr>
            <p:spPr bwMode="auto">
              <a:xfrm>
                <a:off x="5122" y="1244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1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6" name="Freeform: Shape 145" descr="0ac83e9c-5e64-4e9e-a572-d5f48a903fe5"/>
              <p:cNvSpPr/>
              <p:nvPr/>
            </p:nvSpPr>
            <p:spPr bwMode="auto">
              <a:xfrm>
                <a:off x="5102" y="1280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7" name="Freeform: Shape 146" descr="b94f3a4f-fc71-4d76-ae30-e7168777eb1a"/>
              <p:cNvSpPr/>
              <p:nvPr/>
            </p:nvSpPr>
            <p:spPr bwMode="auto">
              <a:xfrm>
                <a:off x="5100" y="1282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8" name="Freeform: Shape 147" descr="e519f56c-1569-4ca9-9c84-e449c27b3b11"/>
              <p:cNvSpPr/>
              <p:nvPr/>
            </p:nvSpPr>
            <p:spPr bwMode="auto">
              <a:xfrm>
                <a:off x="5098" y="1281"/>
                <a:ext cx="3" cy="2"/>
              </a:xfrm>
              <a:custGeom>
                <a:avLst/>
                <a:gdLst>
                  <a:gd name="T0" fmla="*/ 2 w 3"/>
                  <a:gd name="T1" fmla="*/ 1 h 2"/>
                  <a:gd name="T2" fmla="*/ 0 w 3"/>
                  <a:gd name="T3" fmla="*/ 0 h 2"/>
                  <a:gd name="T4" fmla="*/ 2 w 3"/>
                  <a:gd name="T5" fmla="*/ 1 h 2"/>
                  <a:gd name="T6" fmla="*/ 3 w 3"/>
                  <a:gd name="T7" fmla="*/ 2 h 2"/>
                  <a:gd name="T8" fmla="*/ 2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2" y="1"/>
                    </a:moveTo>
                    <a:lnTo>
                      <a:pt x="0" y="0"/>
                    </a:lnTo>
                    <a:lnTo>
                      <a:pt x="2" y="1"/>
                    </a:lnTo>
                    <a:lnTo>
                      <a:pt x="3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9" name="Freeform: Shape 148" descr="fcf639bf-21b1-4b3d-8bef-10266aeb3e5f"/>
              <p:cNvSpPr/>
              <p:nvPr/>
            </p:nvSpPr>
            <p:spPr bwMode="auto">
              <a:xfrm>
                <a:off x="5098" y="1278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lnTo>
                      <a:pt x="2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0" name="Freeform: Shape 149" descr="fbd3350d-49fc-47b1-ba0a-ee21183ba5f9"/>
              <p:cNvSpPr/>
              <p:nvPr/>
            </p:nvSpPr>
            <p:spPr bwMode="auto">
              <a:xfrm>
                <a:off x="5098" y="1280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1" name="Freeform: Shape 150" descr="fc00dba7-5f55-49fc-bdc6-30570defff1b"/>
              <p:cNvSpPr/>
              <p:nvPr/>
            </p:nvSpPr>
            <p:spPr bwMode="auto">
              <a:xfrm>
                <a:off x="5098" y="128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2" name="Freeform: Shape 151" descr="1b6b81fd-cebc-4266-b703-d4279d29d769"/>
              <p:cNvSpPr/>
              <p:nvPr/>
            </p:nvSpPr>
            <p:spPr bwMode="auto">
              <a:xfrm>
                <a:off x="5117" y="1245"/>
                <a:ext cx="7" cy="2"/>
              </a:xfrm>
              <a:custGeom>
                <a:avLst/>
                <a:gdLst>
                  <a:gd name="T0" fmla="*/ 7 w 7"/>
                  <a:gd name="T1" fmla="*/ 2 h 2"/>
                  <a:gd name="T2" fmla="*/ 5 w 7"/>
                  <a:gd name="T3" fmla="*/ 1 h 2"/>
                  <a:gd name="T4" fmla="*/ 0 w 7"/>
                  <a:gd name="T5" fmla="*/ 0 h 2"/>
                  <a:gd name="T6" fmla="*/ 2 w 7"/>
                  <a:gd name="T7" fmla="*/ 1 h 2"/>
                  <a:gd name="T8" fmla="*/ 7 w 7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2">
                    <a:moveTo>
                      <a:pt x="7" y="2"/>
                    </a:moveTo>
                    <a:cubicBezTo>
                      <a:pt x="5" y="1"/>
                      <a:pt x="5" y="1"/>
                      <a:pt x="5" y="1"/>
                    </a:cubicBezTo>
                    <a:cubicBezTo>
                      <a:pt x="4" y="0"/>
                      <a:pt x="2" y="0"/>
                      <a:pt x="0" y="0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1"/>
                      <a:pt x="5" y="1"/>
                      <a:pt x="7" y="2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3" name="Freeform: Shape 152" descr="3eaa0cbf-898f-4e1d-8fe3-5b18ab77f4d5"/>
              <p:cNvSpPr/>
              <p:nvPr/>
            </p:nvSpPr>
            <p:spPr bwMode="auto">
              <a:xfrm>
                <a:off x="5117" y="1243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4" name="Freeform: Shape 153" descr="3a9c8f28-8a38-4059-be63-637674a35b26"/>
              <p:cNvSpPr/>
              <p:nvPr/>
            </p:nvSpPr>
            <p:spPr bwMode="auto">
              <a:xfrm>
                <a:off x="5098" y="1274"/>
                <a:ext cx="3" cy="5"/>
              </a:xfrm>
              <a:custGeom>
                <a:avLst/>
                <a:gdLst>
                  <a:gd name="T0" fmla="*/ 1 w 3"/>
                  <a:gd name="T1" fmla="*/ 0 h 5"/>
                  <a:gd name="T2" fmla="*/ 0 w 3"/>
                  <a:gd name="T3" fmla="*/ 0 h 5"/>
                  <a:gd name="T4" fmla="*/ 2 w 3"/>
                  <a:gd name="T5" fmla="*/ 4 h 5"/>
                  <a:gd name="T6" fmla="*/ 3 w 3"/>
                  <a:gd name="T7" fmla="*/ 5 h 5"/>
                  <a:gd name="T8" fmla="*/ 1 w 3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5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1" y="3"/>
                      <a:pt x="2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2" y="4"/>
                      <a:pt x="2" y="2"/>
                      <a:pt x="1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5" name="Freeform: Shape 154" descr="0b55e37f-fa61-41e5-a47d-0c946a00a304"/>
              <p:cNvSpPr/>
              <p:nvPr/>
            </p:nvSpPr>
            <p:spPr bwMode="auto">
              <a:xfrm>
                <a:off x="5115" y="1243"/>
                <a:ext cx="4" cy="1"/>
              </a:xfrm>
              <a:custGeom>
                <a:avLst/>
                <a:gdLst>
                  <a:gd name="T0" fmla="*/ 4 w 4"/>
                  <a:gd name="T1" fmla="*/ 1 h 1"/>
                  <a:gd name="T2" fmla="*/ 2 w 4"/>
                  <a:gd name="T3" fmla="*/ 0 h 1"/>
                  <a:gd name="T4" fmla="*/ 0 w 4"/>
                  <a:gd name="T5" fmla="*/ 0 h 1"/>
                  <a:gd name="T6" fmla="*/ 2 w 4"/>
                  <a:gd name="T7" fmla="*/ 1 h 1"/>
                  <a:gd name="T8" fmla="*/ 4 w 4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6" name="Freeform: Shape 155" descr="eca14667-6a9d-4362-b3ec-cae484360506"/>
              <p:cNvSpPr/>
              <p:nvPr/>
            </p:nvSpPr>
            <p:spPr bwMode="auto">
              <a:xfrm>
                <a:off x="5115" y="1243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7" name="Freeform: Shape 156" descr="227310e9-84db-41aa-b091-c886a822675b"/>
              <p:cNvSpPr/>
              <p:nvPr/>
            </p:nvSpPr>
            <p:spPr bwMode="auto">
              <a:xfrm>
                <a:off x="5114" y="1244"/>
                <a:ext cx="2" cy="3"/>
              </a:xfrm>
              <a:custGeom>
                <a:avLst/>
                <a:gdLst>
                  <a:gd name="T0" fmla="*/ 2 w 2"/>
                  <a:gd name="T1" fmla="*/ 1 h 3"/>
                  <a:gd name="T2" fmla="*/ 0 w 2"/>
                  <a:gd name="T3" fmla="*/ 0 h 3"/>
                  <a:gd name="T4" fmla="*/ 0 w 2"/>
                  <a:gd name="T5" fmla="*/ 2 h 3"/>
                  <a:gd name="T6" fmla="*/ 2 w 2"/>
                  <a:gd name="T7" fmla="*/ 3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8" name="Freeform: Shape 157" descr="5eeb244a-d568-4b50-a331-7ed440df174c"/>
              <p:cNvSpPr/>
              <p:nvPr/>
            </p:nvSpPr>
            <p:spPr bwMode="auto">
              <a:xfrm>
                <a:off x="5115" y="1243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9" name="Freeform: Shape 158" descr="d2b2fe41-5baa-484b-b6d8-0b663ec63bf6"/>
              <p:cNvSpPr/>
              <p:nvPr/>
            </p:nvSpPr>
            <p:spPr bwMode="auto">
              <a:xfrm>
                <a:off x="5115" y="1244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0" name="Freeform: Shape 159" descr="3ae3ee34-bbaa-4c8c-8c77-9391ba616f19"/>
              <p:cNvSpPr/>
              <p:nvPr/>
            </p:nvSpPr>
            <p:spPr bwMode="auto">
              <a:xfrm>
                <a:off x="5114" y="1244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1" name="Freeform: Shape 160" descr="1f573cab-9afd-4dcd-b9ad-6d385f6bc1fe"/>
              <p:cNvSpPr/>
              <p:nvPr/>
            </p:nvSpPr>
            <p:spPr bwMode="auto">
              <a:xfrm>
                <a:off x="5096" y="1274"/>
                <a:ext cx="2" cy="1"/>
              </a:xfrm>
              <a:custGeom>
                <a:avLst/>
                <a:gdLst>
                  <a:gd name="T0" fmla="*/ 1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1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2" name="Freeform: Shape 161" descr="5b9ef400-ff93-4120-a594-b79fbaf7c28c"/>
              <p:cNvSpPr/>
              <p:nvPr/>
            </p:nvSpPr>
            <p:spPr bwMode="auto">
              <a:xfrm>
                <a:off x="5109" y="1246"/>
                <a:ext cx="7" cy="4"/>
              </a:xfrm>
              <a:custGeom>
                <a:avLst/>
                <a:gdLst>
                  <a:gd name="T0" fmla="*/ 7 w 7"/>
                  <a:gd name="T1" fmla="*/ 1 h 4"/>
                  <a:gd name="T2" fmla="*/ 5 w 7"/>
                  <a:gd name="T3" fmla="*/ 0 h 4"/>
                  <a:gd name="T4" fmla="*/ 3 w 7"/>
                  <a:gd name="T5" fmla="*/ 1 h 4"/>
                  <a:gd name="T6" fmla="*/ 0 w 7"/>
                  <a:gd name="T7" fmla="*/ 3 h 4"/>
                  <a:gd name="T8" fmla="*/ 1 w 7"/>
                  <a:gd name="T9" fmla="*/ 4 h 4"/>
                  <a:gd name="T10" fmla="*/ 4 w 7"/>
                  <a:gd name="T11" fmla="*/ 2 h 4"/>
                  <a:gd name="T12" fmla="*/ 7 w 7"/>
                  <a:gd name="T13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4">
                    <a:moveTo>
                      <a:pt x="7" y="1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0"/>
                      <a:pt x="4" y="0"/>
                      <a:pt x="3" y="1"/>
                    </a:cubicBezTo>
                    <a:cubicBezTo>
                      <a:pt x="2" y="1"/>
                      <a:pt x="1" y="2"/>
                      <a:pt x="0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5" y="1"/>
                      <a:pt x="6" y="1"/>
                      <a:pt x="7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3" name="Freeform: Shape 162" descr="434477d6-b64c-427d-9813-25335169fae1"/>
              <p:cNvSpPr/>
              <p:nvPr/>
            </p:nvSpPr>
            <p:spPr bwMode="auto">
              <a:xfrm>
                <a:off x="5096" y="1271"/>
                <a:ext cx="1" cy="4"/>
              </a:xfrm>
              <a:custGeom>
                <a:avLst/>
                <a:gdLst>
                  <a:gd name="T0" fmla="*/ 1 w 1"/>
                  <a:gd name="T1" fmla="*/ 1 h 4"/>
                  <a:gd name="T2" fmla="*/ 0 w 1"/>
                  <a:gd name="T3" fmla="*/ 0 h 4"/>
                  <a:gd name="T4" fmla="*/ 0 w 1"/>
                  <a:gd name="T5" fmla="*/ 3 h 4"/>
                  <a:gd name="T6" fmla="*/ 1 w 1"/>
                  <a:gd name="T7" fmla="*/ 4 h 4"/>
                  <a:gd name="T8" fmla="*/ 1 w 1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4">
                    <a:moveTo>
                      <a:pt x="1" y="1"/>
                    </a:moveTo>
                    <a:lnTo>
                      <a:pt x="0" y="0"/>
                    </a:lnTo>
                    <a:lnTo>
                      <a:pt x="0" y="3"/>
                    </a:lnTo>
                    <a:lnTo>
                      <a:pt x="1" y="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4" name="Freeform: Shape 163" descr="566699e0-fddc-4ef5-b4f7-d281fa474a82"/>
              <p:cNvSpPr/>
              <p:nvPr/>
            </p:nvSpPr>
            <p:spPr bwMode="auto">
              <a:xfrm>
                <a:off x="5096" y="1270"/>
                <a:ext cx="3" cy="1"/>
              </a:xfrm>
              <a:custGeom>
                <a:avLst/>
                <a:gdLst>
                  <a:gd name="T0" fmla="*/ 3 w 3"/>
                  <a:gd name="T1" fmla="*/ 0 h 1"/>
                  <a:gd name="T2" fmla="*/ 2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0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5" name="Freeform: Shape 164" descr="17f093dd-3753-459d-9d88-62082395ae54"/>
              <p:cNvSpPr/>
              <p:nvPr/>
            </p:nvSpPr>
            <p:spPr bwMode="auto">
              <a:xfrm>
                <a:off x="5096" y="127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6" name="Freeform: Shape 165" descr="85a51305-0822-409d-8010-216eddc9887a"/>
              <p:cNvSpPr/>
              <p:nvPr/>
            </p:nvSpPr>
            <p:spPr bwMode="auto">
              <a:xfrm>
                <a:off x="5096" y="1271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7" name="Freeform: Shape 166" descr="95c12391-f6bd-4a1c-a143-ae34f37b9977"/>
              <p:cNvSpPr/>
              <p:nvPr/>
            </p:nvSpPr>
            <p:spPr bwMode="auto">
              <a:xfrm>
                <a:off x="5096" y="1271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1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8" name="Freeform: Shape 167" descr="62ff8f7a-1a4e-4eee-8a49-07efa5666d42"/>
              <p:cNvSpPr/>
              <p:nvPr/>
            </p:nvSpPr>
            <p:spPr bwMode="auto">
              <a:xfrm>
                <a:off x="5098" y="1263"/>
                <a:ext cx="3" cy="7"/>
              </a:xfrm>
              <a:custGeom>
                <a:avLst/>
                <a:gdLst>
                  <a:gd name="T0" fmla="*/ 3 w 3"/>
                  <a:gd name="T1" fmla="*/ 1 h 7"/>
                  <a:gd name="T2" fmla="*/ 1 w 3"/>
                  <a:gd name="T3" fmla="*/ 0 h 7"/>
                  <a:gd name="T4" fmla="*/ 0 w 3"/>
                  <a:gd name="T5" fmla="*/ 7 h 7"/>
                  <a:gd name="T6" fmla="*/ 1 w 3"/>
                  <a:gd name="T7" fmla="*/ 7 h 7"/>
                  <a:gd name="T8" fmla="*/ 3 w 3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7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2"/>
                      <a:pt x="0" y="4"/>
                      <a:pt x="0" y="7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2" y="5"/>
                      <a:pt x="2" y="3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9" name="Freeform: Shape 168" descr="aff8289e-3755-4c6d-b8a3-c0b4c5565470"/>
              <p:cNvSpPr/>
              <p:nvPr/>
            </p:nvSpPr>
            <p:spPr bwMode="auto">
              <a:xfrm>
                <a:off x="5108" y="1248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1 w 2"/>
                  <a:gd name="T9" fmla="*/ 1 h 1"/>
                  <a:gd name="T10" fmla="*/ 1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0" name="Freeform: Shape 169" descr="9fb61f23-988b-4d36-897d-14f976f9502a"/>
              <p:cNvSpPr/>
              <p:nvPr/>
            </p:nvSpPr>
            <p:spPr bwMode="auto">
              <a:xfrm>
                <a:off x="5101" y="1252"/>
                <a:ext cx="6" cy="7"/>
              </a:xfrm>
              <a:custGeom>
                <a:avLst/>
                <a:gdLst>
                  <a:gd name="T0" fmla="*/ 6 w 6"/>
                  <a:gd name="T1" fmla="*/ 1 h 7"/>
                  <a:gd name="T2" fmla="*/ 4 w 6"/>
                  <a:gd name="T3" fmla="*/ 0 h 7"/>
                  <a:gd name="T4" fmla="*/ 2 w 6"/>
                  <a:gd name="T5" fmla="*/ 4 h 7"/>
                  <a:gd name="T6" fmla="*/ 0 w 6"/>
                  <a:gd name="T7" fmla="*/ 6 h 7"/>
                  <a:gd name="T8" fmla="*/ 2 w 6"/>
                  <a:gd name="T9" fmla="*/ 7 h 7"/>
                  <a:gd name="T10" fmla="*/ 3 w 6"/>
                  <a:gd name="T11" fmla="*/ 5 h 7"/>
                  <a:gd name="T12" fmla="*/ 6 w 6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7">
                    <a:moveTo>
                      <a:pt x="6" y="1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1"/>
                      <a:pt x="3" y="3"/>
                      <a:pt x="2" y="4"/>
                    </a:cubicBezTo>
                    <a:cubicBezTo>
                      <a:pt x="1" y="5"/>
                      <a:pt x="1" y="6"/>
                      <a:pt x="0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7"/>
                      <a:pt x="3" y="6"/>
                      <a:pt x="3" y="5"/>
                    </a:cubicBezTo>
                    <a:cubicBezTo>
                      <a:pt x="4" y="4"/>
                      <a:pt x="5" y="2"/>
                      <a:pt x="6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1" name="Freeform: Shape 170" descr="550e9b38-2dcb-440c-ab7a-26d3393b80cb"/>
              <p:cNvSpPr/>
              <p:nvPr/>
            </p:nvSpPr>
            <p:spPr bwMode="auto">
              <a:xfrm>
                <a:off x="5105" y="1251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2" name="Freeform: Shape 171" descr="37f565b3-d9ad-4337-8dc4-1f9a275c6a2a"/>
              <p:cNvSpPr/>
              <p:nvPr/>
            </p:nvSpPr>
            <p:spPr bwMode="auto">
              <a:xfrm>
                <a:off x="5105" y="1248"/>
                <a:ext cx="4" cy="3"/>
              </a:xfrm>
              <a:custGeom>
                <a:avLst/>
                <a:gdLst>
                  <a:gd name="T0" fmla="*/ 4 w 4"/>
                  <a:gd name="T1" fmla="*/ 1 h 3"/>
                  <a:gd name="T2" fmla="*/ 3 w 4"/>
                  <a:gd name="T3" fmla="*/ 0 h 3"/>
                  <a:gd name="T4" fmla="*/ 0 w 4"/>
                  <a:gd name="T5" fmla="*/ 2 h 3"/>
                  <a:gd name="T6" fmla="*/ 2 w 4"/>
                  <a:gd name="T7" fmla="*/ 3 h 3"/>
                  <a:gd name="T8" fmla="*/ 4 w 4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3">
                    <a:moveTo>
                      <a:pt x="4" y="1"/>
                    </a:moveTo>
                    <a:lnTo>
                      <a:pt x="3" y="0"/>
                    </a:lnTo>
                    <a:lnTo>
                      <a:pt x="0" y="2"/>
                    </a:lnTo>
                    <a:lnTo>
                      <a:pt x="2" y="3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3" name="Freeform: Shape 172" descr="cef584c4-1a59-4768-a291-bbe57df58526"/>
              <p:cNvSpPr/>
              <p:nvPr/>
            </p:nvSpPr>
            <p:spPr bwMode="auto">
              <a:xfrm>
                <a:off x="5105" y="1250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4" name="Freeform: Shape 173" descr="5f3cbf6a-301c-44ac-93ea-6960be4e34f1"/>
              <p:cNvSpPr/>
              <p:nvPr/>
            </p:nvSpPr>
            <p:spPr bwMode="auto">
              <a:xfrm>
                <a:off x="5105" y="1250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5" name="Freeform: Shape 174" descr="177bdc4e-5a37-4db4-98ef-8b08f8ba3373"/>
              <p:cNvSpPr/>
              <p:nvPr/>
            </p:nvSpPr>
            <p:spPr bwMode="auto">
              <a:xfrm>
                <a:off x="5105" y="1250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6" name="Freeform: Shape 175" descr="17bf264b-5ab4-4c42-b613-1a3bd54add08"/>
              <p:cNvSpPr/>
              <p:nvPr/>
            </p:nvSpPr>
            <p:spPr bwMode="auto">
              <a:xfrm>
                <a:off x="5100" y="1258"/>
                <a:ext cx="3" cy="1"/>
              </a:xfrm>
              <a:custGeom>
                <a:avLst/>
                <a:gdLst>
                  <a:gd name="T0" fmla="*/ 3 w 3"/>
                  <a:gd name="T1" fmla="*/ 1 h 1"/>
                  <a:gd name="T2" fmla="*/ 1 w 3"/>
                  <a:gd name="T3" fmla="*/ 0 h 1"/>
                  <a:gd name="T4" fmla="*/ 0 w 3"/>
                  <a:gd name="T5" fmla="*/ 0 h 1"/>
                  <a:gd name="T6" fmla="*/ 2 w 3"/>
                  <a:gd name="T7" fmla="*/ 1 h 1"/>
                  <a:gd name="T8" fmla="*/ 3 w 3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1">
                    <a:moveTo>
                      <a:pt x="3" y="1"/>
                    </a:moveTo>
                    <a:lnTo>
                      <a:pt x="1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7" name="Freeform: Shape 176" descr="ec6b9b55-076d-43b7-a2f4-e7357d4fe676"/>
              <p:cNvSpPr/>
              <p:nvPr/>
            </p:nvSpPr>
            <p:spPr bwMode="auto">
              <a:xfrm>
                <a:off x="5098" y="126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8" name="Freeform: Shape 177" descr="d23e0011-b0bc-42d2-937b-2ba3692380ed"/>
              <p:cNvSpPr/>
              <p:nvPr/>
            </p:nvSpPr>
            <p:spPr bwMode="auto">
              <a:xfrm>
                <a:off x="5098" y="1262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1 h 1"/>
                  <a:gd name="T6" fmla="*/ 2 w 2"/>
                  <a:gd name="T7" fmla="*/ 1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9" name="Freeform: Shape 178" descr="22f26dc6-d065-48dc-b07c-ff3ecfc7b2f9"/>
              <p:cNvSpPr/>
              <p:nvPr/>
            </p:nvSpPr>
            <p:spPr bwMode="auto">
              <a:xfrm>
                <a:off x="5098" y="1259"/>
                <a:ext cx="3" cy="4"/>
              </a:xfrm>
              <a:custGeom>
                <a:avLst/>
                <a:gdLst>
                  <a:gd name="T0" fmla="*/ 3 w 3"/>
                  <a:gd name="T1" fmla="*/ 1 h 4"/>
                  <a:gd name="T2" fmla="*/ 1 w 3"/>
                  <a:gd name="T3" fmla="*/ 0 h 4"/>
                  <a:gd name="T4" fmla="*/ 0 w 3"/>
                  <a:gd name="T5" fmla="*/ 3 h 4"/>
                  <a:gd name="T6" fmla="*/ 2 w 3"/>
                  <a:gd name="T7" fmla="*/ 4 h 4"/>
                  <a:gd name="T8" fmla="*/ 3 w 3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4">
                    <a:moveTo>
                      <a:pt x="3" y="1"/>
                    </a:moveTo>
                    <a:lnTo>
                      <a:pt x="1" y="0"/>
                    </a:lnTo>
                    <a:lnTo>
                      <a:pt x="0" y="3"/>
                    </a:lnTo>
                    <a:lnTo>
                      <a:pt x="2" y="4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0" name="Freeform: Shape 179" descr="f764f470-79fe-403d-b491-4f3c9d23a761"/>
              <p:cNvSpPr/>
              <p:nvPr/>
            </p:nvSpPr>
            <p:spPr bwMode="auto">
              <a:xfrm>
                <a:off x="5097" y="1244"/>
                <a:ext cx="32" cy="41"/>
              </a:xfrm>
              <a:custGeom>
                <a:avLst/>
                <a:gdLst>
                  <a:gd name="T0" fmla="*/ 19 w 32"/>
                  <a:gd name="T1" fmla="*/ 1 h 41"/>
                  <a:gd name="T2" fmla="*/ 16 w 32"/>
                  <a:gd name="T3" fmla="*/ 4 h 41"/>
                  <a:gd name="T4" fmla="*/ 13 w 32"/>
                  <a:gd name="T5" fmla="*/ 5 h 41"/>
                  <a:gd name="T6" fmla="*/ 12 w 32"/>
                  <a:gd name="T7" fmla="*/ 5 h 41"/>
                  <a:gd name="T8" fmla="*/ 10 w 32"/>
                  <a:gd name="T9" fmla="*/ 8 h 41"/>
                  <a:gd name="T10" fmla="*/ 7 w 32"/>
                  <a:gd name="T11" fmla="*/ 13 h 41"/>
                  <a:gd name="T12" fmla="*/ 5 w 32"/>
                  <a:gd name="T13" fmla="*/ 15 h 41"/>
                  <a:gd name="T14" fmla="*/ 4 w 32"/>
                  <a:gd name="T15" fmla="*/ 16 h 41"/>
                  <a:gd name="T16" fmla="*/ 3 w 32"/>
                  <a:gd name="T17" fmla="*/ 19 h 41"/>
                  <a:gd name="T18" fmla="*/ 2 w 32"/>
                  <a:gd name="T19" fmla="*/ 26 h 41"/>
                  <a:gd name="T20" fmla="*/ 0 w 32"/>
                  <a:gd name="T21" fmla="*/ 28 h 41"/>
                  <a:gd name="T22" fmla="*/ 1 w 32"/>
                  <a:gd name="T23" fmla="*/ 31 h 41"/>
                  <a:gd name="T24" fmla="*/ 4 w 32"/>
                  <a:gd name="T25" fmla="*/ 35 h 41"/>
                  <a:gd name="T26" fmla="*/ 3 w 32"/>
                  <a:gd name="T27" fmla="*/ 38 h 41"/>
                  <a:gd name="T28" fmla="*/ 5 w 32"/>
                  <a:gd name="T29" fmla="*/ 39 h 41"/>
                  <a:gd name="T30" fmla="*/ 6 w 32"/>
                  <a:gd name="T31" fmla="*/ 37 h 41"/>
                  <a:gd name="T32" fmla="*/ 10 w 32"/>
                  <a:gd name="T33" fmla="*/ 40 h 41"/>
                  <a:gd name="T34" fmla="*/ 13 w 32"/>
                  <a:gd name="T35" fmla="*/ 40 h 41"/>
                  <a:gd name="T36" fmla="*/ 14 w 32"/>
                  <a:gd name="T37" fmla="*/ 39 h 41"/>
                  <a:gd name="T38" fmla="*/ 17 w 32"/>
                  <a:gd name="T39" fmla="*/ 36 h 41"/>
                  <a:gd name="T40" fmla="*/ 20 w 32"/>
                  <a:gd name="T41" fmla="*/ 35 h 41"/>
                  <a:gd name="T42" fmla="*/ 20 w 32"/>
                  <a:gd name="T43" fmla="*/ 35 h 41"/>
                  <a:gd name="T44" fmla="*/ 23 w 32"/>
                  <a:gd name="T45" fmla="*/ 32 h 41"/>
                  <a:gd name="T46" fmla="*/ 26 w 32"/>
                  <a:gd name="T47" fmla="*/ 27 h 41"/>
                  <a:gd name="T48" fmla="*/ 28 w 32"/>
                  <a:gd name="T49" fmla="*/ 25 h 41"/>
                  <a:gd name="T50" fmla="*/ 29 w 32"/>
                  <a:gd name="T51" fmla="*/ 25 h 41"/>
                  <a:gd name="T52" fmla="*/ 30 w 32"/>
                  <a:gd name="T53" fmla="*/ 21 h 41"/>
                  <a:gd name="T54" fmla="*/ 31 w 32"/>
                  <a:gd name="T55" fmla="*/ 14 h 41"/>
                  <a:gd name="T56" fmla="*/ 32 w 32"/>
                  <a:gd name="T57" fmla="*/ 12 h 41"/>
                  <a:gd name="T58" fmla="*/ 32 w 32"/>
                  <a:gd name="T59" fmla="*/ 9 h 41"/>
                  <a:gd name="T60" fmla="*/ 29 w 32"/>
                  <a:gd name="T61" fmla="*/ 5 h 41"/>
                  <a:gd name="T62" fmla="*/ 30 w 32"/>
                  <a:gd name="T63" fmla="*/ 2 h 41"/>
                  <a:gd name="T64" fmla="*/ 28 w 32"/>
                  <a:gd name="T65" fmla="*/ 1 h 41"/>
                  <a:gd name="T66" fmla="*/ 27 w 32"/>
                  <a:gd name="T67" fmla="*/ 3 h 41"/>
                  <a:gd name="T68" fmla="*/ 22 w 32"/>
                  <a:gd name="T69" fmla="*/ 0 h 41"/>
                  <a:gd name="T70" fmla="*/ 20 w 32"/>
                  <a:gd name="T7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2" h="41">
                    <a:moveTo>
                      <a:pt x="20" y="0"/>
                    </a:moveTo>
                    <a:cubicBezTo>
                      <a:pt x="19" y="1"/>
                      <a:pt x="19" y="1"/>
                      <a:pt x="19" y="1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8" y="3"/>
                      <a:pt x="17" y="3"/>
                      <a:pt x="16" y="4"/>
                    </a:cubicBezTo>
                    <a:cubicBezTo>
                      <a:pt x="15" y="4"/>
                      <a:pt x="14" y="5"/>
                      <a:pt x="13" y="6"/>
                    </a:cubicBezTo>
                    <a:cubicBezTo>
                      <a:pt x="13" y="5"/>
                      <a:pt x="13" y="5"/>
                      <a:pt x="13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0" y="9"/>
                      <a:pt x="10" y="9"/>
                      <a:pt x="10" y="9"/>
                    </a:cubicBezTo>
                    <a:cubicBezTo>
                      <a:pt x="9" y="10"/>
                      <a:pt x="8" y="12"/>
                      <a:pt x="7" y="13"/>
                    </a:cubicBezTo>
                    <a:cubicBezTo>
                      <a:pt x="7" y="14"/>
                      <a:pt x="6" y="15"/>
                      <a:pt x="6" y="15"/>
                    </a:cubicBezTo>
                    <a:cubicBezTo>
                      <a:pt x="5" y="15"/>
                      <a:pt x="5" y="15"/>
                      <a:pt x="5" y="15"/>
                    </a:cubicBezTo>
                    <a:cubicBezTo>
                      <a:pt x="4" y="15"/>
                      <a:pt x="4" y="15"/>
                      <a:pt x="4" y="15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2" y="19"/>
                      <a:pt x="2" y="19"/>
                      <a:pt x="3" y="19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3" y="22"/>
                      <a:pt x="3" y="24"/>
                      <a:pt x="2" y="26"/>
                    </a:cubicBezTo>
                    <a:cubicBezTo>
                      <a:pt x="1" y="27"/>
                      <a:pt x="1" y="27"/>
                      <a:pt x="1" y="27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1" y="31"/>
                      <a:pt x="1" y="31"/>
                      <a:pt x="1" y="31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3" y="32"/>
                      <a:pt x="3" y="34"/>
                      <a:pt x="4" y="35"/>
                    </a:cubicBezTo>
                    <a:cubicBezTo>
                      <a:pt x="3" y="37"/>
                      <a:pt x="3" y="37"/>
                      <a:pt x="3" y="37"/>
                    </a:cubicBezTo>
                    <a:cubicBezTo>
                      <a:pt x="3" y="37"/>
                      <a:pt x="3" y="38"/>
                      <a:pt x="3" y="38"/>
                    </a:cubicBezTo>
                    <a:cubicBezTo>
                      <a:pt x="4" y="39"/>
                      <a:pt x="4" y="39"/>
                      <a:pt x="4" y="39"/>
                    </a:cubicBezTo>
                    <a:cubicBezTo>
                      <a:pt x="5" y="39"/>
                      <a:pt x="5" y="39"/>
                      <a:pt x="5" y="39"/>
                    </a:cubicBezTo>
                    <a:cubicBezTo>
                      <a:pt x="5" y="39"/>
                      <a:pt x="5" y="39"/>
                      <a:pt x="5" y="39"/>
                    </a:cubicBezTo>
                    <a:cubicBezTo>
                      <a:pt x="6" y="37"/>
                      <a:pt x="6" y="37"/>
                      <a:pt x="6" y="37"/>
                    </a:cubicBezTo>
                    <a:cubicBezTo>
                      <a:pt x="7" y="38"/>
                      <a:pt x="9" y="38"/>
                      <a:pt x="11" y="38"/>
                    </a:cubicBezTo>
                    <a:cubicBezTo>
                      <a:pt x="10" y="40"/>
                      <a:pt x="10" y="40"/>
                      <a:pt x="10" y="40"/>
                    </a:cubicBezTo>
                    <a:cubicBezTo>
                      <a:pt x="10" y="40"/>
                      <a:pt x="10" y="41"/>
                      <a:pt x="11" y="41"/>
                    </a:cubicBezTo>
                    <a:cubicBezTo>
                      <a:pt x="13" y="40"/>
                      <a:pt x="13" y="40"/>
                      <a:pt x="13" y="40"/>
                    </a:cubicBezTo>
                    <a:cubicBezTo>
                      <a:pt x="13" y="40"/>
                      <a:pt x="13" y="40"/>
                      <a:pt x="13" y="40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4" y="38"/>
                      <a:pt x="14" y="38"/>
                      <a:pt x="14" y="38"/>
                    </a:cubicBezTo>
                    <a:cubicBezTo>
                      <a:pt x="15" y="37"/>
                      <a:pt x="16" y="37"/>
                      <a:pt x="17" y="36"/>
                    </a:cubicBezTo>
                    <a:cubicBezTo>
                      <a:pt x="17" y="36"/>
                      <a:pt x="18" y="35"/>
                      <a:pt x="19" y="34"/>
                    </a:cubicBezTo>
                    <a:cubicBezTo>
                      <a:pt x="20" y="35"/>
                      <a:pt x="20" y="35"/>
                      <a:pt x="20" y="35"/>
                    </a:cubicBezTo>
                    <a:cubicBezTo>
                      <a:pt x="20" y="36"/>
                      <a:pt x="20" y="36"/>
                      <a:pt x="20" y="36"/>
                    </a:cubicBezTo>
                    <a:cubicBezTo>
                      <a:pt x="20" y="35"/>
                      <a:pt x="20" y="35"/>
                      <a:pt x="20" y="35"/>
                    </a:cubicBezTo>
                    <a:cubicBezTo>
                      <a:pt x="23" y="33"/>
                      <a:pt x="23" y="33"/>
                      <a:pt x="23" y="33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1"/>
                      <a:pt x="23" y="31"/>
                      <a:pt x="23" y="31"/>
                    </a:cubicBezTo>
                    <a:cubicBezTo>
                      <a:pt x="24" y="30"/>
                      <a:pt x="25" y="29"/>
                      <a:pt x="26" y="27"/>
                    </a:cubicBezTo>
                    <a:cubicBezTo>
                      <a:pt x="26" y="27"/>
                      <a:pt x="27" y="26"/>
                      <a:pt x="27" y="25"/>
                    </a:cubicBezTo>
                    <a:cubicBezTo>
                      <a:pt x="28" y="25"/>
                      <a:pt x="28" y="25"/>
                      <a:pt x="28" y="25"/>
                    </a:cubicBezTo>
                    <a:cubicBezTo>
                      <a:pt x="28" y="25"/>
                      <a:pt x="28" y="25"/>
                      <a:pt x="28" y="25"/>
                    </a:cubicBezTo>
                    <a:cubicBezTo>
                      <a:pt x="29" y="25"/>
                      <a:pt x="29" y="25"/>
                      <a:pt x="29" y="25"/>
                    </a:cubicBezTo>
                    <a:cubicBezTo>
                      <a:pt x="30" y="22"/>
                      <a:pt x="30" y="22"/>
                      <a:pt x="30" y="22"/>
                    </a:cubicBezTo>
                    <a:cubicBezTo>
                      <a:pt x="30" y="21"/>
                      <a:pt x="30" y="21"/>
                      <a:pt x="30" y="21"/>
                    </a:cubicBezTo>
                    <a:cubicBezTo>
                      <a:pt x="29" y="21"/>
                      <a:pt x="29" y="21"/>
                      <a:pt x="29" y="21"/>
                    </a:cubicBezTo>
                    <a:cubicBezTo>
                      <a:pt x="30" y="18"/>
                      <a:pt x="30" y="16"/>
                      <a:pt x="31" y="14"/>
                    </a:cubicBezTo>
                    <a:cubicBezTo>
                      <a:pt x="32" y="13"/>
                      <a:pt x="32" y="13"/>
                      <a:pt x="32" y="13"/>
                    </a:cubicBezTo>
                    <a:cubicBezTo>
                      <a:pt x="32" y="13"/>
                      <a:pt x="32" y="12"/>
                      <a:pt x="32" y="12"/>
                    </a:cubicBezTo>
                    <a:cubicBezTo>
                      <a:pt x="32" y="9"/>
                      <a:pt x="32" y="9"/>
                      <a:pt x="32" y="9"/>
                    </a:cubicBezTo>
                    <a:cubicBezTo>
                      <a:pt x="32" y="9"/>
                      <a:pt x="32" y="9"/>
                      <a:pt x="32" y="9"/>
                    </a:cubicBezTo>
                    <a:cubicBezTo>
                      <a:pt x="31" y="10"/>
                      <a:pt x="31" y="10"/>
                      <a:pt x="31" y="10"/>
                    </a:cubicBezTo>
                    <a:cubicBezTo>
                      <a:pt x="30" y="8"/>
                      <a:pt x="30" y="6"/>
                      <a:pt x="29" y="5"/>
                    </a:cubicBezTo>
                    <a:cubicBezTo>
                      <a:pt x="30" y="3"/>
                      <a:pt x="30" y="3"/>
                      <a:pt x="30" y="3"/>
                    </a:cubicBezTo>
                    <a:cubicBezTo>
                      <a:pt x="30" y="3"/>
                      <a:pt x="30" y="3"/>
                      <a:pt x="30" y="2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25" y="2"/>
                      <a:pt x="24" y="2"/>
                      <a:pt x="22" y="2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23" y="0"/>
                      <a:pt x="22" y="0"/>
                      <a:pt x="22" y="0"/>
                    </a:cubicBezTo>
                    <a:cubicBezTo>
                      <a:pt x="20" y="0"/>
                      <a:pt x="20" y="0"/>
                      <a:pt x="20" y="0"/>
                    </a:cubicBezTo>
                    <a:close/>
                  </a:path>
                </a:pathLst>
              </a:custGeom>
              <a:solidFill>
                <a:srgbClr val="8E8E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1" name="Freeform: Shape 180" descr="c746d0bf-42c2-405b-b528-d49a94716e36"/>
              <p:cNvSpPr/>
              <p:nvPr/>
            </p:nvSpPr>
            <p:spPr bwMode="auto">
              <a:xfrm>
                <a:off x="5100" y="1258"/>
                <a:ext cx="2" cy="1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0 w 2"/>
                  <a:gd name="T5" fmla="*/ 0 h 1"/>
                  <a:gd name="T6" fmla="*/ 0 w 2"/>
                  <a:gd name="T7" fmla="*/ 0 h 1"/>
                  <a:gd name="T8" fmla="*/ 1 w 2"/>
                  <a:gd name="T9" fmla="*/ 1 h 1"/>
                  <a:gd name="T10" fmla="*/ 1 w 2"/>
                  <a:gd name="T11" fmla="*/ 1 h 1"/>
                  <a:gd name="T12" fmla="*/ 2 w 2"/>
                  <a:gd name="T1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" y="1"/>
                    </a:lnTo>
                    <a:lnTo>
                      <a:pt x="1" y="1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2" name="Freeform: Shape 181" descr="fb6d791e-1ff4-4735-86fc-c7ae3b44be31"/>
              <p:cNvSpPr/>
              <p:nvPr/>
            </p:nvSpPr>
            <p:spPr bwMode="auto">
              <a:xfrm>
                <a:off x="5099" y="1258"/>
                <a:ext cx="2" cy="2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2 w 2"/>
                  <a:gd name="T7" fmla="*/ 2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2" y="2"/>
                    </a:lnTo>
                    <a:lnTo>
                      <a:pt x="2" y="1"/>
                    </a:lnTo>
                    <a:close/>
                  </a:path>
                </a:pathLst>
              </a:custGeom>
              <a:solidFill>
                <a:srgbClr val="BC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3" name="Freeform: Shape 182" descr="d58a9448-a59f-4e67-b064-a45693a8f703"/>
              <p:cNvSpPr/>
              <p:nvPr/>
            </p:nvSpPr>
            <p:spPr bwMode="auto">
              <a:xfrm>
                <a:off x="5100" y="1249"/>
                <a:ext cx="26" cy="30"/>
              </a:xfrm>
              <a:custGeom>
                <a:avLst/>
                <a:gdLst>
                  <a:gd name="T0" fmla="*/ 24 w 26"/>
                  <a:gd name="T1" fmla="*/ 4 h 30"/>
                  <a:gd name="T2" fmla="*/ 26 w 26"/>
                  <a:gd name="T3" fmla="*/ 9 h 30"/>
                  <a:gd name="T4" fmla="*/ 12 w 26"/>
                  <a:gd name="T5" fmla="*/ 30 h 30"/>
                  <a:gd name="T6" fmla="*/ 0 w 26"/>
                  <a:gd name="T7" fmla="*/ 23 h 30"/>
                  <a:gd name="T8" fmla="*/ 13 w 26"/>
                  <a:gd name="T9" fmla="*/ 0 h 30"/>
                  <a:gd name="T10" fmla="*/ 24 w 26"/>
                  <a:gd name="T11" fmla="*/ 4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" h="30">
                    <a:moveTo>
                      <a:pt x="24" y="4"/>
                    </a:moveTo>
                    <a:lnTo>
                      <a:pt x="26" y="9"/>
                    </a:lnTo>
                    <a:lnTo>
                      <a:pt x="12" y="30"/>
                    </a:lnTo>
                    <a:lnTo>
                      <a:pt x="0" y="23"/>
                    </a:lnTo>
                    <a:lnTo>
                      <a:pt x="13" y="0"/>
                    </a:lnTo>
                    <a:lnTo>
                      <a:pt x="24" y="4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4" name="Freeform: Shape 183" descr="c141063d-5828-46bc-a6cc-672f5d6b1f16"/>
              <p:cNvSpPr/>
              <p:nvPr/>
            </p:nvSpPr>
            <p:spPr bwMode="auto">
              <a:xfrm>
                <a:off x="5114" y="1268"/>
                <a:ext cx="3" cy="6"/>
              </a:xfrm>
              <a:custGeom>
                <a:avLst/>
                <a:gdLst>
                  <a:gd name="T0" fmla="*/ 2 w 3"/>
                  <a:gd name="T1" fmla="*/ 1 h 6"/>
                  <a:gd name="T2" fmla="*/ 0 w 3"/>
                  <a:gd name="T3" fmla="*/ 0 h 6"/>
                  <a:gd name="T4" fmla="*/ 2 w 3"/>
                  <a:gd name="T5" fmla="*/ 2 h 6"/>
                  <a:gd name="T6" fmla="*/ 1 w 3"/>
                  <a:gd name="T7" fmla="*/ 5 h 6"/>
                  <a:gd name="T8" fmla="*/ 2 w 3"/>
                  <a:gd name="T9" fmla="*/ 6 h 6"/>
                  <a:gd name="T10" fmla="*/ 3 w 3"/>
                  <a:gd name="T11" fmla="*/ 3 h 6"/>
                  <a:gd name="T12" fmla="*/ 2 w 3"/>
                  <a:gd name="T13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6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2" y="1"/>
                      <a:pt x="2" y="2"/>
                    </a:cubicBezTo>
                    <a:cubicBezTo>
                      <a:pt x="2" y="3"/>
                      <a:pt x="1" y="4"/>
                      <a:pt x="1" y="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5"/>
                      <a:pt x="3" y="4"/>
                      <a:pt x="3" y="3"/>
                    </a:cubicBezTo>
                    <a:cubicBezTo>
                      <a:pt x="3" y="2"/>
                      <a:pt x="3" y="1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5" name="Freeform: Shape 184" descr="41b441ca-a649-4da8-9192-12d4db0df1d7"/>
              <p:cNvSpPr/>
              <p:nvPr/>
            </p:nvSpPr>
            <p:spPr bwMode="auto">
              <a:xfrm>
                <a:off x="5113" y="1273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3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3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6" name="Freeform: Shape 185" descr="be709fea-2d21-412f-b191-4834b0ad6b91"/>
              <p:cNvSpPr/>
              <p:nvPr/>
            </p:nvSpPr>
            <p:spPr bwMode="auto">
              <a:xfrm>
                <a:off x="5112" y="1276"/>
                <a:ext cx="3" cy="2"/>
              </a:xfrm>
              <a:custGeom>
                <a:avLst/>
                <a:gdLst>
                  <a:gd name="T0" fmla="*/ 3 w 3"/>
                  <a:gd name="T1" fmla="*/ 0 h 2"/>
                  <a:gd name="T2" fmla="*/ 1 w 3"/>
                  <a:gd name="T3" fmla="*/ 0 h 2"/>
                  <a:gd name="T4" fmla="*/ 0 w 3"/>
                  <a:gd name="T5" fmla="*/ 1 h 2"/>
                  <a:gd name="T6" fmla="*/ 1 w 3"/>
                  <a:gd name="T7" fmla="*/ 2 h 2"/>
                  <a:gd name="T8" fmla="*/ 3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1"/>
                      <a:pt x="3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7" name="Freeform: Shape 186" descr="3c9002c2-4297-4d7c-a22d-0b1b396ba655"/>
              <p:cNvSpPr/>
              <p:nvPr/>
            </p:nvSpPr>
            <p:spPr bwMode="auto">
              <a:xfrm>
                <a:off x="5109" y="1277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3 w 4"/>
                  <a:gd name="T3" fmla="*/ 0 h 2"/>
                  <a:gd name="T4" fmla="*/ 0 w 4"/>
                  <a:gd name="T5" fmla="*/ 0 h 2"/>
                  <a:gd name="T6" fmla="*/ 1 w 4"/>
                  <a:gd name="T7" fmla="*/ 1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2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8" name="Freeform: Shape 187" descr="7b9f1050-598f-471a-b89e-cf237e2c9a86"/>
              <p:cNvSpPr/>
              <p:nvPr/>
            </p:nvSpPr>
            <p:spPr bwMode="auto">
              <a:xfrm>
                <a:off x="5117" y="1263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3 w 4"/>
                  <a:gd name="T3" fmla="*/ 0 h 2"/>
                  <a:gd name="T4" fmla="*/ 0 w 4"/>
                  <a:gd name="T5" fmla="*/ 0 h 2"/>
                  <a:gd name="T6" fmla="*/ 1 w 4"/>
                  <a:gd name="T7" fmla="*/ 1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1"/>
                      <a:pt x="1" y="1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2"/>
                      <a:pt x="3" y="2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9" name="Freeform: Shape 188" descr="4ff0d695-00eb-482f-8580-7518a2773ad0"/>
              <p:cNvSpPr/>
              <p:nvPr/>
            </p:nvSpPr>
            <p:spPr bwMode="auto">
              <a:xfrm>
                <a:off x="5122" y="1254"/>
                <a:ext cx="3" cy="6"/>
              </a:xfrm>
              <a:custGeom>
                <a:avLst/>
                <a:gdLst>
                  <a:gd name="T0" fmla="*/ 2 w 3"/>
                  <a:gd name="T1" fmla="*/ 1 h 6"/>
                  <a:gd name="T2" fmla="*/ 0 w 3"/>
                  <a:gd name="T3" fmla="*/ 0 h 6"/>
                  <a:gd name="T4" fmla="*/ 1 w 3"/>
                  <a:gd name="T5" fmla="*/ 2 h 6"/>
                  <a:gd name="T6" fmla="*/ 1 w 3"/>
                  <a:gd name="T7" fmla="*/ 5 h 6"/>
                  <a:gd name="T8" fmla="*/ 2 w 3"/>
                  <a:gd name="T9" fmla="*/ 6 h 6"/>
                  <a:gd name="T10" fmla="*/ 3 w 3"/>
                  <a:gd name="T11" fmla="*/ 3 h 6"/>
                  <a:gd name="T12" fmla="*/ 2 w 3"/>
                  <a:gd name="T13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6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1"/>
                      <a:pt x="1" y="2"/>
                    </a:cubicBezTo>
                    <a:cubicBezTo>
                      <a:pt x="1" y="3"/>
                      <a:pt x="1" y="4"/>
                      <a:pt x="1" y="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5"/>
                      <a:pt x="3" y="4"/>
                      <a:pt x="3" y="3"/>
                    </a:cubicBezTo>
                    <a:cubicBezTo>
                      <a:pt x="3" y="2"/>
                      <a:pt x="3" y="1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0" name="Freeform: Shape 189" descr="acf2b8a0-6097-4eb2-ad36-746517b70611"/>
              <p:cNvSpPr/>
              <p:nvPr/>
            </p:nvSpPr>
            <p:spPr bwMode="auto">
              <a:xfrm>
                <a:off x="5121" y="1259"/>
                <a:ext cx="3" cy="4"/>
              </a:xfrm>
              <a:custGeom>
                <a:avLst/>
                <a:gdLst>
                  <a:gd name="T0" fmla="*/ 3 w 3"/>
                  <a:gd name="T1" fmla="*/ 1 h 4"/>
                  <a:gd name="T2" fmla="*/ 2 w 3"/>
                  <a:gd name="T3" fmla="*/ 0 h 4"/>
                  <a:gd name="T4" fmla="*/ 0 w 3"/>
                  <a:gd name="T5" fmla="*/ 3 h 4"/>
                  <a:gd name="T6" fmla="*/ 2 w 3"/>
                  <a:gd name="T7" fmla="*/ 4 h 4"/>
                  <a:gd name="T8" fmla="*/ 3 w 3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4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2"/>
                      <a:pt x="0" y="3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3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1" name="Freeform: Shape 190" descr="a38c6e4e-03fa-4d65-af23-e7c3632b6fac"/>
              <p:cNvSpPr/>
              <p:nvPr/>
            </p:nvSpPr>
            <p:spPr bwMode="auto">
              <a:xfrm>
                <a:off x="5120" y="1262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1 w 3"/>
                  <a:gd name="T3" fmla="*/ 0 h 2"/>
                  <a:gd name="T4" fmla="*/ 0 w 3"/>
                  <a:gd name="T5" fmla="*/ 1 h 2"/>
                  <a:gd name="T6" fmla="*/ 1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1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2" name="Freeform: Shape 191" descr="7558fa34-73de-42db-81de-3745374357c5"/>
              <p:cNvSpPr/>
              <p:nvPr/>
            </p:nvSpPr>
            <p:spPr bwMode="auto">
              <a:xfrm>
                <a:off x="5106" y="1263"/>
                <a:ext cx="3" cy="7"/>
              </a:xfrm>
              <a:custGeom>
                <a:avLst/>
                <a:gdLst>
                  <a:gd name="T0" fmla="*/ 2 w 3"/>
                  <a:gd name="T1" fmla="*/ 1 h 7"/>
                  <a:gd name="T2" fmla="*/ 0 w 3"/>
                  <a:gd name="T3" fmla="*/ 0 h 7"/>
                  <a:gd name="T4" fmla="*/ 2 w 3"/>
                  <a:gd name="T5" fmla="*/ 3 h 7"/>
                  <a:gd name="T6" fmla="*/ 1 w 3"/>
                  <a:gd name="T7" fmla="*/ 6 h 7"/>
                  <a:gd name="T8" fmla="*/ 2 w 3"/>
                  <a:gd name="T9" fmla="*/ 7 h 7"/>
                  <a:gd name="T10" fmla="*/ 3 w 3"/>
                  <a:gd name="T11" fmla="*/ 4 h 7"/>
                  <a:gd name="T12" fmla="*/ 2 w 3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7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2" y="1"/>
                      <a:pt x="2" y="3"/>
                    </a:cubicBezTo>
                    <a:cubicBezTo>
                      <a:pt x="2" y="4"/>
                      <a:pt x="1" y="5"/>
                      <a:pt x="1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3" y="6"/>
                      <a:pt x="3" y="5"/>
                      <a:pt x="3" y="4"/>
                    </a:cubicBezTo>
                    <a:cubicBezTo>
                      <a:pt x="3" y="2"/>
                      <a:pt x="3" y="2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3" name="Freeform: Shape 192" descr="58de8108-0a17-4090-8c21-f59c640a19a8"/>
              <p:cNvSpPr/>
              <p:nvPr/>
            </p:nvSpPr>
            <p:spPr bwMode="auto">
              <a:xfrm>
                <a:off x="5105" y="1269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1"/>
                      <a:pt x="0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2"/>
                      <a:pt x="3" y="1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4" name="Freeform: Shape 193" descr="9333d4a2-0d01-4e41-8693-b0a278a6576e"/>
              <p:cNvSpPr/>
              <p:nvPr/>
            </p:nvSpPr>
            <p:spPr bwMode="auto">
              <a:xfrm>
                <a:off x="5104" y="1271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1 w 3"/>
                  <a:gd name="T3" fmla="*/ 0 h 2"/>
                  <a:gd name="T4" fmla="*/ 0 w 3"/>
                  <a:gd name="T5" fmla="*/ 1 h 2"/>
                  <a:gd name="T6" fmla="*/ 1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1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5" name="Freeform: Shape 194" descr="30d01eb3-6aed-45e1-8af4-ab56c9eac454"/>
              <p:cNvSpPr/>
              <p:nvPr/>
            </p:nvSpPr>
            <p:spPr bwMode="auto">
              <a:xfrm>
                <a:off x="5101" y="1272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3 w 4"/>
                  <a:gd name="T3" fmla="*/ 0 h 2"/>
                  <a:gd name="T4" fmla="*/ 0 w 4"/>
                  <a:gd name="T5" fmla="*/ 1 h 2"/>
                  <a:gd name="T6" fmla="*/ 1 w 4"/>
                  <a:gd name="T7" fmla="*/ 2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1"/>
                      <a:pt x="1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3" y="2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6" name="Freeform: Shape 195" descr="040ae3d6-bf45-4835-abe9-1df899e88cfb"/>
              <p:cNvSpPr/>
              <p:nvPr/>
            </p:nvSpPr>
            <p:spPr bwMode="auto">
              <a:xfrm>
                <a:off x="5109" y="1259"/>
                <a:ext cx="4" cy="1"/>
              </a:xfrm>
              <a:custGeom>
                <a:avLst/>
                <a:gdLst>
                  <a:gd name="T0" fmla="*/ 4 w 4"/>
                  <a:gd name="T1" fmla="*/ 1 h 1"/>
                  <a:gd name="T2" fmla="*/ 3 w 4"/>
                  <a:gd name="T3" fmla="*/ 0 h 1"/>
                  <a:gd name="T4" fmla="*/ 0 w 4"/>
                  <a:gd name="T5" fmla="*/ 0 h 1"/>
                  <a:gd name="T6" fmla="*/ 1 w 4"/>
                  <a:gd name="T7" fmla="*/ 1 h 1"/>
                  <a:gd name="T8" fmla="*/ 4 w 4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2" y="1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7" name="Freeform: Shape 196" descr="427d1617-1724-4fc0-a1fa-66022ff48782"/>
              <p:cNvSpPr/>
              <p:nvPr/>
            </p:nvSpPr>
            <p:spPr bwMode="auto">
              <a:xfrm>
                <a:off x="5114" y="1249"/>
                <a:ext cx="3" cy="7"/>
              </a:xfrm>
              <a:custGeom>
                <a:avLst/>
                <a:gdLst>
                  <a:gd name="T0" fmla="*/ 2 w 3"/>
                  <a:gd name="T1" fmla="*/ 1 h 7"/>
                  <a:gd name="T2" fmla="*/ 0 w 3"/>
                  <a:gd name="T3" fmla="*/ 0 h 7"/>
                  <a:gd name="T4" fmla="*/ 1 w 3"/>
                  <a:gd name="T5" fmla="*/ 3 h 7"/>
                  <a:gd name="T6" fmla="*/ 1 w 3"/>
                  <a:gd name="T7" fmla="*/ 6 h 7"/>
                  <a:gd name="T8" fmla="*/ 2 w 3"/>
                  <a:gd name="T9" fmla="*/ 7 h 7"/>
                  <a:gd name="T10" fmla="*/ 3 w 3"/>
                  <a:gd name="T11" fmla="*/ 4 h 7"/>
                  <a:gd name="T12" fmla="*/ 2 w 3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7">
                    <a:moveTo>
                      <a:pt x="2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1" y="2"/>
                      <a:pt x="1" y="3"/>
                    </a:cubicBezTo>
                    <a:cubicBezTo>
                      <a:pt x="1" y="4"/>
                      <a:pt x="1" y="5"/>
                      <a:pt x="1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3" y="6"/>
                      <a:pt x="3" y="5"/>
                      <a:pt x="3" y="4"/>
                    </a:cubicBezTo>
                    <a:cubicBezTo>
                      <a:pt x="3" y="3"/>
                      <a:pt x="3" y="2"/>
                      <a:pt x="2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8" name="Freeform: Shape 197" descr="13aaea02-ba5b-438b-801c-fca74ea9a029"/>
              <p:cNvSpPr/>
              <p:nvPr/>
            </p:nvSpPr>
            <p:spPr bwMode="auto">
              <a:xfrm>
                <a:off x="5113" y="1255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2 w 3"/>
                  <a:gd name="T3" fmla="*/ 0 h 3"/>
                  <a:gd name="T4" fmla="*/ 0 w 3"/>
                  <a:gd name="T5" fmla="*/ 2 h 3"/>
                  <a:gd name="T6" fmla="*/ 2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9" name="Freeform: Shape 198" descr="6af8e1dc-0a20-48bf-b94d-8867186dcbfe"/>
              <p:cNvSpPr/>
              <p:nvPr/>
            </p:nvSpPr>
            <p:spPr bwMode="auto">
              <a:xfrm>
                <a:off x="5112" y="1257"/>
                <a:ext cx="3" cy="3"/>
              </a:xfrm>
              <a:custGeom>
                <a:avLst/>
                <a:gdLst>
                  <a:gd name="T0" fmla="*/ 3 w 3"/>
                  <a:gd name="T1" fmla="*/ 1 h 3"/>
                  <a:gd name="T2" fmla="*/ 1 w 3"/>
                  <a:gd name="T3" fmla="*/ 0 h 3"/>
                  <a:gd name="T4" fmla="*/ 0 w 3"/>
                  <a:gd name="T5" fmla="*/ 2 h 3"/>
                  <a:gd name="T6" fmla="*/ 1 w 3"/>
                  <a:gd name="T7" fmla="*/ 3 h 3"/>
                  <a:gd name="T8" fmla="*/ 3 w 3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2" y="2"/>
                      <a:pt x="2" y="2"/>
                      <a:pt x="3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0" name="Freeform: Shape 199" descr="b9c4fc77-b504-4fc9-8710-b17191bdcc8e"/>
              <p:cNvSpPr>
                <a:spLocks noEditPoints="1"/>
              </p:cNvSpPr>
              <p:nvPr/>
            </p:nvSpPr>
            <p:spPr bwMode="auto">
              <a:xfrm>
                <a:off x="5099" y="1243"/>
                <a:ext cx="29" cy="42"/>
              </a:xfrm>
              <a:custGeom>
                <a:avLst/>
                <a:gdLst>
                  <a:gd name="T0" fmla="*/ 29 w 29"/>
                  <a:gd name="T1" fmla="*/ 13 h 42"/>
                  <a:gd name="T2" fmla="*/ 15 w 29"/>
                  <a:gd name="T3" fmla="*/ 37 h 42"/>
                  <a:gd name="T4" fmla="*/ 0 w 29"/>
                  <a:gd name="T5" fmla="*/ 29 h 42"/>
                  <a:gd name="T6" fmla="*/ 14 w 29"/>
                  <a:gd name="T7" fmla="*/ 5 h 42"/>
                  <a:gd name="T8" fmla="*/ 29 w 29"/>
                  <a:gd name="T9" fmla="*/ 13 h 42"/>
                  <a:gd name="T10" fmla="*/ 14 w 29"/>
                  <a:gd name="T11" fmla="*/ 17 h 42"/>
                  <a:gd name="T12" fmla="*/ 18 w 29"/>
                  <a:gd name="T13" fmla="*/ 10 h 42"/>
                  <a:gd name="T14" fmla="*/ 14 w 29"/>
                  <a:gd name="T15" fmla="*/ 8 h 42"/>
                  <a:gd name="T16" fmla="*/ 10 w 29"/>
                  <a:gd name="T17" fmla="*/ 14 h 42"/>
                  <a:gd name="T18" fmla="*/ 14 w 29"/>
                  <a:gd name="T19" fmla="*/ 17 h 42"/>
                  <a:gd name="T20" fmla="*/ 6 w 29"/>
                  <a:gd name="T21" fmla="*/ 30 h 42"/>
                  <a:gd name="T22" fmla="*/ 10 w 29"/>
                  <a:gd name="T23" fmla="*/ 24 h 42"/>
                  <a:gd name="T24" fmla="*/ 6 w 29"/>
                  <a:gd name="T25" fmla="*/ 21 h 42"/>
                  <a:gd name="T26" fmla="*/ 2 w 29"/>
                  <a:gd name="T27" fmla="*/ 28 h 42"/>
                  <a:gd name="T28" fmla="*/ 6 w 29"/>
                  <a:gd name="T29" fmla="*/ 30 h 42"/>
                  <a:gd name="T30" fmla="*/ 14 w 29"/>
                  <a:gd name="T31" fmla="*/ 35 h 42"/>
                  <a:gd name="T32" fmla="*/ 18 w 29"/>
                  <a:gd name="T33" fmla="*/ 28 h 42"/>
                  <a:gd name="T34" fmla="*/ 14 w 29"/>
                  <a:gd name="T35" fmla="*/ 26 h 42"/>
                  <a:gd name="T36" fmla="*/ 10 w 29"/>
                  <a:gd name="T37" fmla="*/ 33 h 42"/>
                  <a:gd name="T38" fmla="*/ 14 w 29"/>
                  <a:gd name="T39" fmla="*/ 35 h 42"/>
                  <a:gd name="T40" fmla="*/ 22 w 29"/>
                  <a:gd name="T41" fmla="*/ 21 h 42"/>
                  <a:gd name="T42" fmla="*/ 26 w 29"/>
                  <a:gd name="T43" fmla="*/ 14 h 42"/>
                  <a:gd name="T44" fmla="*/ 22 w 29"/>
                  <a:gd name="T45" fmla="*/ 12 h 42"/>
                  <a:gd name="T46" fmla="*/ 18 w 29"/>
                  <a:gd name="T47" fmla="*/ 19 h 42"/>
                  <a:gd name="T48" fmla="*/ 22 w 29"/>
                  <a:gd name="T49" fmla="*/ 2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8" h="42">
                    <a:moveTo>
                      <a:pt x="29" y="13"/>
                    </a:moveTo>
                    <a:cubicBezTo>
                      <a:pt x="29" y="22"/>
                      <a:pt x="22" y="33"/>
                      <a:pt x="15" y="37"/>
                    </a:cubicBezTo>
                    <a:cubicBezTo>
                      <a:pt x="7" y="42"/>
                      <a:pt x="0" y="38"/>
                      <a:pt x="0" y="29"/>
                    </a:cubicBezTo>
                    <a:cubicBezTo>
                      <a:pt x="0" y="20"/>
                      <a:pt x="7" y="9"/>
                      <a:pt x="14" y="5"/>
                    </a:cubicBezTo>
                    <a:cubicBezTo>
                      <a:pt x="22" y="0"/>
                      <a:pt x="29" y="4"/>
                      <a:pt x="29" y="13"/>
                    </a:cubicBezTo>
                    <a:close/>
                    <a:moveTo>
                      <a:pt x="14" y="17"/>
                    </a:moveTo>
                    <a:cubicBezTo>
                      <a:pt x="16" y="15"/>
                      <a:pt x="18" y="12"/>
                      <a:pt x="18" y="10"/>
                    </a:cubicBezTo>
                    <a:cubicBezTo>
                      <a:pt x="18" y="7"/>
                      <a:pt x="16" y="6"/>
                      <a:pt x="14" y="8"/>
                    </a:cubicBezTo>
                    <a:cubicBezTo>
                      <a:pt x="12" y="9"/>
                      <a:pt x="10" y="12"/>
                      <a:pt x="10" y="14"/>
                    </a:cubicBezTo>
                    <a:cubicBezTo>
                      <a:pt x="10" y="17"/>
                      <a:pt x="12" y="18"/>
                      <a:pt x="14" y="17"/>
                    </a:cubicBezTo>
                    <a:close/>
                    <a:moveTo>
                      <a:pt x="6" y="30"/>
                    </a:moveTo>
                    <a:cubicBezTo>
                      <a:pt x="8" y="29"/>
                      <a:pt x="10" y="26"/>
                      <a:pt x="10" y="24"/>
                    </a:cubicBezTo>
                    <a:cubicBezTo>
                      <a:pt x="10" y="21"/>
                      <a:pt x="8" y="20"/>
                      <a:pt x="6" y="21"/>
                    </a:cubicBezTo>
                    <a:cubicBezTo>
                      <a:pt x="4" y="23"/>
                      <a:pt x="2" y="26"/>
                      <a:pt x="2" y="28"/>
                    </a:cubicBezTo>
                    <a:cubicBezTo>
                      <a:pt x="2" y="31"/>
                      <a:pt x="4" y="32"/>
                      <a:pt x="6" y="30"/>
                    </a:cubicBezTo>
                    <a:close/>
                    <a:moveTo>
                      <a:pt x="14" y="35"/>
                    </a:moveTo>
                    <a:cubicBezTo>
                      <a:pt x="16" y="34"/>
                      <a:pt x="18" y="31"/>
                      <a:pt x="18" y="28"/>
                    </a:cubicBezTo>
                    <a:cubicBezTo>
                      <a:pt x="18" y="26"/>
                      <a:pt x="16" y="25"/>
                      <a:pt x="14" y="26"/>
                    </a:cubicBezTo>
                    <a:cubicBezTo>
                      <a:pt x="12" y="27"/>
                      <a:pt x="10" y="30"/>
                      <a:pt x="10" y="33"/>
                    </a:cubicBezTo>
                    <a:cubicBezTo>
                      <a:pt x="10" y="35"/>
                      <a:pt x="12" y="36"/>
                      <a:pt x="14" y="35"/>
                    </a:cubicBezTo>
                    <a:close/>
                    <a:moveTo>
                      <a:pt x="22" y="21"/>
                    </a:moveTo>
                    <a:cubicBezTo>
                      <a:pt x="24" y="20"/>
                      <a:pt x="26" y="17"/>
                      <a:pt x="26" y="14"/>
                    </a:cubicBezTo>
                    <a:cubicBezTo>
                      <a:pt x="26" y="12"/>
                      <a:pt x="24" y="11"/>
                      <a:pt x="22" y="12"/>
                    </a:cubicBezTo>
                    <a:cubicBezTo>
                      <a:pt x="20" y="13"/>
                      <a:pt x="18" y="16"/>
                      <a:pt x="18" y="19"/>
                    </a:cubicBezTo>
                    <a:cubicBezTo>
                      <a:pt x="18" y="21"/>
                      <a:pt x="20" y="22"/>
                      <a:pt x="22" y="21"/>
                    </a:cubicBezTo>
                    <a:close/>
                  </a:path>
                </a:pathLst>
              </a:custGeom>
              <a:solidFill>
                <a:srgbClr val="8E8E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1" name="Freeform: Shape 200" descr="a0b5d27c-d881-443f-8839-bb7a33f6a2d3"/>
              <p:cNvSpPr/>
              <p:nvPr/>
            </p:nvSpPr>
            <p:spPr bwMode="auto">
              <a:xfrm>
                <a:off x="5123" y="1278"/>
                <a:ext cx="5" cy="6"/>
              </a:xfrm>
              <a:custGeom>
                <a:avLst/>
                <a:gdLst>
                  <a:gd name="T0" fmla="*/ 3 w 5"/>
                  <a:gd name="T1" fmla="*/ 6 h 6"/>
                  <a:gd name="T2" fmla="*/ 5 w 5"/>
                  <a:gd name="T3" fmla="*/ 5 h 6"/>
                  <a:gd name="T4" fmla="*/ 2 w 5"/>
                  <a:gd name="T5" fmla="*/ 0 h 6"/>
                  <a:gd name="T6" fmla="*/ 0 w 5"/>
                  <a:gd name="T7" fmla="*/ 1 h 6"/>
                  <a:gd name="T8" fmla="*/ 3 w 5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6">
                    <a:moveTo>
                      <a:pt x="3" y="6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3" y="4"/>
                      <a:pt x="2" y="2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3"/>
                      <a:pt x="1" y="5"/>
                      <a:pt x="3" y="6"/>
                    </a:cubicBez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2" name="Freeform: Shape 201" descr="c948e279-2eb2-4aee-8f3e-66326f1f1a6d"/>
              <p:cNvSpPr/>
              <p:nvPr/>
            </p:nvSpPr>
            <p:spPr bwMode="auto">
              <a:xfrm>
                <a:off x="5123" y="1273"/>
                <a:ext cx="2" cy="6"/>
              </a:xfrm>
              <a:custGeom>
                <a:avLst/>
                <a:gdLst>
                  <a:gd name="T0" fmla="*/ 0 w 2"/>
                  <a:gd name="T1" fmla="*/ 6 h 6"/>
                  <a:gd name="T2" fmla="*/ 2 w 2"/>
                  <a:gd name="T3" fmla="*/ 5 h 6"/>
                  <a:gd name="T4" fmla="*/ 2 w 2"/>
                  <a:gd name="T5" fmla="*/ 0 h 6"/>
                  <a:gd name="T6" fmla="*/ 0 w 2"/>
                  <a:gd name="T7" fmla="*/ 1 h 6"/>
                  <a:gd name="T8" fmla="*/ 0 w 2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6">
                    <a:moveTo>
                      <a:pt x="0" y="6"/>
                    </a:moveTo>
                    <a:lnTo>
                      <a:pt x="2" y="5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3" name="Freeform: Shape 202" descr="9ff02bb9-66d5-41a0-b74b-ec69d267676c"/>
              <p:cNvSpPr/>
              <p:nvPr/>
            </p:nvSpPr>
            <p:spPr bwMode="auto">
              <a:xfrm>
                <a:off x="5112" y="1263"/>
                <a:ext cx="9" cy="5"/>
              </a:xfrm>
              <a:custGeom>
                <a:avLst/>
                <a:gdLst>
                  <a:gd name="T0" fmla="*/ 7 w 9"/>
                  <a:gd name="T1" fmla="*/ 5 h 5"/>
                  <a:gd name="T2" fmla="*/ 9 w 9"/>
                  <a:gd name="T3" fmla="*/ 4 h 5"/>
                  <a:gd name="T4" fmla="*/ 3 w 9"/>
                  <a:gd name="T5" fmla="*/ 0 h 5"/>
                  <a:gd name="T6" fmla="*/ 0 w 9"/>
                  <a:gd name="T7" fmla="*/ 1 h 5"/>
                  <a:gd name="T8" fmla="*/ 7 w 9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7" y="5"/>
                    </a:moveTo>
                    <a:lnTo>
                      <a:pt x="9" y="4"/>
                    </a:lnTo>
                    <a:lnTo>
                      <a:pt x="3" y="0"/>
                    </a:lnTo>
                    <a:lnTo>
                      <a:pt x="0" y="1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4" name="Freeform: Shape 203" descr="3fbb827d-f829-4221-bba0-73f1c6a41e17"/>
              <p:cNvSpPr/>
              <p:nvPr/>
            </p:nvSpPr>
            <p:spPr bwMode="auto">
              <a:xfrm>
                <a:off x="5119" y="1267"/>
                <a:ext cx="6" cy="7"/>
              </a:xfrm>
              <a:custGeom>
                <a:avLst/>
                <a:gdLst>
                  <a:gd name="T0" fmla="*/ 4 w 6"/>
                  <a:gd name="T1" fmla="*/ 7 h 7"/>
                  <a:gd name="T2" fmla="*/ 6 w 6"/>
                  <a:gd name="T3" fmla="*/ 6 h 7"/>
                  <a:gd name="T4" fmla="*/ 2 w 6"/>
                  <a:gd name="T5" fmla="*/ 0 h 7"/>
                  <a:gd name="T6" fmla="*/ 0 w 6"/>
                  <a:gd name="T7" fmla="*/ 1 h 7"/>
                  <a:gd name="T8" fmla="*/ 4 w 6"/>
                  <a:gd name="T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7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4"/>
                      <a:pt x="4" y="1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2"/>
                      <a:pt x="4" y="5"/>
                      <a:pt x="4" y="7"/>
                    </a:cubicBezTo>
                    <a:close/>
                  </a:path>
                </a:pathLst>
              </a:custGeom>
              <a:solidFill>
                <a:srgbClr val="E55E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5" name="Freeform: Shape 204" descr="131c8559-e2f7-4acd-bbb5-b608b5551631"/>
              <p:cNvSpPr/>
              <p:nvPr/>
            </p:nvSpPr>
            <p:spPr bwMode="auto">
              <a:xfrm>
                <a:off x="5126" y="1283"/>
                <a:ext cx="8" cy="5"/>
              </a:xfrm>
              <a:custGeom>
                <a:avLst/>
                <a:gdLst>
                  <a:gd name="T0" fmla="*/ 6 w 8"/>
                  <a:gd name="T1" fmla="*/ 5 h 5"/>
                  <a:gd name="T2" fmla="*/ 8 w 8"/>
                  <a:gd name="T3" fmla="*/ 3 h 5"/>
                  <a:gd name="T4" fmla="*/ 2 w 8"/>
                  <a:gd name="T5" fmla="*/ 0 h 5"/>
                  <a:gd name="T6" fmla="*/ 0 w 8"/>
                  <a:gd name="T7" fmla="*/ 1 h 5"/>
                  <a:gd name="T8" fmla="*/ 6 w 8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5">
                    <a:moveTo>
                      <a:pt x="6" y="5"/>
                    </a:moveTo>
                    <a:lnTo>
                      <a:pt x="8" y="3"/>
                    </a:lnTo>
                    <a:lnTo>
                      <a:pt x="2" y="0"/>
                    </a:lnTo>
                    <a:lnTo>
                      <a:pt x="0" y="1"/>
                    </a:lnTo>
                    <a:lnTo>
                      <a:pt x="6" y="5"/>
                    </a:lnTo>
                    <a:close/>
                  </a:path>
                </a:pathLst>
              </a:custGeom>
              <a:solidFill>
                <a:srgbClr val="284D1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6" name="Freeform: Shape 205" descr="81c14c8e-11d0-4270-9388-1eecb26c9cce"/>
              <p:cNvSpPr/>
              <p:nvPr/>
            </p:nvSpPr>
            <p:spPr bwMode="auto">
              <a:xfrm>
                <a:off x="5132" y="1286"/>
                <a:ext cx="2" cy="3"/>
              </a:xfrm>
              <a:custGeom>
                <a:avLst/>
                <a:gdLst>
                  <a:gd name="T0" fmla="*/ 0 w 2"/>
                  <a:gd name="T1" fmla="*/ 3 h 3"/>
                  <a:gd name="T2" fmla="*/ 2 w 2"/>
                  <a:gd name="T3" fmla="*/ 2 h 3"/>
                  <a:gd name="T4" fmla="*/ 2 w 2"/>
                  <a:gd name="T5" fmla="*/ 0 h 3"/>
                  <a:gd name="T6" fmla="*/ 0 w 2"/>
                  <a:gd name="T7" fmla="*/ 2 h 3"/>
                  <a:gd name="T8" fmla="*/ 0 w 2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lnTo>
                      <a:pt x="2" y="2"/>
                    </a:lnTo>
                    <a:lnTo>
                      <a:pt x="2" y="0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1930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7" name="Freeform: Shape 206" descr="90fcdbd5-a4ff-4d6c-be04-5950b9c46ea9"/>
              <p:cNvSpPr/>
              <p:nvPr/>
            </p:nvSpPr>
            <p:spPr bwMode="auto">
              <a:xfrm>
                <a:off x="5112" y="1264"/>
                <a:ext cx="20" cy="25"/>
              </a:xfrm>
              <a:custGeom>
                <a:avLst/>
                <a:gdLst>
                  <a:gd name="T0" fmla="*/ 0 w 20"/>
                  <a:gd name="T1" fmla="*/ 0 h 25"/>
                  <a:gd name="T2" fmla="*/ 0 w 20"/>
                  <a:gd name="T3" fmla="*/ 1 h 25"/>
                  <a:gd name="T4" fmla="*/ 7 w 20"/>
                  <a:gd name="T5" fmla="*/ 5 h 25"/>
                  <a:gd name="T6" fmla="*/ 10 w 20"/>
                  <a:gd name="T7" fmla="*/ 10 h 25"/>
                  <a:gd name="T8" fmla="*/ 10 w 20"/>
                  <a:gd name="T9" fmla="*/ 15 h 25"/>
                  <a:gd name="T10" fmla="*/ 14 w 20"/>
                  <a:gd name="T11" fmla="*/ 21 h 25"/>
                  <a:gd name="T12" fmla="*/ 20 w 20"/>
                  <a:gd name="T13" fmla="*/ 25 h 25"/>
                  <a:gd name="T14" fmla="*/ 20 w 20"/>
                  <a:gd name="T15" fmla="*/ 24 h 25"/>
                  <a:gd name="T16" fmla="*/ 14 w 20"/>
                  <a:gd name="T17" fmla="*/ 20 h 25"/>
                  <a:gd name="T18" fmla="*/ 11 w 20"/>
                  <a:gd name="T19" fmla="*/ 15 h 25"/>
                  <a:gd name="T20" fmla="*/ 11 w 20"/>
                  <a:gd name="T21" fmla="*/ 10 h 25"/>
                  <a:gd name="T22" fmla="*/ 7 w 20"/>
                  <a:gd name="T23" fmla="*/ 4 h 25"/>
                  <a:gd name="T24" fmla="*/ 0 w 20"/>
                  <a:gd name="T2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25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9" y="6"/>
                      <a:pt x="10" y="8"/>
                      <a:pt x="10" y="10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17"/>
                      <a:pt x="11" y="20"/>
                      <a:pt x="14" y="21"/>
                    </a:cubicBezTo>
                    <a:cubicBezTo>
                      <a:pt x="20" y="25"/>
                      <a:pt x="20" y="25"/>
                      <a:pt x="20" y="25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14" y="20"/>
                      <a:pt x="14" y="20"/>
                      <a:pt x="14" y="20"/>
                    </a:cubicBezTo>
                    <a:cubicBezTo>
                      <a:pt x="12" y="19"/>
                      <a:pt x="11" y="17"/>
                      <a:pt x="11" y="15"/>
                    </a:cubicBezTo>
                    <a:cubicBezTo>
                      <a:pt x="11" y="10"/>
                      <a:pt x="11" y="10"/>
                      <a:pt x="11" y="10"/>
                    </a:cubicBezTo>
                    <a:cubicBezTo>
                      <a:pt x="11" y="8"/>
                      <a:pt x="9" y="5"/>
                      <a:pt x="7" y="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43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8" name="Freeform: Shape 207" descr="6ce51928-e8e5-4e4e-8827-f42ce0411170"/>
              <p:cNvSpPr/>
              <p:nvPr/>
            </p:nvSpPr>
            <p:spPr bwMode="auto">
              <a:xfrm>
                <a:off x="5121" y="1286"/>
                <a:ext cx="25" cy="12"/>
              </a:xfrm>
              <a:custGeom>
                <a:avLst/>
                <a:gdLst>
                  <a:gd name="T0" fmla="*/ 0 w 25"/>
                  <a:gd name="T1" fmla="*/ 1 h 12"/>
                  <a:gd name="T2" fmla="*/ 12 w 25"/>
                  <a:gd name="T3" fmla="*/ 8 h 12"/>
                  <a:gd name="T4" fmla="*/ 21 w 25"/>
                  <a:gd name="T5" fmla="*/ 8 h 12"/>
                  <a:gd name="T6" fmla="*/ 23 w 25"/>
                  <a:gd name="T7" fmla="*/ 6 h 12"/>
                  <a:gd name="T8" fmla="*/ 25 w 25"/>
                  <a:gd name="T9" fmla="*/ 3 h 12"/>
                  <a:gd name="T10" fmla="*/ 25 w 25"/>
                  <a:gd name="T11" fmla="*/ 6 h 12"/>
                  <a:gd name="T12" fmla="*/ 23 w 25"/>
                  <a:gd name="T13" fmla="*/ 9 h 12"/>
                  <a:gd name="T14" fmla="*/ 21 w 25"/>
                  <a:gd name="T15" fmla="*/ 10 h 12"/>
                  <a:gd name="T16" fmla="*/ 12 w 25"/>
                  <a:gd name="T17" fmla="*/ 10 h 12"/>
                  <a:gd name="T18" fmla="*/ 0 w 25"/>
                  <a:gd name="T19" fmla="*/ 4 h 12"/>
                  <a:gd name="T20" fmla="*/ 0 w 25"/>
                  <a:gd name="T21" fmla="*/ 3 h 12"/>
                  <a:gd name="T22" fmla="*/ 0 w 25"/>
                  <a:gd name="T23" fmla="*/ 0 h 12"/>
                  <a:gd name="T24" fmla="*/ 0 w 25"/>
                  <a:gd name="T25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5" h="12">
                    <a:moveTo>
                      <a:pt x="0" y="1"/>
                    </a:moveTo>
                    <a:cubicBezTo>
                      <a:pt x="12" y="8"/>
                      <a:pt x="12" y="8"/>
                      <a:pt x="12" y="8"/>
                    </a:cubicBezTo>
                    <a:cubicBezTo>
                      <a:pt x="14" y="9"/>
                      <a:pt x="18" y="9"/>
                      <a:pt x="21" y="8"/>
                    </a:cubicBezTo>
                    <a:cubicBezTo>
                      <a:pt x="23" y="6"/>
                      <a:pt x="23" y="6"/>
                      <a:pt x="23" y="6"/>
                    </a:cubicBezTo>
                    <a:cubicBezTo>
                      <a:pt x="25" y="5"/>
                      <a:pt x="25" y="4"/>
                      <a:pt x="25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8"/>
                      <a:pt x="23" y="9"/>
                    </a:cubicBezTo>
                    <a:cubicBezTo>
                      <a:pt x="21" y="10"/>
                      <a:pt x="21" y="10"/>
                      <a:pt x="21" y="10"/>
                    </a:cubicBezTo>
                    <a:cubicBezTo>
                      <a:pt x="18" y="12"/>
                      <a:pt x="14" y="12"/>
                      <a:pt x="12" y="1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E4E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9" name="Freeform: Shape 208" descr="f3789601-2641-4e64-ba00-099ca439acfe"/>
              <p:cNvSpPr/>
              <p:nvPr/>
            </p:nvSpPr>
            <p:spPr bwMode="auto">
              <a:xfrm>
                <a:off x="5121" y="1280"/>
                <a:ext cx="26" cy="15"/>
              </a:xfrm>
              <a:custGeom>
                <a:avLst/>
                <a:gdLst>
                  <a:gd name="T0" fmla="*/ 0 w 26"/>
                  <a:gd name="T1" fmla="*/ 6 h 15"/>
                  <a:gd name="T2" fmla="*/ 0 w 26"/>
                  <a:gd name="T3" fmla="*/ 7 h 15"/>
                  <a:gd name="T4" fmla="*/ 12 w 26"/>
                  <a:gd name="T5" fmla="*/ 14 h 15"/>
                  <a:gd name="T6" fmla="*/ 21 w 26"/>
                  <a:gd name="T7" fmla="*/ 14 h 15"/>
                  <a:gd name="T8" fmla="*/ 23 w 26"/>
                  <a:gd name="T9" fmla="*/ 12 h 15"/>
                  <a:gd name="T10" fmla="*/ 23 w 26"/>
                  <a:gd name="T11" fmla="*/ 7 h 15"/>
                  <a:gd name="T12" fmla="*/ 12 w 26"/>
                  <a:gd name="T13" fmla="*/ 0 h 15"/>
                  <a:gd name="T14" fmla="*/ 10 w 26"/>
                  <a:gd name="T15" fmla="*/ 0 h 15"/>
                  <a:gd name="T16" fmla="*/ 0 w 26"/>
                  <a:gd name="T17" fmla="*/ 6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" h="15">
                    <a:moveTo>
                      <a:pt x="0" y="6"/>
                    </a:moveTo>
                    <a:cubicBezTo>
                      <a:pt x="0" y="6"/>
                      <a:pt x="0" y="7"/>
                      <a:pt x="0" y="7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4" y="15"/>
                      <a:pt x="18" y="15"/>
                      <a:pt x="21" y="1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6" y="11"/>
                      <a:pt x="26" y="8"/>
                      <a:pt x="23" y="7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1" y="0"/>
                      <a:pt x="10" y="0"/>
                      <a:pt x="10" y="0"/>
                    </a:cubicBez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0" name="Freeform: Shape 209" descr="1497ca9a-2124-48ad-aa5e-a1bd712a04fb"/>
              <p:cNvSpPr/>
              <p:nvPr/>
            </p:nvSpPr>
            <p:spPr bwMode="auto">
              <a:xfrm>
                <a:off x="5207" y="1199"/>
                <a:ext cx="4" cy="1"/>
              </a:xfrm>
              <a:custGeom>
                <a:avLst/>
                <a:gdLst>
                  <a:gd name="T0" fmla="*/ 4 w 4"/>
                  <a:gd name="T1" fmla="*/ 1 h 1"/>
                  <a:gd name="T2" fmla="*/ 2 w 4"/>
                  <a:gd name="T3" fmla="*/ 0 h 1"/>
                  <a:gd name="T4" fmla="*/ 0 w 4"/>
                  <a:gd name="T5" fmla="*/ 0 h 1"/>
                  <a:gd name="T6" fmla="*/ 3 w 4"/>
                  <a:gd name="T7" fmla="*/ 1 h 1"/>
                  <a:gd name="T8" fmla="*/ 4 w 4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4" y="1"/>
                      <a:pt x="4" y="1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1" name="Freeform: Shape 210" descr="66589d68-76e1-407e-a4ed-dc1d38f57ea3"/>
              <p:cNvSpPr/>
              <p:nvPr/>
            </p:nvSpPr>
            <p:spPr bwMode="auto">
              <a:xfrm>
                <a:off x="5206" y="1199"/>
                <a:ext cx="4" cy="2"/>
              </a:xfrm>
              <a:custGeom>
                <a:avLst/>
                <a:gdLst>
                  <a:gd name="T0" fmla="*/ 4 w 4"/>
                  <a:gd name="T1" fmla="*/ 1 h 2"/>
                  <a:gd name="T2" fmla="*/ 1 w 4"/>
                  <a:gd name="T3" fmla="*/ 0 h 2"/>
                  <a:gd name="T4" fmla="*/ 0 w 4"/>
                  <a:gd name="T5" fmla="*/ 1 h 2"/>
                  <a:gd name="T6" fmla="*/ 3 w 4"/>
                  <a:gd name="T7" fmla="*/ 2 h 2"/>
                  <a:gd name="T8" fmla="*/ 4 w 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3" y="2"/>
                    </a:ln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2" name="Freeform: Shape 211" descr="7bd183bc-a0c5-4e0f-aa16-ec4e44676f22"/>
              <p:cNvSpPr/>
              <p:nvPr/>
            </p:nvSpPr>
            <p:spPr bwMode="auto">
              <a:xfrm>
                <a:off x="5206" y="1200"/>
                <a:ext cx="3" cy="2"/>
              </a:xfrm>
              <a:custGeom>
                <a:avLst/>
                <a:gdLst>
                  <a:gd name="T0" fmla="*/ 3 w 3"/>
                  <a:gd name="T1" fmla="*/ 1 h 2"/>
                  <a:gd name="T2" fmla="*/ 0 w 3"/>
                  <a:gd name="T3" fmla="*/ 0 h 2"/>
                  <a:gd name="T4" fmla="*/ 0 w 3"/>
                  <a:gd name="T5" fmla="*/ 1 h 2"/>
                  <a:gd name="T6" fmla="*/ 2 w 3"/>
                  <a:gd name="T7" fmla="*/ 2 h 2"/>
                  <a:gd name="T8" fmla="*/ 3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3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Freeform: Shape 212" descr="43a5d2e7-f7b0-4784-88ea-bc2914217adc"/>
              <p:cNvSpPr/>
              <p:nvPr/>
            </p:nvSpPr>
            <p:spPr bwMode="auto">
              <a:xfrm>
                <a:off x="5205" y="1201"/>
                <a:ext cx="3" cy="4"/>
              </a:xfrm>
              <a:custGeom>
                <a:avLst/>
                <a:gdLst>
                  <a:gd name="T0" fmla="*/ 3 w 3"/>
                  <a:gd name="T1" fmla="*/ 1 h 4"/>
                  <a:gd name="T2" fmla="*/ 1 w 3"/>
                  <a:gd name="T3" fmla="*/ 0 h 4"/>
                  <a:gd name="T4" fmla="*/ 0 w 3"/>
                  <a:gd name="T5" fmla="*/ 1 h 4"/>
                  <a:gd name="T6" fmla="*/ 1 w 3"/>
                  <a:gd name="T7" fmla="*/ 3 h 4"/>
                  <a:gd name="T8" fmla="*/ 3 w 3"/>
                  <a:gd name="T9" fmla="*/ 4 h 4"/>
                  <a:gd name="T10" fmla="*/ 3 w 3"/>
                  <a:gd name="T11" fmla="*/ 3 h 4"/>
                  <a:gd name="T12" fmla="*/ 3 w 3"/>
                  <a:gd name="T13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4">
                    <a:moveTo>
                      <a:pt x="3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2"/>
                      <a:pt x="1" y="2"/>
                      <a:pt x="1" y="3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3"/>
                      <a:pt x="3" y="3"/>
                    </a:cubicBezTo>
                    <a:cubicBezTo>
                      <a:pt x="3" y="2"/>
                      <a:pt x="3" y="2"/>
                      <a:pt x="3" y="1"/>
                    </a:cubicBezTo>
                    <a:close/>
                  </a:path>
                </a:pathLst>
              </a:custGeom>
              <a:solidFill>
                <a:srgbClr val="2324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4" name="Freeform: Shape 213" descr="b0f71376-bb8d-49b1-9d59-8d54c63fa9ba"/>
              <p:cNvSpPr/>
              <p:nvPr/>
            </p:nvSpPr>
            <p:spPr bwMode="auto">
              <a:xfrm>
                <a:off x="5208" y="1200"/>
                <a:ext cx="4" cy="6"/>
              </a:xfrm>
              <a:custGeom>
                <a:avLst/>
                <a:gdLst>
                  <a:gd name="T0" fmla="*/ 2 w 4"/>
                  <a:gd name="T1" fmla="*/ 0 h 6"/>
                  <a:gd name="T2" fmla="*/ 0 w 4"/>
                  <a:gd name="T3" fmla="*/ 4 h 6"/>
                  <a:gd name="T4" fmla="*/ 2 w 4"/>
                  <a:gd name="T5" fmla="*/ 5 h 6"/>
                  <a:gd name="T6" fmla="*/ 4 w 4"/>
                  <a:gd name="T7" fmla="*/ 2 h 6"/>
                  <a:gd name="T8" fmla="*/ 2 w 4"/>
                  <a:gd name="T9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2" y="0"/>
                    </a:moveTo>
                    <a:cubicBezTo>
                      <a:pt x="1" y="1"/>
                      <a:pt x="0" y="3"/>
                      <a:pt x="0" y="4"/>
                    </a:cubicBezTo>
                    <a:cubicBezTo>
                      <a:pt x="0" y="5"/>
                      <a:pt x="1" y="6"/>
                      <a:pt x="2" y="5"/>
                    </a:cubicBezTo>
                    <a:cubicBezTo>
                      <a:pt x="3" y="4"/>
                      <a:pt x="4" y="3"/>
                      <a:pt x="4" y="2"/>
                    </a:cubicBezTo>
                    <a:cubicBezTo>
                      <a:pt x="4" y="0"/>
                      <a:pt x="3" y="0"/>
                      <a:pt x="2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Freeform: Shape 214" descr="75b77b38-08c4-4256-a645-d2a63a403506"/>
              <p:cNvSpPr/>
              <p:nvPr/>
            </p:nvSpPr>
            <p:spPr bwMode="auto">
              <a:xfrm>
                <a:off x="5095" y="1188"/>
                <a:ext cx="120" cy="98"/>
              </a:xfrm>
              <a:custGeom>
                <a:avLst/>
                <a:gdLst>
                  <a:gd name="T0" fmla="*/ 11 w 120"/>
                  <a:gd name="T1" fmla="*/ 98 h 98"/>
                  <a:gd name="T2" fmla="*/ 13 w 120"/>
                  <a:gd name="T3" fmla="*/ 98 h 98"/>
                  <a:gd name="T4" fmla="*/ 110 w 120"/>
                  <a:gd name="T5" fmla="*/ 24 h 98"/>
                  <a:gd name="T6" fmla="*/ 108 w 120"/>
                  <a:gd name="T7" fmla="*/ 25 h 98"/>
                  <a:gd name="T8" fmla="*/ 12 w 120"/>
                  <a:gd name="T9" fmla="*/ 97 h 98"/>
                  <a:gd name="T10" fmla="*/ 5 w 120"/>
                  <a:gd name="T11" fmla="*/ 94 h 98"/>
                  <a:gd name="T12" fmla="*/ 2 w 120"/>
                  <a:gd name="T13" fmla="*/ 86 h 98"/>
                  <a:gd name="T14" fmla="*/ 12 w 120"/>
                  <a:gd name="T15" fmla="*/ 62 h 98"/>
                  <a:gd name="T16" fmla="*/ 112 w 120"/>
                  <a:gd name="T17" fmla="*/ 3 h 98"/>
                  <a:gd name="T18" fmla="*/ 117 w 120"/>
                  <a:gd name="T19" fmla="*/ 3 h 98"/>
                  <a:gd name="T20" fmla="*/ 119 w 120"/>
                  <a:gd name="T21" fmla="*/ 7 h 98"/>
                  <a:gd name="T22" fmla="*/ 120 w 120"/>
                  <a:gd name="T23" fmla="*/ 7 h 98"/>
                  <a:gd name="T24" fmla="*/ 118 w 120"/>
                  <a:gd name="T25" fmla="*/ 2 h 98"/>
                  <a:gd name="T26" fmla="*/ 111 w 120"/>
                  <a:gd name="T27" fmla="*/ 2 h 98"/>
                  <a:gd name="T28" fmla="*/ 11 w 120"/>
                  <a:gd name="T29" fmla="*/ 61 h 98"/>
                  <a:gd name="T30" fmla="*/ 11 w 120"/>
                  <a:gd name="T31" fmla="*/ 61 h 98"/>
                  <a:gd name="T32" fmla="*/ 1 w 120"/>
                  <a:gd name="T33" fmla="*/ 86 h 98"/>
                  <a:gd name="T34" fmla="*/ 5 w 120"/>
                  <a:gd name="T35" fmla="*/ 95 h 98"/>
                  <a:gd name="T36" fmla="*/ 11 w 120"/>
                  <a:gd name="T3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0" h="98">
                    <a:moveTo>
                      <a:pt x="11" y="98"/>
                    </a:moveTo>
                    <a:cubicBezTo>
                      <a:pt x="12" y="98"/>
                      <a:pt x="12" y="98"/>
                      <a:pt x="13" y="98"/>
                    </a:cubicBezTo>
                    <a:cubicBezTo>
                      <a:pt x="21" y="96"/>
                      <a:pt x="106" y="27"/>
                      <a:pt x="110" y="24"/>
                    </a:cubicBezTo>
                    <a:cubicBezTo>
                      <a:pt x="108" y="25"/>
                      <a:pt x="108" y="25"/>
                      <a:pt x="108" y="25"/>
                    </a:cubicBezTo>
                    <a:cubicBezTo>
                      <a:pt x="76" y="50"/>
                      <a:pt x="19" y="96"/>
                      <a:pt x="12" y="97"/>
                    </a:cubicBezTo>
                    <a:cubicBezTo>
                      <a:pt x="8" y="97"/>
                      <a:pt x="6" y="95"/>
                      <a:pt x="5" y="94"/>
                    </a:cubicBezTo>
                    <a:cubicBezTo>
                      <a:pt x="5" y="94"/>
                      <a:pt x="3" y="91"/>
                      <a:pt x="2" y="86"/>
                    </a:cubicBezTo>
                    <a:cubicBezTo>
                      <a:pt x="1" y="78"/>
                      <a:pt x="5" y="70"/>
                      <a:pt x="12" y="62"/>
                    </a:cubicBezTo>
                    <a:cubicBezTo>
                      <a:pt x="112" y="3"/>
                      <a:pt x="112" y="3"/>
                      <a:pt x="112" y="3"/>
                    </a:cubicBezTo>
                    <a:cubicBezTo>
                      <a:pt x="112" y="3"/>
                      <a:pt x="115" y="2"/>
                      <a:pt x="117" y="3"/>
                    </a:cubicBezTo>
                    <a:cubicBezTo>
                      <a:pt x="118" y="4"/>
                      <a:pt x="119" y="4"/>
                      <a:pt x="119" y="7"/>
                    </a:cubicBezTo>
                    <a:cubicBezTo>
                      <a:pt x="120" y="7"/>
                      <a:pt x="120" y="7"/>
                      <a:pt x="120" y="7"/>
                    </a:cubicBezTo>
                    <a:cubicBezTo>
                      <a:pt x="120" y="4"/>
                      <a:pt x="119" y="3"/>
                      <a:pt x="118" y="2"/>
                    </a:cubicBezTo>
                    <a:cubicBezTo>
                      <a:pt x="115" y="0"/>
                      <a:pt x="111" y="2"/>
                      <a:pt x="111" y="2"/>
                    </a:cubicBezTo>
                    <a:cubicBezTo>
                      <a:pt x="11" y="61"/>
                      <a:pt x="11" y="61"/>
                      <a:pt x="11" y="61"/>
                    </a:cubicBezTo>
                    <a:cubicBezTo>
                      <a:pt x="11" y="61"/>
                      <a:pt x="11" y="61"/>
                      <a:pt x="11" y="61"/>
                    </a:cubicBezTo>
                    <a:cubicBezTo>
                      <a:pt x="2" y="72"/>
                      <a:pt x="0" y="80"/>
                      <a:pt x="1" y="86"/>
                    </a:cubicBezTo>
                    <a:cubicBezTo>
                      <a:pt x="2" y="92"/>
                      <a:pt x="4" y="95"/>
                      <a:pt x="5" y="95"/>
                    </a:cubicBezTo>
                    <a:cubicBezTo>
                      <a:pt x="5" y="95"/>
                      <a:pt x="7" y="98"/>
                      <a:pt x="11" y="98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6" name="Freeform: Shape 215" descr="d61f5aee-d34c-4fa6-8c98-72916f9691c3"/>
              <p:cNvSpPr/>
              <p:nvPr/>
            </p:nvSpPr>
            <p:spPr bwMode="auto">
              <a:xfrm>
                <a:off x="5204" y="1210"/>
                <a:ext cx="4" cy="3"/>
              </a:xfrm>
              <a:custGeom>
                <a:avLst/>
                <a:gdLst>
                  <a:gd name="T0" fmla="*/ 4 w 4"/>
                  <a:gd name="T1" fmla="*/ 0 h 3"/>
                  <a:gd name="T2" fmla="*/ 4 w 4"/>
                  <a:gd name="T3" fmla="*/ 0 h 3"/>
                  <a:gd name="T4" fmla="*/ 1 w 4"/>
                  <a:gd name="T5" fmla="*/ 2 h 3"/>
                  <a:gd name="T6" fmla="*/ 1 w 4"/>
                  <a:gd name="T7" fmla="*/ 1 h 3"/>
                  <a:gd name="T8" fmla="*/ 4 w 4"/>
                  <a:gd name="T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3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0" y="3"/>
                      <a:pt x="1" y="2"/>
                    </a:cubicBezTo>
                    <a:cubicBezTo>
                      <a:pt x="1" y="1"/>
                      <a:pt x="1" y="1"/>
                      <a:pt x="1" y="1"/>
                    </a:cubicBez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7" name="Freeform: Shape 216" descr="69ace43e-c446-460c-9f25-d665f164e613"/>
              <p:cNvSpPr/>
              <p:nvPr/>
            </p:nvSpPr>
            <p:spPr bwMode="auto">
              <a:xfrm>
                <a:off x="5123" y="1243"/>
                <a:ext cx="7" cy="6"/>
              </a:xfrm>
              <a:custGeom>
                <a:avLst/>
                <a:gdLst>
                  <a:gd name="T0" fmla="*/ 3 w 7"/>
                  <a:gd name="T1" fmla="*/ 2 h 6"/>
                  <a:gd name="T2" fmla="*/ 0 w 7"/>
                  <a:gd name="T3" fmla="*/ 0 h 6"/>
                  <a:gd name="T4" fmla="*/ 4 w 7"/>
                  <a:gd name="T5" fmla="*/ 4 h 6"/>
                  <a:gd name="T6" fmla="*/ 7 w 7"/>
                  <a:gd name="T7" fmla="*/ 6 h 6"/>
                  <a:gd name="T8" fmla="*/ 3 w 7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3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1"/>
                      <a:pt x="4" y="4"/>
                      <a:pt x="4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6"/>
                      <a:pt x="6" y="3"/>
                      <a:pt x="3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8" name="Freeform: Shape 217" descr="dec53941-d031-47a9-a0f4-029be7721820"/>
              <p:cNvSpPr/>
              <p:nvPr/>
            </p:nvSpPr>
            <p:spPr bwMode="auto">
              <a:xfrm>
                <a:off x="5118" y="1205"/>
                <a:ext cx="63" cy="33"/>
              </a:xfrm>
              <a:custGeom>
                <a:avLst/>
                <a:gdLst>
                  <a:gd name="T0" fmla="*/ 63 w 63"/>
                  <a:gd name="T1" fmla="*/ 4 h 33"/>
                  <a:gd name="T2" fmla="*/ 60 w 63"/>
                  <a:gd name="T3" fmla="*/ 2 h 33"/>
                  <a:gd name="T4" fmla="*/ 0 w 63"/>
                  <a:gd name="T5" fmla="*/ 31 h 33"/>
                  <a:gd name="T6" fmla="*/ 4 w 63"/>
                  <a:gd name="T7" fmla="*/ 33 h 33"/>
                  <a:gd name="T8" fmla="*/ 63 w 63"/>
                  <a:gd name="T9" fmla="*/ 4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33">
                    <a:moveTo>
                      <a:pt x="63" y="4"/>
                    </a:moveTo>
                    <a:cubicBezTo>
                      <a:pt x="60" y="2"/>
                      <a:pt x="60" y="2"/>
                      <a:pt x="60" y="2"/>
                    </a:cubicBezTo>
                    <a:cubicBezTo>
                      <a:pt x="59" y="0"/>
                      <a:pt x="3" y="30"/>
                      <a:pt x="0" y="31"/>
                    </a:cubicBezTo>
                    <a:cubicBezTo>
                      <a:pt x="4" y="33"/>
                      <a:pt x="4" y="33"/>
                      <a:pt x="4" y="33"/>
                    </a:cubicBezTo>
                    <a:cubicBezTo>
                      <a:pt x="6" y="32"/>
                      <a:pt x="63" y="3"/>
                      <a:pt x="63" y="4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9" name="Freeform: Shape 218" descr="2bbc7a6b-9f47-483e-a7d5-0aae105c3c4a"/>
              <p:cNvSpPr/>
              <p:nvPr/>
            </p:nvSpPr>
            <p:spPr bwMode="auto">
              <a:xfrm>
                <a:off x="5111" y="1236"/>
                <a:ext cx="11" cy="5"/>
              </a:xfrm>
              <a:custGeom>
                <a:avLst/>
                <a:gdLst>
                  <a:gd name="T0" fmla="*/ 11 w 11"/>
                  <a:gd name="T1" fmla="*/ 2 h 5"/>
                  <a:gd name="T2" fmla="*/ 7 w 11"/>
                  <a:gd name="T3" fmla="*/ 0 h 5"/>
                  <a:gd name="T4" fmla="*/ 0 w 11"/>
                  <a:gd name="T5" fmla="*/ 4 h 5"/>
                  <a:gd name="T6" fmla="*/ 3 w 11"/>
                  <a:gd name="T7" fmla="*/ 5 h 5"/>
                  <a:gd name="T8" fmla="*/ 11 w 11"/>
                  <a:gd name="T9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" h="5">
                    <a:moveTo>
                      <a:pt x="11" y="2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5" y="1"/>
                      <a:pt x="2" y="2"/>
                      <a:pt x="0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5" y="4"/>
                      <a:pt x="8" y="3"/>
                      <a:pt x="11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0" name="Freeform: Shape 219" descr="0dd9927f-cb45-4b21-b796-a620e229ad44"/>
              <p:cNvSpPr/>
              <p:nvPr/>
            </p:nvSpPr>
            <p:spPr bwMode="auto">
              <a:xfrm>
                <a:off x="5099" y="1240"/>
                <a:ext cx="15" cy="11"/>
              </a:xfrm>
              <a:custGeom>
                <a:avLst/>
                <a:gdLst>
                  <a:gd name="T0" fmla="*/ 15 w 15"/>
                  <a:gd name="T1" fmla="*/ 1 h 11"/>
                  <a:gd name="T2" fmla="*/ 12 w 15"/>
                  <a:gd name="T3" fmla="*/ 0 h 11"/>
                  <a:gd name="T4" fmla="*/ 0 w 15"/>
                  <a:gd name="T5" fmla="*/ 9 h 11"/>
                  <a:gd name="T6" fmla="*/ 3 w 15"/>
                  <a:gd name="T7" fmla="*/ 11 h 11"/>
                  <a:gd name="T8" fmla="*/ 15 w 15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1">
                    <a:moveTo>
                      <a:pt x="15" y="1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7" y="2"/>
                      <a:pt x="3" y="6"/>
                      <a:pt x="0" y="9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6" y="8"/>
                      <a:pt x="10" y="4"/>
                      <a:pt x="15" y="1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1" name="Freeform: Shape 220" descr="01162e79-2d1c-40f9-9074-43c71e9d049a"/>
              <p:cNvSpPr/>
              <p:nvPr/>
            </p:nvSpPr>
            <p:spPr bwMode="auto">
              <a:xfrm>
                <a:off x="5092" y="1249"/>
                <a:ext cx="10" cy="13"/>
              </a:xfrm>
              <a:custGeom>
                <a:avLst/>
                <a:gdLst>
                  <a:gd name="T0" fmla="*/ 10 w 10"/>
                  <a:gd name="T1" fmla="*/ 2 h 13"/>
                  <a:gd name="T2" fmla="*/ 7 w 10"/>
                  <a:gd name="T3" fmla="*/ 0 h 13"/>
                  <a:gd name="T4" fmla="*/ 0 w 10"/>
                  <a:gd name="T5" fmla="*/ 11 h 13"/>
                  <a:gd name="T6" fmla="*/ 3 w 10"/>
                  <a:gd name="T7" fmla="*/ 13 h 13"/>
                  <a:gd name="T8" fmla="*/ 10 w 10"/>
                  <a:gd name="T9" fmla="*/ 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3">
                    <a:moveTo>
                      <a:pt x="10" y="2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4" y="4"/>
                      <a:pt x="2" y="7"/>
                      <a:pt x="0" y="11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5" y="9"/>
                      <a:pt x="7" y="6"/>
                      <a:pt x="10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2" name="Freeform: Shape 221" descr="9f91d9a1-c64d-4c01-93fc-6ea5761fdbd7"/>
              <p:cNvSpPr/>
              <p:nvPr/>
            </p:nvSpPr>
            <p:spPr bwMode="auto">
              <a:xfrm>
                <a:off x="5087" y="1260"/>
                <a:ext cx="8" cy="26"/>
              </a:xfrm>
              <a:custGeom>
                <a:avLst/>
                <a:gdLst>
                  <a:gd name="T0" fmla="*/ 8 w 8"/>
                  <a:gd name="T1" fmla="*/ 2 h 26"/>
                  <a:gd name="T2" fmla="*/ 5 w 8"/>
                  <a:gd name="T3" fmla="*/ 0 h 26"/>
                  <a:gd name="T4" fmla="*/ 2 w 8"/>
                  <a:gd name="T5" fmla="*/ 24 h 26"/>
                  <a:gd name="T6" fmla="*/ 6 w 8"/>
                  <a:gd name="T7" fmla="*/ 26 h 26"/>
                  <a:gd name="T8" fmla="*/ 8 w 8"/>
                  <a:gd name="T9" fmla="*/ 2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26">
                    <a:moveTo>
                      <a:pt x="8" y="2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0" y="11"/>
                      <a:pt x="2" y="23"/>
                      <a:pt x="2" y="24"/>
                    </a:cubicBezTo>
                    <a:cubicBezTo>
                      <a:pt x="6" y="26"/>
                      <a:pt x="6" y="26"/>
                      <a:pt x="6" y="26"/>
                    </a:cubicBezTo>
                    <a:cubicBezTo>
                      <a:pt x="6" y="25"/>
                      <a:pt x="3" y="13"/>
                      <a:pt x="8" y="2"/>
                    </a:cubicBezTo>
                    <a:close/>
                  </a:path>
                </a:pathLst>
              </a:custGeom>
              <a:solidFill>
                <a:srgbClr val="7D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3" name="Freeform: Shape 222" descr="ac94895b-7572-421e-b44c-9523df0b75bc"/>
              <p:cNvSpPr/>
              <p:nvPr/>
            </p:nvSpPr>
            <p:spPr bwMode="auto">
              <a:xfrm>
                <a:off x="5086" y="1208"/>
                <a:ext cx="98" cy="78"/>
              </a:xfrm>
              <a:custGeom>
                <a:avLst/>
                <a:gdLst>
                  <a:gd name="T0" fmla="*/ 28 w 98"/>
                  <a:gd name="T1" fmla="*/ 33 h 78"/>
                  <a:gd name="T2" fmla="*/ 7 w 98"/>
                  <a:gd name="T3" fmla="*/ 78 h 78"/>
                  <a:gd name="T4" fmla="*/ 11 w 98"/>
                  <a:gd name="T5" fmla="*/ 72 h 78"/>
                  <a:gd name="T6" fmla="*/ 29 w 98"/>
                  <a:gd name="T7" fmla="*/ 38 h 78"/>
                  <a:gd name="T8" fmla="*/ 29 w 98"/>
                  <a:gd name="T9" fmla="*/ 37 h 78"/>
                  <a:gd name="T10" fmla="*/ 44 w 98"/>
                  <a:gd name="T11" fmla="*/ 41 h 78"/>
                  <a:gd name="T12" fmla="*/ 60 w 98"/>
                  <a:gd name="T13" fmla="*/ 24 h 78"/>
                  <a:gd name="T14" fmla="*/ 90 w 98"/>
                  <a:gd name="T15" fmla="*/ 7 h 78"/>
                  <a:gd name="T16" fmla="*/ 95 w 98"/>
                  <a:gd name="T17" fmla="*/ 1 h 78"/>
                  <a:gd name="T18" fmla="*/ 36 w 98"/>
                  <a:gd name="T19" fmla="*/ 30 h 78"/>
                  <a:gd name="T20" fmla="*/ 28 w 98"/>
                  <a:gd name="T21" fmla="*/ 33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78">
                    <a:moveTo>
                      <a:pt x="28" y="33"/>
                    </a:moveTo>
                    <a:cubicBezTo>
                      <a:pt x="0" y="49"/>
                      <a:pt x="7" y="77"/>
                      <a:pt x="7" y="78"/>
                    </a:cubicBezTo>
                    <a:cubicBezTo>
                      <a:pt x="11" y="72"/>
                      <a:pt x="11" y="72"/>
                      <a:pt x="11" y="72"/>
                    </a:cubicBezTo>
                    <a:cubicBezTo>
                      <a:pt x="10" y="71"/>
                      <a:pt x="6" y="51"/>
                      <a:pt x="29" y="38"/>
                    </a:cubicBezTo>
                    <a:cubicBezTo>
                      <a:pt x="29" y="37"/>
                      <a:pt x="29" y="37"/>
                      <a:pt x="29" y="37"/>
                    </a:cubicBezTo>
                    <a:cubicBezTo>
                      <a:pt x="39" y="32"/>
                      <a:pt x="44" y="40"/>
                      <a:pt x="44" y="41"/>
                    </a:cubicBezTo>
                    <a:cubicBezTo>
                      <a:pt x="47" y="34"/>
                      <a:pt x="53" y="28"/>
                      <a:pt x="60" y="24"/>
                    </a:cubicBezTo>
                    <a:cubicBezTo>
                      <a:pt x="67" y="20"/>
                      <a:pt x="89" y="8"/>
                      <a:pt x="90" y="7"/>
                    </a:cubicBezTo>
                    <a:cubicBezTo>
                      <a:pt x="98" y="3"/>
                      <a:pt x="95" y="1"/>
                      <a:pt x="95" y="1"/>
                    </a:cubicBezTo>
                    <a:cubicBezTo>
                      <a:pt x="93" y="0"/>
                      <a:pt x="38" y="29"/>
                      <a:pt x="36" y="30"/>
                    </a:cubicBezTo>
                    <a:cubicBezTo>
                      <a:pt x="33" y="31"/>
                      <a:pt x="30" y="32"/>
                      <a:pt x="28" y="33"/>
                    </a:cubicBez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4" name="Freeform: Shape 223" descr="23a53104-dbbb-4a0c-8701-ab2abd04d113"/>
              <p:cNvSpPr/>
              <p:nvPr/>
            </p:nvSpPr>
            <p:spPr bwMode="auto">
              <a:xfrm>
                <a:off x="4992" y="1105"/>
                <a:ext cx="32" cy="21"/>
              </a:xfrm>
              <a:custGeom>
                <a:avLst/>
                <a:gdLst>
                  <a:gd name="T0" fmla="*/ 25 w 32"/>
                  <a:gd name="T1" fmla="*/ 3 h 21"/>
                  <a:gd name="T2" fmla="*/ 8 w 32"/>
                  <a:gd name="T3" fmla="*/ 1 h 21"/>
                  <a:gd name="T4" fmla="*/ 0 w 32"/>
                  <a:gd name="T5" fmla="*/ 9 h 21"/>
                  <a:gd name="T6" fmla="*/ 3 w 32"/>
                  <a:gd name="T7" fmla="*/ 18 h 21"/>
                  <a:gd name="T8" fmla="*/ 11 w 32"/>
                  <a:gd name="T9" fmla="*/ 21 h 21"/>
                  <a:gd name="T10" fmla="*/ 18 w 32"/>
                  <a:gd name="T11" fmla="*/ 16 h 21"/>
                  <a:gd name="T12" fmla="*/ 32 w 32"/>
                  <a:gd name="T13" fmla="*/ 12 h 21"/>
                  <a:gd name="T14" fmla="*/ 25 w 32"/>
                  <a:gd name="T15" fmla="*/ 3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21">
                    <a:moveTo>
                      <a:pt x="25" y="3"/>
                    </a:moveTo>
                    <a:cubicBezTo>
                      <a:pt x="25" y="3"/>
                      <a:pt x="10" y="0"/>
                      <a:pt x="8" y="1"/>
                    </a:cubicBezTo>
                    <a:cubicBezTo>
                      <a:pt x="5" y="2"/>
                      <a:pt x="1" y="7"/>
                      <a:pt x="0" y="9"/>
                    </a:cubicBezTo>
                    <a:cubicBezTo>
                      <a:pt x="0" y="11"/>
                      <a:pt x="1" y="17"/>
                      <a:pt x="3" y="18"/>
                    </a:cubicBezTo>
                    <a:cubicBezTo>
                      <a:pt x="5" y="19"/>
                      <a:pt x="9" y="21"/>
                      <a:pt x="11" y="21"/>
                    </a:cubicBezTo>
                    <a:cubicBezTo>
                      <a:pt x="13" y="21"/>
                      <a:pt x="16" y="17"/>
                      <a:pt x="18" y="16"/>
                    </a:cubicBezTo>
                    <a:cubicBezTo>
                      <a:pt x="20" y="15"/>
                      <a:pt x="29" y="19"/>
                      <a:pt x="32" y="12"/>
                    </a:cubicBezTo>
                    <a:cubicBezTo>
                      <a:pt x="32" y="11"/>
                      <a:pt x="31" y="6"/>
                      <a:pt x="25" y="3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5" name="Freeform: Shape 224" descr="8044826f-c19c-400a-b47a-ceb564e7ac36"/>
              <p:cNvSpPr/>
              <p:nvPr/>
            </p:nvSpPr>
            <p:spPr bwMode="auto">
              <a:xfrm>
                <a:off x="5101" y="1253"/>
                <a:ext cx="50" cy="45"/>
              </a:xfrm>
              <a:custGeom>
                <a:avLst/>
                <a:gdLst>
                  <a:gd name="T0" fmla="*/ 23 w 50"/>
                  <a:gd name="T1" fmla="*/ 8 h 45"/>
                  <a:gd name="T2" fmla="*/ 22 w 50"/>
                  <a:gd name="T3" fmla="*/ 14 h 45"/>
                  <a:gd name="T4" fmla="*/ 8 w 50"/>
                  <a:gd name="T5" fmla="*/ 26 h 45"/>
                  <a:gd name="T6" fmla="*/ 1 w 50"/>
                  <a:gd name="T7" fmla="*/ 35 h 45"/>
                  <a:gd name="T8" fmla="*/ 0 w 50"/>
                  <a:gd name="T9" fmla="*/ 40 h 45"/>
                  <a:gd name="T10" fmla="*/ 2 w 50"/>
                  <a:gd name="T11" fmla="*/ 44 h 45"/>
                  <a:gd name="T12" fmla="*/ 10 w 50"/>
                  <a:gd name="T13" fmla="*/ 45 h 45"/>
                  <a:gd name="T14" fmla="*/ 25 w 50"/>
                  <a:gd name="T15" fmla="*/ 38 h 45"/>
                  <a:gd name="T16" fmla="*/ 50 w 50"/>
                  <a:gd name="T17" fmla="*/ 20 h 45"/>
                  <a:gd name="T18" fmla="*/ 50 w 50"/>
                  <a:gd name="T19" fmla="*/ 17 h 45"/>
                  <a:gd name="T20" fmla="*/ 43 w 50"/>
                  <a:gd name="T21" fmla="*/ 0 h 45"/>
                  <a:gd name="T22" fmla="*/ 23 w 50"/>
                  <a:gd name="T23" fmla="*/ 8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0" h="45">
                    <a:moveTo>
                      <a:pt x="23" y="8"/>
                    </a:moveTo>
                    <a:cubicBezTo>
                      <a:pt x="22" y="14"/>
                      <a:pt x="22" y="14"/>
                      <a:pt x="22" y="14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8" y="26"/>
                      <a:pt x="3" y="32"/>
                      <a:pt x="1" y="35"/>
                    </a:cubicBezTo>
                    <a:cubicBezTo>
                      <a:pt x="0" y="36"/>
                      <a:pt x="0" y="38"/>
                      <a:pt x="0" y="40"/>
                    </a:cubicBezTo>
                    <a:cubicBezTo>
                      <a:pt x="0" y="41"/>
                      <a:pt x="1" y="43"/>
                      <a:pt x="2" y="44"/>
                    </a:cubicBezTo>
                    <a:cubicBezTo>
                      <a:pt x="4" y="45"/>
                      <a:pt x="7" y="45"/>
                      <a:pt x="10" y="45"/>
                    </a:cubicBezTo>
                    <a:cubicBezTo>
                      <a:pt x="18" y="45"/>
                      <a:pt x="25" y="38"/>
                      <a:pt x="25" y="38"/>
                    </a:cubicBezTo>
                    <a:cubicBezTo>
                      <a:pt x="26" y="37"/>
                      <a:pt x="50" y="20"/>
                      <a:pt x="50" y="20"/>
                    </a:cubicBezTo>
                    <a:cubicBezTo>
                      <a:pt x="50" y="20"/>
                      <a:pt x="50" y="19"/>
                      <a:pt x="50" y="17"/>
                    </a:cubicBezTo>
                    <a:cubicBezTo>
                      <a:pt x="48" y="8"/>
                      <a:pt x="43" y="0"/>
                      <a:pt x="43" y="0"/>
                    </a:cubicBezTo>
                    <a:lnTo>
                      <a:pt x="23" y="8"/>
                    </a:lnTo>
                    <a:close/>
                  </a:path>
                </a:pathLst>
              </a:custGeom>
              <a:solidFill>
                <a:srgbClr val="269F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6" name="Freeform: Shape 225" descr="d3973114-d821-4662-9c6b-586a0cd04029"/>
              <p:cNvSpPr/>
              <p:nvPr/>
            </p:nvSpPr>
            <p:spPr bwMode="auto">
              <a:xfrm>
                <a:off x="5112" y="1274"/>
                <a:ext cx="14" cy="6"/>
              </a:xfrm>
              <a:custGeom>
                <a:avLst/>
                <a:gdLst>
                  <a:gd name="T0" fmla="*/ 13 w 14"/>
                  <a:gd name="T1" fmla="*/ 6 h 6"/>
                  <a:gd name="T2" fmla="*/ 14 w 14"/>
                  <a:gd name="T3" fmla="*/ 6 h 6"/>
                  <a:gd name="T4" fmla="*/ 14 w 14"/>
                  <a:gd name="T5" fmla="*/ 5 h 6"/>
                  <a:gd name="T6" fmla="*/ 6 w 14"/>
                  <a:gd name="T7" fmla="*/ 1 h 6"/>
                  <a:gd name="T8" fmla="*/ 0 w 14"/>
                  <a:gd name="T9" fmla="*/ 1 h 6"/>
                  <a:gd name="T10" fmla="*/ 0 w 14"/>
                  <a:gd name="T11" fmla="*/ 2 h 6"/>
                  <a:gd name="T12" fmla="*/ 1 w 14"/>
                  <a:gd name="T13" fmla="*/ 2 h 6"/>
                  <a:gd name="T14" fmla="*/ 6 w 14"/>
                  <a:gd name="T15" fmla="*/ 2 h 6"/>
                  <a:gd name="T16" fmla="*/ 13 w 14"/>
                  <a:gd name="T1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6">
                    <a:moveTo>
                      <a:pt x="13" y="6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0" y="2"/>
                      <a:pt x="6" y="1"/>
                    </a:cubicBezTo>
                    <a:cubicBezTo>
                      <a:pt x="3" y="0"/>
                      <a:pt x="1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3" y="1"/>
                      <a:pt x="6" y="2"/>
                    </a:cubicBezTo>
                    <a:cubicBezTo>
                      <a:pt x="9" y="3"/>
                      <a:pt x="12" y="5"/>
                      <a:pt x="13" y="6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7" name="Freeform: Shape 226" descr="101cf0f2-27df-4244-bcef-1f8745cd7a6e"/>
              <p:cNvSpPr/>
              <p:nvPr/>
            </p:nvSpPr>
            <p:spPr bwMode="auto">
              <a:xfrm>
                <a:off x="5109" y="1277"/>
                <a:ext cx="14" cy="5"/>
              </a:xfrm>
              <a:custGeom>
                <a:avLst/>
                <a:gdLst>
                  <a:gd name="T0" fmla="*/ 14 w 14"/>
                  <a:gd name="T1" fmla="*/ 5 h 5"/>
                  <a:gd name="T2" fmla="*/ 14 w 14"/>
                  <a:gd name="T3" fmla="*/ 5 h 5"/>
                  <a:gd name="T4" fmla="*/ 14 w 14"/>
                  <a:gd name="T5" fmla="*/ 5 h 5"/>
                  <a:gd name="T6" fmla="*/ 7 w 14"/>
                  <a:gd name="T7" fmla="*/ 1 h 5"/>
                  <a:gd name="T8" fmla="*/ 1 w 14"/>
                  <a:gd name="T9" fmla="*/ 1 h 5"/>
                  <a:gd name="T10" fmla="*/ 0 w 14"/>
                  <a:gd name="T11" fmla="*/ 2 h 5"/>
                  <a:gd name="T12" fmla="*/ 1 w 14"/>
                  <a:gd name="T13" fmla="*/ 2 h 5"/>
                  <a:gd name="T14" fmla="*/ 6 w 14"/>
                  <a:gd name="T15" fmla="*/ 1 h 5"/>
                  <a:gd name="T16" fmla="*/ 14 w 14"/>
                  <a:gd name="T1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5">
                    <a:moveTo>
                      <a:pt x="14" y="5"/>
                    </a:moveTo>
                    <a:cubicBezTo>
                      <a:pt x="14" y="5"/>
                      <a:pt x="14" y="5"/>
                      <a:pt x="14" y="5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0" y="1"/>
                      <a:pt x="7" y="1"/>
                    </a:cubicBezTo>
                    <a:cubicBezTo>
                      <a:pt x="4" y="0"/>
                      <a:pt x="1" y="1"/>
                      <a:pt x="1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1"/>
                      <a:pt x="4" y="1"/>
                      <a:pt x="6" y="1"/>
                    </a:cubicBezTo>
                    <a:cubicBezTo>
                      <a:pt x="9" y="2"/>
                      <a:pt x="13" y="4"/>
                      <a:pt x="14" y="5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8" name="Freeform: Shape 227" descr="9f5a205e-fa11-44fa-8171-bdc2b9a4ebbd"/>
              <p:cNvSpPr/>
              <p:nvPr/>
            </p:nvSpPr>
            <p:spPr bwMode="auto">
              <a:xfrm>
                <a:off x="5107" y="1280"/>
                <a:ext cx="14" cy="4"/>
              </a:xfrm>
              <a:custGeom>
                <a:avLst/>
                <a:gdLst>
                  <a:gd name="T0" fmla="*/ 14 w 14"/>
                  <a:gd name="T1" fmla="*/ 4 h 4"/>
                  <a:gd name="T2" fmla="*/ 14 w 14"/>
                  <a:gd name="T3" fmla="*/ 4 h 4"/>
                  <a:gd name="T4" fmla="*/ 14 w 14"/>
                  <a:gd name="T5" fmla="*/ 4 h 4"/>
                  <a:gd name="T6" fmla="*/ 6 w 14"/>
                  <a:gd name="T7" fmla="*/ 0 h 4"/>
                  <a:gd name="T8" fmla="*/ 0 w 14"/>
                  <a:gd name="T9" fmla="*/ 1 h 4"/>
                  <a:gd name="T10" fmla="*/ 0 w 14"/>
                  <a:gd name="T11" fmla="*/ 2 h 4"/>
                  <a:gd name="T12" fmla="*/ 1 w 14"/>
                  <a:gd name="T13" fmla="*/ 2 h 4"/>
                  <a:gd name="T14" fmla="*/ 6 w 14"/>
                  <a:gd name="T15" fmla="*/ 1 h 4"/>
                  <a:gd name="T16" fmla="*/ 14 w 14"/>
                  <a:gd name="T17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4">
                    <a:moveTo>
                      <a:pt x="14" y="4"/>
                    </a:moveTo>
                    <a:cubicBezTo>
                      <a:pt x="14" y="4"/>
                      <a:pt x="14" y="4"/>
                      <a:pt x="14" y="4"/>
                    </a:cubicBezTo>
                    <a:cubicBezTo>
                      <a:pt x="14" y="4"/>
                      <a:pt x="14" y="4"/>
                      <a:pt x="14" y="4"/>
                    </a:cubicBezTo>
                    <a:cubicBezTo>
                      <a:pt x="13" y="3"/>
                      <a:pt x="9" y="1"/>
                      <a:pt x="6" y="0"/>
                    </a:cubicBezTo>
                    <a:cubicBezTo>
                      <a:pt x="3" y="0"/>
                      <a:pt x="1" y="0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3" y="1"/>
                      <a:pt x="6" y="1"/>
                    </a:cubicBezTo>
                    <a:cubicBezTo>
                      <a:pt x="9" y="2"/>
                      <a:pt x="12" y="4"/>
                      <a:pt x="14" y="4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9" name="Freeform: Shape 228" descr="865089ea-9c69-4a95-bb2f-cff106960282"/>
              <p:cNvSpPr/>
              <p:nvPr/>
            </p:nvSpPr>
            <p:spPr bwMode="auto">
              <a:xfrm>
                <a:off x="5101" y="1285"/>
                <a:ext cx="21" cy="13"/>
              </a:xfrm>
              <a:custGeom>
                <a:avLst/>
                <a:gdLst>
                  <a:gd name="T0" fmla="*/ 1 w 21"/>
                  <a:gd name="T1" fmla="*/ 3 h 13"/>
                  <a:gd name="T2" fmla="*/ 2 w 21"/>
                  <a:gd name="T3" fmla="*/ 1 h 13"/>
                  <a:gd name="T4" fmla="*/ 10 w 21"/>
                  <a:gd name="T5" fmla="*/ 1 h 13"/>
                  <a:gd name="T6" fmla="*/ 21 w 21"/>
                  <a:gd name="T7" fmla="*/ 8 h 13"/>
                  <a:gd name="T8" fmla="*/ 6 w 21"/>
                  <a:gd name="T9" fmla="*/ 13 h 13"/>
                  <a:gd name="T10" fmla="*/ 6 w 21"/>
                  <a:gd name="T11" fmla="*/ 13 h 13"/>
                  <a:gd name="T12" fmla="*/ 2 w 21"/>
                  <a:gd name="T13" fmla="*/ 12 h 13"/>
                  <a:gd name="T14" fmla="*/ 0 w 21"/>
                  <a:gd name="T15" fmla="*/ 8 h 13"/>
                  <a:gd name="T16" fmla="*/ 1 w 21"/>
                  <a:gd name="T17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1" h="13">
                    <a:moveTo>
                      <a:pt x="1" y="3"/>
                    </a:moveTo>
                    <a:cubicBezTo>
                      <a:pt x="1" y="2"/>
                      <a:pt x="2" y="2"/>
                      <a:pt x="2" y="1"/>
                    </a:cubicBezTo>
                    <a:cubicBezTo>
                      <a:pt x="3" y="1"/>
                      <a:pt x="5" y="0"/>
                      <a:pt x="10" y="1"/>
                    </a:cubicBezTo>
                    <a:cubicBezTo>
                      <a:pt x="17" y="3"/>
                      <a:pt x="21" y="8"/>
                      <a:pt x="21" y="8"/>
                    </a:cubicBezTo>
                    <a:cubicBezTo>
                      <a:pt x="21" y="8"/>
                      <a:pt x="17" y="11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4" y="13"/>
                      <a:pt x="3" y="12"/>
                      <a:pt x="2" y="12"/>
                    </a:cubicBezTo>
                    <a:cubicBezTo>
                      <a:pt x="1" y="11"/>
                      <a:pt x="0" y="9"/>
                      <a:pt x="0" y="8"/>
                    </a:cubicBezTo>
                    <a:cubicBezTo>
                      <a:pt x="0" y="6"/>
                      <a:pt x="0" y="4"/>
                      <a:pt x="1" y="3"/>
                    </a:cubicBezTo>
                    <a:close/>
                  </a:path>
                </a:pathLst>
              </a:custGeom>
              <a:solidFill>
                <a:srgbClr val="254B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0" name="Freeform: Shape 229" descr="4d600c5f-825d-49cd-8ea9-988196886ab5"/>
              <p:cNvSpPr/>
              <p:nvPr/>
            </p:nvSpPr>
            <p:spPr bwMode="auto">
              <a:xfrm>
                <a:off x="5101" y="1270"/>
                <a:ext cx="50" cy="30"/>
              </a:xfrm>
              <a:custGeom>
                <a:avLst/>
                <a:gdLst>
                  <a:gd name="T0" fmla="*/ 0 w 50"/>
                  <a:gd name="T1" fmla="*/ 23 h 30"/>
                  <a:gd name="T2" fmla="*/ 9 w 50"/>
                  <a:gd name="T3" fmla="*/ 26 h 30"/>
                  <a:gd name="T4" fmla="*/ 47 w 50"/>
                  <a:gd name="T5" fmla="*/ 3 h 30"/>
                  <a:gd name="T6" fmla="*/ 50 w 50"/>
                  <a:gd name="T7" fmla="*/ 0 h 30"/>
                  <a:gd name="T8" fmla="*/ 50 w 50"/>
                  <a:gd name="T9" fmla="*/ 3 h 30"/>
                  <a:gd name="T10" fmla="*/ 49 w 50"/>
                  <a:gd name="T11" fmla="*/ 7 h 30"/>
                  <a:gd name="T12" fmla="*/ 29 w 50"/>
                  <a:gd name="T13" fmla="*/ 22 h 30"/>
                  <a:gd name="T14" fmla="*/ 10 w 50"/>
                  <a:gd name="T15" fmla="*/ 29 h 30"/>
                  <a:gd name="T16" fmla="*/ 1 w 50"/>
                  <a:gd name="T17" fmla="*/ 27 h 30"/>
                  <a:gd name="T18" fmla="*/ 0 w 50"/>
                  <a:gd name="T19" fmla="*/ 23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30">
                    <a:moveTo>
                      <a:pt x="0" y="23"/>
                    </a:moveTo>
                    <a:cubicBezTo>
                      <a:pt x="1" y="25"/>
                      <a:pt x="7" y="26"/>
                      <a:pt x="9" y="26"/>
                    </a:cubicBezTo>
                    <a:cubicBezTo>
                      <a:pt x="23" y="26"/>
                      <a:pt x="46" y="4"/>
                      <a:pt x="47" y="3"/>
                    </a:cubicBezTo>
                    <a:cubicBezTo>
                      <a:pt x="49" y="1"/>
                      <a:pt x="50" y="0"/>
                      <a:pt x="50" y="0"/>
                    </a:cubicBezTo>
                    <a:cubicBezTo>
                      <a:pt x="50" y="3"/>
                      <a:pt x="50" y="3"/>
                      <a:pt x="50" y="3"/>
                    </a:cubicBezTo>
                    <a:cubicBezTo>
                      <a:pt x="50" y="3"/>
                      <a:pt x="50" y="6"/>
                      <a:pt x="49" y="7"/>
                    </a:cubicBezTo>
                    <a:cubicBezTo>
                      <a:pt x="48" y="8"/>
                      <a:pt x="31" y="21"/>
                      <a:pt x="29" y="22"/>
                    </a:cubicBezTo>
                    <a:cubicBezTo>
                      <a:pt x="29" y="22"/>
                      <a:pt x="19" y="30"/>
                      <a:pt x="10" y="29"/>
                    </a:cubicBezTo>
                    <a:cubicBezTo>
                      <a:pt x="7" y="29"/>
                      <a:pt x="3" y="29"/>
                      <a:pt x="1" y="27"/>
                    </a:cubicBezTo>
                    <a:cubicBezTo>
                      <a:pt x="0" y="26"/>
                      <a:pt x="0" y="22"/>
                      <a:pt x="0" y="23"/>
                    </a:cubicBezTo>
                    <a:close/>
                  </a:path>
                </a:pathLst>
              </a:custGeom>
              <a:solidFill>
                <a:srgbClr val="D5D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1" name="Freeform: Shape 230" descr="cac2d89f-912d-44d1-bcfc-0fc3e74c8adf"/>
              <p:cNvSpPr/>
              <p:nvPr/>
            </p:nvSpPr>
            <p:spPr bwMode="auto">
              <a:xfrm>
                <a:off x="5102" y="1087"/>
                <a:ext cx="68" cy="186"/>
              </a:xfrm>
              <a:custGeom>
                <a:avLst/>
                <a:gdLst>
                  <a:gd name="T0" fmla="*/ 24 w 68"/>
                  <a:gd name="T1" fmla="*/ 21 h 186"/>
                  <a:gd name="T2" fmla="*/ 2 w 68"/>
                  <a:gd name="T3" fmla="*/ 108 h 186"/>
                  <a:gd name="T4" fmla="*/ 6 w 68"/>
                  <a:gd name="T5" fmla="*/ 134 h 186"/>
                  <a:gd name="T6" fmla="*/ 19 w 68"/>
                  <a:gd name="T7" fmla="*/ 181 h 186"/>
                  <a:gd name="T8" fmla="*/ 38 w 68"/>
                  <a:gd name="T9" fmla="*/ 182 h 186"/>
                  <a:gd name="T10" fmla="*/ 47 w 68"/>
                  <a:gd name="T11" fmla="*/ 174 h 186"/>
                  <a:gd name="T12" fmla="*/ 34 w 68"/>
                  <a:gd name="T13" fmla="*/ 120 h 186"/>
                  <a:gd name="T14" fmla="*/ 36 w 68"/>
                  <a:gd name="T15" fmla="*/ 101 h 186"/>
                  <a:gd name="T16" fmla="*/ 55 w 68"/>
                  <a:gd name="T17" fmla="*/ 51 h 186"/>
                  <a:gd name="T18" fmla="*/ 61 w 68"/>
                  <a:gd name="T19" fmla="*/ 11 h 186"/>
                  <a:gd name="T20" fmla="*/ 24 w 68"/>
                  <a:gd name="T21" fmla="*/ 21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8" h="186">
                    <a:moveTo>
                      <a:pt x="24" y="21"/>
                    </a:moveTo>
                    <a:cubicBezTo>
                      <a:pt x="24" y="21"/>
                      <a:pt x="6" y="81"/>
                      <a:pt x="2" y="108"/>
                    </a:cubicBezTo>
                    <a:cubicBezTo>
                      <a:pt x="0" y="117"/>
                      <a:pt x="6" y="134"/>
                      <a:pt x="6" y="134"/>
                    </a:cubicBezTo>
                    <a:cubicBezTo>
                      <a:pt x="19" y="181"/>
                      <a:pt x="19" y="181"/>
                      <a:pt x="19" y="181"/>
                    </a:cubicBezTo>
                    <a:cubicBezTo>
                      <a:pt x="19" y="181"/>
                      <a:pt x="29" y="186"/>
                      <a:pt x="38" y="182"/>
                    </a:cubicBezTo>
                    <a:cubicBezTo>
                      <a:pt x="46" y="177"/>
                      <a:pt x="47" y="174"/>
                      <a:pt x="47" y="174"/>
                    </a:cubicBezTo>
                    <a:cubicBezTo>
                      <a:pt x="47" y="174"/>
                      <a:pt x="41" y="141"/>
                      <a:pt x="34" y="120"/>
                    </a:cubicBezTo>
                    <a:cubicBezTo>
                      <a:pt x="32" y="111"/>
                      <a:pt x="36" y="101"/>
                      <a:pt x="36" y="101"/>
                    </a:cubicBezTo>
                    <a:cubicBezTo>
                      <a:pt x="55" y="51"/>
                      <a:pt x="55" y="51"/>
                      <a:pt x="55" y="51"/>
                    </a:cubicBezTo>
                    <a:cubicBezTo>
                      <a:pt x="55" y="51"/>
                      <a:pt x="68" y="26"/>
                      <a:pt x="61" y="11"/>
                    </a:cubicBezTo>
                    <a:cubicBezTo>
                      <a:pt x="56" y="0"/>
                      <a:pt x="24" y="21"/>
                      <a:pt x="24" y="21"/>
                    </a:cubicBezTo>
                    <a:close/>
                  </a:path>
                </a:pathLst>
              </a:custGeom>
              <a:solidFill>
                <a:srgbClr val="254B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2" name="Freeform: Shape 231" descr="c43d4871-9a8b-4a0a-919d-83a5dd522950"/>
              <p:cNvSpPr/>
              <p:nvPr/>
            </p:nvSpPr>
            <p:spPr bwMode="auto">
              <a:xfrm>
                <a:off x="5011" y="1030"/>
                <a:ext cx="83" cy="89"/>
              </a:xfrm>
              <a:custGeom>
                <a:avLst/>
                <a:gdLst>
                  <a:gd name="T0" fmla="*/ 8 w 83"/>
                  <a:gd name="T1" fmla="*/ 90 h 90"/>
                  <a:gd name="T2" fmla="*/ 39 w 83"/>
                  <a:gd name="T3" fmla="*/ 75 h 90"/>
                  <a:gd name="T4" fmla="*/ 54 w 83"/>
                  <a:gd name="T5" fmla="*/ 61 h 90"/>
                  <a:gd name="T6" fmla="*/ 78 w 83"/>
                  <a:gd name="T7" fmla="*/ 19 h 90"/>
                  <a:gd name="T8" fmla="*/ 56 w 83"/>
                  <a:gd name="T9" fmla="*/ 13 h 90"/>
                  <a:gd name="T10" fmla="*/ 35 w 83"/>
                  <a:gd name="T11" fmla="*/ 52 h 90"/>
                  <a:gd name="T12" fmla="*/ 25 w 83"/>
                  <a:gd name="T13" fmla="*/ 61 h 90"/>
                  <a:gd name="T14" fmla="*/ 0 w 83"/>
                  <a:gd name="T15" fmla="*/ 83 h 90"/>
                  <a:gd name="T16" fmla="*/ 8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8" y="90"/>
                    </a:moveTo>
                    <a:cubicBezTo>
                      <a:pt x="14" y="89"/>
                      <a:pt x="33" y="80"/>
                      <a:pt x="39" y="75"/>
                    </a:cubicBezTo>
                    <a:cubicBezTo>
                      <a:pt x="48" y="70"/>
                      <a:pt x="54" y="61"/>
                      <a:pt x="54" y="61"/>
                    </a:cubicBezTo>
                    <a:cubicBezTo>
                      <a:pt x="54" y="61"/>
                      <a:pt x="76" y="28"/>
                      <a:pt x="78" y="19"/>
                    </a:cubicBezTo>
                    <a:cubicBezTo>
                      <a:pt x="83" y="4"/>
                      <a:pt x="65" y="0"/>
                      <a:pt x="56" y="13"/>
                    </a:cubicBezTo>
                    <a:cubicBezTo>
                      <a:pt x="52" y="18"/>
                      <a:pt x="39" y="43"/>
                      <a:pt x="35" y="52"/>
                    </a:cubicBezTo>
                    <a:cubicBezTo>
                      <a:pt x="32" y="56"/>
                      <a:pt x="25" y="61"/>
                      <a:pt x="25" y="61"/>
                    </a:cubicBezTo>
                    <a:cubicBezTo>
                      <a:pt x="0" y="83"/>
                      <a:pt x="0" y="83"/>
                      <a:pt x="0" y="83"/>
                    </a:cubicBezTo>
                    <a:cubicBezTo>
                      <a:pt x="0" y="83"/>
                      <a:pt x="7" y="90"/>
                      <a:pt x="8" y="90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3" name="Freeform: Shape 232" descr="f62b92f5-fca2-44a8-b564-c042dba4340e"/>
              <p:cNvSpPr/>
              <p:nvPr/>
            </p:nvSpPr>
            <p:spPr bwMode="auto">
              <a:xfrm>
                <a:off x="5047" y="1033"/>
                <a:ext cx="37" cy="60"/>
              </a:xfrm>
              <a:custGeom>
                <a:avLst/>
                <a:gdLst>
                  <a:gd name="T0" fmla="*/ 32 w 37"/>
                  <a:gd name="T1" fmla="*/ 48 h 61"/>
                  <a:gd name="T2" fmla="*/ 0 w 37"/>
                  <a:gd name="T3" fmla="*/ 41 h 61"/>
                  <a:gd name="T4" fmla="*/ 6 w 37"/>
                  <a:gd name="T5" fmla="*/ 27 h 61"/>
                  <a:gd name="T6" fmla="*/ 12 w 37"/>
                  <a:gd name="T7" fmla="*/ 11 h 61"/>
                  <a:gd name="T8" fmla="*/ 35 w 37"/>
                  <a:gd name="T9" fmla="*/ 10 h 61"/>
                  <a:gd name="T10" fmla="*/ 32 w 37"/>
                  <a:gd name="T11" fmla="*/ 48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" h="61">
                    <a:moveTo>
                      <a:pt x="32" y="48"/>
                    </a:moveTo>
                    <a:cubicBezTo>
                      <a:pt x="32" y="48"/>
                      <a:pt x="14" y="61"/>
                      <a:pt x="0" y="41"/>
                    </a:cubicBezTo>
                    <a:cubicBezTo>
                      <a:pt x="0" y="41"/>
                      <a:pt x="2" y="36"/>
                      <a:pt x="6" y="27"/>
                    </a:cubicBezTo>
                    <a:cubicBezTo>
                      <a:pt x="10" y="19"/>
                      <a:pt x="10" y="12"/>
                      <a:pt x="12" y="11"/>
                    </a:cubicBezTo>
                    <a:cubicBezTo>
                      <a:pt x="15" y="9"/>
                      <a:pt x="29" y="0"/>
                      <a:pt x="35" y="10"/>
                    </a:cubicBezTo>
                    <a:cubicBezTo>
                      <a:pt x="37" y="13"/>
                      <a:pt x="32" y="48"/>
                      <a:pt x="32" y="48"/>
                    </a:cubicBezTo>
                    <a:close/>
                  </a:path>
                </a:pathLst>
              </a:custGeom>
              <a:solidFill>
                <a:srgbClr val="048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4" name="Freeform: Shape 233" descr="d76e375c-300e-4c77-88f5-93bf438ad710"/>
              <p:cNvSpPr/>
              <p:nvPr/>
            </p:nvSpPr>
            <p:spPr bwMode="auto">
              <a:xfrm>
                <a:off x="5059" y="1016"/>
                <a:ext cx="118" cy="128"/>
              </a:xfrm>
              <a:custGeom>
                <a:avLst/>
                <a:gdLst>
                  <a:gd name="T0" fmla="*/ 0 w 118"/>
                  <a:gd name="T1" fmla="*/ 35 h 129"/>
                  <a:gd name="T2" fmla="*/ 29 w 118"/>
                  <a:gd name="T3" fmla="*/ 72 h 129"/>
                  <a:gd name="T4" fmla="*/ 43 w 118"/>
                  <a:gd name="T5" fmla="*/ 88 h 129"/>
                  <a:gd name="T6" fmla="*/ 35 w 118"/>
                  <a:gd name="T7" fmla="*/ 99 h 129"/>
                  <a:gd name="T8" fmla="*/ 48 w 118"/>
                  <a:gd name="T9" fmla="*/ 112 h 129"/>
                  <a:gd name="T10" fmla="*/ 99 w 118"/>
                  <a:gd name="T11" fmla="*/ 113 h 129"/>
                  <a:gd name="T12" fmla="*/ 118 w 118"/>
                  <a:gd name="T13" fmla="*/ 97 h 129"/>
                  <a:gd name="T14" fmla="*/ 91 w 118"/>
                  <a:gd name="T15" fmla="*/ 50 h 129"/>
                  <a:gd name="T16" fmla="*/ 68 w 118"/>
                  <a:gd name="T17" fmla="*/ 22 h 129"/>
                  <a:gd name="T18" fmla="*/ 12 w 118"/>
                  <a:gd name="T19" fmla="*/ 9 h 129"/>
                  <a:gd name="T20" fmla="*/ 0 w 118"/>
                  <a:gd name="T21" fmla="*/ 35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8" h="129">
                    <a:moveTo>
                      <a:pt x="0" y="35"/>
                    </a:moveTo>
                    <a:cubicBezTo>
                      <a:pt x="0" y="44"/>
                      <a:pt x="10" y="57"/>
                      <a:pt x="29" y="72"/>
                    </a:cubicBezTo>
                    <a:cubicBezTo>
                      <a:pt x="29" y="72"/>
                      <a:pt x="43" y="84"/>
                      <a:pt x="43" y="88"/>
                    </a:cubicBezTo>
                    <a:cubicBezTo>
                      <a:pt x="44" y="94"/>
                      <a:pt x="35" y="98"/>
                      <a:pt x="35" y="99"/>
                    </a:cubicBezTo>
                    <a:cubicBezTo>
                      <a:pt x="36" y="104"/>
                      <a:pt x="39" y="106"/>
                      <a:pt x="48" y="112"/>
                    </a:cubicBezTo>
                    <a:cubicBezTo>
                      <a:pt x="54" y="116"/>
                      <a:pt x="75" y="129"/>
                      <a:pt x="99" y="113"/>
                    </a:cubicBezTo>
                    <a:cubicBezTo>
                      <a:pt x="111" y="104"/>
                      <a:pt x="118" y="97"/>
                      <a:pt x="118" y="97"/>
                    </a:cubicBezTo>
                    <a:cubicBezTo>
                      <a:pt x="113" y="91"/>
                      <a:pt x="102" y="67"/>
                      <a:pt x="91" y="50"/>
                    </a:cubicBezTo>
                    <a:cubicBezTo>
                      <a:pt x="79" y="32"/>
                      <a:pt x="68" y="22"/>
                      <a:pt x="68" y="22"/>
                    </a:cubicBezTo>
                    <a:cubicBezTo>
                      <a:pt x="39" y="0"/>
                      <a:pt x="12" y="9"/>
                      <a:pt x="12" y="9"/>
                    </a:cubicBezTo>
                    <a:cubicBezTo>
                      <a:pt x="12" y="9"/>
                      <a:pt x="1" y="28"/>
                      <a:pt x="0" y="35"/>
                    </a:cubicBezTo>
                    <a:close/>
                  </a:path>
                </a:pathLst>
              </a:custGeom>
              <a:solidFill>
                <a:srgbClr val="0BA2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5" name="Freeform: Shape 234" descr="7f4dc5d8-0ed1-42e0-8987-0f5883c61ee5"/>
              <p:cNvSpPr/>
              <p:nvPr/>
            </p:nvSpPr>
            <p:spPr bwMode="auto">
              <a:xfrm>
                <a:off x="5075" y="1023"/>
                <a:ext cx="27" cy="38"/>
              </a:xfrm>
              <a:custGeom>
                <a:avLst/>
                <a:gdLst>
                  <a:gd name="T0" fmla="*/ 3 w 27"/>
                  <a:gd name="T1" fmla="*/ 15 h 38"/>
                  <a:gd name="T2" fmla="*/ 7 w 27"/>
                  <a:gd name="T3" fmla="*/ 35 h 38"/>
                  <a:gd name="T4" fmla="*/ 22 w 27"/>
                  <a:gd name="T5" fmla="*/ 23 h 38"/>
                  <a:gd name="T6" fmla="*/ 20 w 27"/>
                  <a:gd name="T7" fmla="*/ 4 h 38"/>
                  <a:gd name="T8" fmla="*/ 3 w 27"/>
                  <a:gd name="T9" fmla="*/ 15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38">
                    <a:moveTo>
                      <a:pt x="3" y="15"/>
                    </a:moveTo>
                    <a:cubicBezTo>
                      <a:pt x="0" y="22"/>
                      <a:pt x="3" y="32"/>
                      <a:pt x="7" y="35"/>
                    </a:cubicBezTo>
                    <a:cubicBezTo>
                      <a:pt x="12" y="38"/>
                      <a:pt x="19" y="31"/>
                      <a:pt x="22" y="23"/>
                    </a:cubicBezTo>
                    <a:cubicBezTo>
                      <a:pt x="24" y="18"/>
                      <a:pt x="27" y="8"/>
                      <a:pt x="20" y="4"/>
                    </a:cubicBezTo>
                    <a:cubicBezTo>
                      <a:pt x="13" y="0"/>
                      <a:pt x="4" y="15"/>
                      <a:pt x="3" y="15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6" name="Freeform: Shape 235" descr="29449407-a333-410c-bd0d-498010698947"/>
              <p:cNvSpPr/>
              <p:nvPr/>
            </p:nvSpPr>
            <p:spPr bwMode="auto">
              <a:xfrm>
                <a:off x="5056" y="1020"/>
                <a:ext cx="46" cy="34"/>
              </a:xfrm>
              <a:custGeom>
                <a:avLst/>
                <a:gdLst>
                  <a:gd name="T0" fmla="*/ 28 w 46"/>
                  <a:gd name="T1" fmla="*/ 31 h 34"/>
                  <a:gd name="T2" fmla="*/ 39 w 46"/>
                  <a:gd name="T3" fmla="*/ 7 h 34"/>
                  <a:gd name="T4" fmla="*/ 19 w 46"/>
                  <a:gd name="T5" fmla="*/ 0 h 34"/>
                  <a:gd name="T6" fmla="*/ 6 w 46"/>
                  <a:gd name="T7" fmla="*/ 24 h 34"/>
                  <a:gd name="T8" fmla="*/ 18 w 46"/>
                  <a:gd name="T9" fmla="*/ 26 h 34"/>
                  <a:gd name="T10" fmla="*/ 28 w 46"/>
                  <a:gd name="T11" fmla="*/ 3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" h="34">
                    <a:moveTo>
                      <a:pt x="28" y="31"/>
                    </a:moveTo>
                    <a:cubicBezTo>
                      <a:pt x="38" y="34"/>
                      <a:pt x="46" y="9"/>
                      <a:pt x="39" y="7"/>
                    </a:cubicBezTo>
                    <a:cubicBezTo>
                      <a:pt x="35" y="6"/>
                      <a:pt x="19" y="0"/>
                      <a:pt x="19" y="0"/>
                    </a:cubicBezTo>
                    <a:cubicBezTo>
                      <a:pt x="19" y="0"/>
                      <a:pt x="0" y="21"/>
                      <a:pt x="6" y="24"/>
                    </a:cubicBezTo>
                    <a:cubicBezTo>
                      <a:pt x="8" y="25"/>
                      <a:pt x="15" y="26"/>
                      <a:pt x="18" y="26"/>
                    </a:cubicBezTo>
                    <a:cubicBezTo>
                      <a:pt x="25" y="27"/>
                      <a:pt x="28" y="31"/>
                      <a:pt x="28" y="31"/>
                    </a:cubicBez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7" name="Freeform: Shape 236" descr="ca8a5717-ee0a-41b1-ae8e-e462edb92a21"/>
              <p:cNvSpPr/>
              <p:nvPr/>
            </p:nvSpPr>
            <p:spPr bwMode="auto">
              <a:xfrm>
                <a:off x="5058" y="1012"/>
                <a:ext cx="11" cy="18"/>
              </a:xfrm>
              <a:custGeom>
                <a:avLst/>
                <a:gdLst>
                  <a:gd name="T0" fmla="*/ 5 w 11"/>
                  <a:gd name="T1" fmla="*/ 0 h 18"/>
                  <a:gd name="T2" fmla="*/ 1 w 11"/>
                  <a:gd name="T3" fmla="*/ 6 h 18"/>
                  <a:gd name="T4" fmla="*/ 2 w 11"/>
                  <a:gd name="T5" fmla="*/ 15 h 18"/>
                  <a:gd name="T6" fmla="*/ 5 w 11"/>
                  <a:gd name="T7" fmla="*/ 17 h 18"/>
                  <a:gd name="T8" fmla="*/ 9 w 11"/>
                  <a:gd name="T9" fmla="*/ 12 h 18"/>
                  <a:gd name="T10" fmla="*/ 10 w 11"/>
                  <a:gd name="T11" fmla="*/ 8 h 18"/>
                  <a:gd name="T12" fmla="*/ 5 w 11"/>
                  <a:gd name="T13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8">
                    <a:moveTo>
                      <a:pt x="5" y="0"/>
                    </a:moveTo>
                    <a:cubicBezTo>
                      <a:pt x="0" y="1"/>
                      <a:pt x="1" y="6"/>
                      <a:pt x="1" y="6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2" y="15"/>
                      <a:pt x="3" y="17"/>
                      <a:pt x="5" y="17"/>
                    </a:cubicBezTo>
                    <a:cubicBezTo>
                      <a:pt x="8" y="18"/>
                      <a:pt x="8" y="15"/>
                      <a:pt x="9" y="12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1" y="4"/>
                      <a:pt x="10" y="0"/>
                      <a:pt x="5" y="0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8" name="Freeform: Shape 237" descr="a2910783-7694-4e66-84b8-2ec4cc618dac"/>
              <p:cNvSpPr/>
              <p:nvPr/>
            </p:nvSpPr>
            <p:spPr bwMode="auto">
              <a:xfrm>
                <a:off x="5031" y="997"/>
                <a:ext cx="45" cy="57"/>
              </a:xfrm>
              <a:custGeom>
                <a:avLst/>
                <a:gdLst>
                  <a:gd name="T0" fmla="*/ 20 w 45"/>
                  <a:gd name="T1" fmla="*/ 3 h 57"/>
                  <a:gd name="T2" fmla="*/ 20 w 45"/>
                  <a:gd name="T3" fmla="*/ 3 h 57"/>
                  <a:gd name="T4" fmla="*/ 38 w 45"/>
                  <a:gd name="T5" fmla="*/ 0 h 57"/>
                  <a:gd name="T6" fmla="*/ 44 w 45"/>
                  <a:gd name="T7" fmla="*/ 33 h 57"/>
                  <a:gd name="T8" fmla="*/ 45 w 45"/>
                  <a:gd name="T9" fmla="*/ 40 h 57"/>
                  <a:gd name="T10" fmla="*/ 42 w 45"/>
                  <a:gd name="T11" fmla="*/ 46 h 57"/>
                  <a:gd name="T12" fmla="*/ 35 w 45"/>
                  <a:gd name="T13" fmla="*/ 52 h 57"/>
                  <a:gd name="T14" fmla="*/ 25 w 45"/>
                  <a:gd name="T15" fmla="*/ 57 h 57"/>
                  <a:gd name="T16" fmla="*/ 20 w 45"/>
                  <a:gd name="T17" fmla="*/ 55 h 57"/>
                  <a:gd name="T18" fmla="*/ 14 w 45"/>
                  <a:gd name="T19" fmla="*/ 50 h 57"/>
                  <a:gd name="T20" fmla="*/ 3 w 45"/>
                  <a:gd name="T21" fmla="*/ 14 h 57"/>
                  <a:gd name="T22" fmla="*/ 0 w 45"/>
                  <a:gd name="T23" fmla="*/ 4 h 57"/>
                  <a:gd name="T24" fmla="*/ 20 w 45"/>
                  <a:gd name="T25" fmla="*/ 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" h="57">
                    <a:moveTo>
                      <a:pt x="20" y="3"/>
                    </a:moveTo>
                    <a:cubicBezTo>
                      <a:pt x="20" y="3"/>
                      <a:pt x="20" y="3"/>
                      <a:pt x="20" y="3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44" y="33"/>
                      <a:pt x="44" y="33"/>
                      <a:pt x="44" y="33"/>
                    </a:cubicBezTo>
                    <a:cubicBezTo>
                      <a:pt x="44" y="36"/>
                      <a:pt x="45" y="38"/>
                      <a:pt x="45" y="40"/>
                    </a:cubicBezTo>
                    <a:cubicBezTo>
                      <a:pt x="45" y="42"/>
                      <a:pt x="44" y="44"/>
                      <a:pt x="42" y="46"/>
                    </a:cubicBezTo>
                    <a:cubicBezTo>
                      <a:pt x="42" y="46"/>
                      <a:pt x="39" y="49"/>
                      <a:pt x="35" y="52"/>
                    </a:cubicBezTo>
                    <a:cubicBezTo>
                      <a:pt x="34" y="53"/>
                      <a:pt x="29" y="57"/>
                      <a:pt x="25" y="57"/>
                    </a:cubicBezTo>
                    <a:cubicBezTo>
                      <a:pt x="23" y="56"/>
                      <a:pt x="20" y="55"/>
                      <a:pt x="20" y="55"/>
                    </a:cubicBezTo>
                    <a:cubicBezTo>
                      <a:pt x="17" y="54"/>
                      <a:pt x="16" y="53"/>
                      <a:pt x="14" y="50"/>
                    </a:cubicBezTo>
                    <a:cubicBezTo>
                      <a:pt x="12" y="46"/>
                      <a:pt x="3" y="14"/>
                      <a:pt x="3" y="14"/>
                    </a:cubicBezTo>
                    <a:cubicBezTo>
                      <a:pt x="0" y="4"/>
                      <a:pt x="0" y="4"/>
                      <a:pt x="0" y="4"/>
                    </a:cubicBezTo>
                    <a:lnTo>
                      <a:pt x="20" y="3"/>
                    </a:ln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9" name="Freeform: Shape 238" descr="89d1ba49-19a8-4714-8eb1-6b63959c1ec6"/>
              <p:cNvSpPr/>
              <p:nvPr/>
            </p:nvSpPr>
            <p:spPr bwMode="auto">
              <a:xfrm>
                <a:off x="5030" y="980"/>
                <a:ext cx="57" cy="46"/>
              </a:xfrm>
              <a:custGeom>
                <a:avLst/>
                <a:gdLst>
                  <a:gd name="T0" fmla="*/ 3 w 57"/>
                  <a:gd name="T1" fmla="*/ 15 h 46"/>
                  <a:gd name="T2" fmla="*/ 2 w 57"/>
                  <a:gd name="T3" fmla="*/ 27 h 46"/>
                  <a:gd name="T4" fmla="*/ 4 w 57"/>
                  <a:gd name="T5" fmla="*/ 31 h 46"/>
                  <a:gd name="T6" fmla="*/ 11 w 57"/>
                  <a:gd name="T7" fmla="*/ 28 h 46"/>
                  <a:gd name="T8" fmla="*/ 19 w 57"/>
                  <a:gd name="T9" fmla="*/ 33 h 46"/>
                  <a:gd name="T10" fmla="*/ 18 w 57"/>
                  <a:gd name="T11" fmla="*/ 27 h 46"/>
                  <a:gd name="T12" fmla="*/ 23 w 57"/>
                  <a:gd name="T13" fmla="*/ 32 h 46"/>
                  <a:gd name="T14" fmla="*/ 25 w 57"/>
                  <a:gd name="T15" fmla="*/ 29 h 46"/>
                  <a:gd name="T16" fmla="*/ 33 w 57"/>
                  <a:gd name="T17" fmla="*/ 39 h 46"/>
                  <a:gd name="T18" fmla="*/ 34 w 57"/>
                  <a:gd name="T19" fmla="*/ 42 h 46"/>
                  <a:gd name="T20" fmla="*/ 36 w 57"/>
                  <a:gd name="T21" fmla="*/ 45 h 46"/>
                  <a:gd name="T22" fmla="*/ 37 w 57"/>
                  <a:gd name="T23" fmla="*/ 42 h 46"/>
                  <a:gd name="T24" fmla="*/ 43 w 57"/>
                  <a:gd name="T25" fmla="*/ 37 h 46"/>
                  <a:gd name="T26" fmla="*/ 45 w 57"/>
                  <a:gd name="T27" fmla="*/ 46 h 46"/>
                  <a:gd name="T28" fmla="*/ 46 w 57"/>
                  <a:gd name="T29" fmla="*/ 46 h 46"/>
                  <a:gd name="T30" fmla="*/ 53 w 57"/>
                  <a:gd name="T31" fmla="*/ 42 h 46"/>
                  <a:gd name="T32" fmla="*/ 54 w 57"/>
                  <a:gd name="T33" fmla="*/ 35 h 46"/>
                  <a:gd name="T34" fmla="*/ 45 w 57"/>
                  <a:gd name="T35" fmla="*/ 8 h 46"/>
                  <a:gd name="T36" fmla="*/ 32 w 57"/>
                  <a:gd name="T37" fmla="*/ 1 h 46"/>
                  <a:gd name="T38" fmla="*/ 28 w 57"/>
                  <a:gd name="T39" fmla="*/ 3 h 46"/>
                  <a:gd name="T40" fmla="*/ 24 w 57"/>
                  <a:gd name="T41" fmla="*/ 0 h 46"/>
                  <a:gd name="T42" fmla="*/ 17 w 57"/>
                  <a:gd name="T43" fmla="*/ 5 h 46"/>
                  <a:gd name="T44" fmla="*/ 14 w 57"/>
                  <a:gd name="T45" fmla="*/ 4 h 46"/>
                  <a:gd name="T46" fmla="*/ 3 w 57"/>
                  <a:gd name="T47" fmla="*/ 15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7" h="46">
                    <a:moveTo>
                      <a:pt x="3" y="15"/>
                    </a:moveTo>
                    <a:cubicBezTo>
                      <a:pt x="0" y="19"/>
                      <a:pt x="0" y="23"/>
                      <a:pt x="2" y="27"/>
                    </a:cubicBezTo>
                    <a:cubicBezTo>
                      <a:pt x="3" y="29"/>
                      <a:pt x="4" y="31"/>
                      <a:pt x="4" y="31"/>
                    </a:cubicBezTo>
                    <a:cubicBezTo>
                      <a:pt x="4" y="31"/>
                      <a:pt x="6" y="24"/>
                      <a:pt x="11" y="28"/>
                    </a:cubicBezTo>
                    <a:cubicBezTo>
                      <a:pt x="16" y="31"/>
                      <a:pt x="19" y="33"/>
                      <a:pt x="19" y="33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4" y="32"/>
                      <a:pt x="24" y="29"/>
                      <a:pt x="25" y="29"/>
                    </a:cubicBezTo>
                    <a:cubicBezTo>
                      <a:pt x="31" y="30"/>
                      <a:pt x="33" y="37"/>
                      <a:pt x="33" y="39"/>
                    </a:cubicBezTo>
                    <a:cubicBezTo>
                      <a:pt x="34" y="42"/>
                      <a:pt x="34" y="42"/>
                      <a:pt x="34" y="42"/>
                    </a:cubicBezTo>
                    <a:cubicBezTo>
                      <a:pt x="34" y="44"/>
                      <a:pt x="34" y="46"/>
                      <a:pt x="36" y="45"/>
                    </a:cubicBezTo>
                    <a:cubicBezTo>
                      <a:pt x="37" y="45"/>
                      <a:pt x="37" y="44"/>
                      <a:pt x="37" y="42"/>
                    </a:cubicBezTo>
                    <a:cubicBezTo>
                      <a:pt x="37" y="42"/>
                      <a:pt x="37" y="35"/>
                      <a:pt x="43" y="37"/>
                    </a:cubicBezTo>
                    <a:cubicBezTo>
                      <a:pt x="46" y="38"/>
                      <a:pt x="45" y="45"/>
                      <a:pt x="45" y="46"/>
                    </a:cubicBezTo>
                    <a:cubicBezTo>
                      <a:pt x="46" y="46"/>
                      <a:pt x="46" y="46"/>
                      <a:pt x="46" y="46"/>
                    </a:cubicBezTo>
                    <a:cubicBezTo>
                      <a:pt x="48" y="46"/>
                      <a:pt x="52" y="45"/>
                      <a:pt x="53" y="42"/>
                    </a:cubicBezTo>
                    <a:cubicBezTo>
                      <a:pt x="53" y="40"/>
                      <a:pt x="54" y="37"/>
                      <a:pt x="54" y="35"/>
                    </a:cubicBezTo>
                    <a:cubicBezTo>
                      <a:pt x="57" y="24"/>
                      <a:pt x="52" y="13"/>
                      <a:pt x="45" y="8"/>
                    </a:cubicBezTo>
                    <a:cubicBezTo>
                      <a:pt x="42" y="6"/>
                      <a:pt x="32" y="2"/>
                      <a:pt x="32" y="1"/>
                    </a:cubicBezTo>
                    <a:cubicBezTo>
                      <a:pt x="32" y="1"/>
                      <a:pt x="30" y="2"/>
                      <a:pt x="28" y="3"/>
                    </a:cubicBezTo>
                    <a:cubicBezTo>
                      <a:pt x="21" y="4"/>
                      <a:pt x="24" y="0"/>
                      <a:pt x="24" y="0"/>
                    </a:cubicBezTo>
                    <a:cubicBezTo>
                      <a:pt x="22" y="0"/>
                      <a:pt x="18" y="5"/>
                      <a:pt x="17" y="5"/>
                    </a:cubicBezTo>
                    <a:cubicBezTo>
                      <a:pt x="15" y="8"/>
                      <a:pt x="14" y="4"/>
                      <a:pt x="14" y="4"/>
                    </a:cubicBezTo>
                    <a:cubicBezTo>
                      <a:pt x="12" y="6"/>
                      <a:pt x="3" y="15"/>
                      <a:pt x="3" y="15"/>
                    </a:cubicBezTo>
                    <a:close/>
                  </a:path>
                </a:pathLst>
              </a:custGeom>
              <a:solidFill>
                <a:srgbClr val="633A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0" name="Freeform: Shape 239" descr="42f9c535-828a-449a-921c-fc501bd3081f"/>
              <p:cNvSpPr/>
              <p:nvPr/>
            </p:nvSpPr>
            <p:spPr bwMode="auto">
              <a:xfrm>
                <a:off x="5067" y="1015"/>
                <a:ext cx="11" cy="18"/>
              </a:xfrm>
              <a:custGeom>
                <a:avLst/>
                <a:gdLst>
                  <a:gd name="T0" fmla="*/ 5 w 11"/>
                  <a:gd name="T1" fmla="*/ 1 h 18"/>
                  <a:gd name="T2" fmla="*/ 1 w 11"/>
                  <a:gd name="T3" fmla="*/ 8 h 18"/>
                  <a:gd name="T4" fmla="*/ 2 w 11"/>
                  <a:gd name="T5" fmla="*/ 16 h 18"/>
                  <a:gd name="T6" fmla="*/ 5 w 11"/>
                  <a:gd name="T7" fmla="*/ 18 h 18"/>
                  <a:gd name="T8" fmla="*/ 9 w 11"/>
                  <a:gd name="T9" fmla="*/ 12 h 18"/>
                  <a:gd name="T10" fmla="*/ 10 w 11"/>
                  <a:gd name="T11" fmla="*/ 8 h 18"/>
                  <a:gd name="T12" fmla="*/ 5 w 11"/>
                  <a:gd name="T13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" h="18">
                    <a:moveTo>
                      <a:pt x="5" y="1"/>
                    </a:moveTo>
                    <a:cubicBezTo>
                      <a:pt x="0" y="1"/>
                      <a:pt x="1" y="8"/>
                      <a:pt x="1" y="8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2" y="16"/>
                      <a:pt x="3" y="18"/>
                      <a:pt x="5" y="18"/>
                    </a:cubicBezTo>
                    <a:cubicBezTo>
                      <a:pt x="8" y="18"/>
                      <a:pt x="8" y="15"/>
                      <a:pt x="9" y="12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1" y="4"/>
                      <a:pt x="9" y="0"/>
                      <a:pt x="5" y="1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1" name="Freeform: Shape 240" descr="68787171-c8bf-479f-b950-848a60fd0fa2"/>
              <p:cNvSpPr/>
              <p:nvPr/>
            </p:nvSpPr>
            <p:spPr bwMode="auto">
              <a:xfrm>
                <a:off x="5093" y="1048"/>
                <a:ext cx="59" cy="113"/>
              </a:xfrm>
              <a:custGeom>
                <a:avLst/>
                <a:gdLst>
                  <a:gd name="T0" fmla="*/ 14 w 59"/>
                  <a:gd name="T1" fmla="*/ 22 h 114"/>
                  <a:gd name="T2" fmla="*/ 33 w 59"/>
                  <a:gd name="T3" fmla="*/ 57 h 114"/>
                  <a:gd name="T4" fmla="*/ 33 w 59"/>
                  <a:gd name="T5" fmla="*/ 61 h 114"/>
                  <a:gd name="T6" fmla="*/ 0 w 59"/>
                  <a:gd name="T7" fmla="*/ 109 h 114"/>
                  <a:gd name="T8" fmla="*/ 12 w 59"/>
                  <a:gd name="T9" fmla="*/ 114 h 114"/>
                  <a:gd name="T10" fmla="*/ 58 w 59"/>
                  <a:gd name="T11" fmla="*/ 59 h 114"/>
                  <a:gd name="T12" fmla="*/ 32 w 59"/>
                  <a:gd name="T13" fmla="*/ 5 h 114"/>
                  <a:gd name="T14" fmla="*/ 19 w 59"/>
                  <a:gd name="T15" fmla="*/ 2 h 114"/>
                  <a:gd name="T16" fmla="*/ 14 w 59"/>
                  <a:gd name="T17" fmla="*/ 22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" h="114">
                    <a:moveTo>
                      <a:pt x="14" y="22"/>
                    </a:moveTo>
                    <a:cubicBezTo>
                      <a:pt x="33" y="57"/>
                      <a:pt x="33" y="57"/>
                      <a:pt x="33" y="57"/>
                    </a:cubicBezTo>
                    <a:cubicBezTo>
                      <a:pt x="33" y="57"/>
                      <a:pt x="35" y="59"/>
                      <a:pt x="33" y="61"/>
                    </a:cubicBezTo>
                    <a:cubicBezTo>
                      <a:pt x="26" y="74"/>
                      <a:pt x="0" y="109"/>
                      <a:pt x="0" y="109"/>
                    </a:cubicBezTo>
                    <a:cubicBezTo>
                      <a:pt x="0" y="109"/>
                      <a:pt x="9" y="114"/>
                      <a:pt x="12" y="114"/>
                    </a:cubicBezTo>
                    <a:cubicBezTo>
                      <a:pt x="14" y="114"/>
                      <a:pt x="56" y="77"/>
                      <a:pt x="58" y="59"/>
                    </a:cubicBezTo>
                    <a:cubicBezTo>
                      <a:pt x="59" y="48"/>
                      <a:pt x="40" y="14"/>
                      <a:pt x="32" y="5"/>
                    </a:cubicBezTo>
                    <a:cubicBezTo>
                      <a:pt x="27" y="0"/>
                      <a:pt x="24" y="2"/>
                      <a:pt x="19" y="2"/>
                    </a:cubicBezTo>
                    <a:cubicBezTo>
                      <a:pt x="13" y="3"/>
                      <a:pt x="14" y="15"/>
                      <a:pt x="14" y="22"/>
                    </a:cubicBezTo>
                    <a:close/>
                  </a:path>
                </a:pathLst>
              </a:custGeom>
              <a:solidFill>
                <a:srgbClr val="F4D8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2" name="Freeform: Shape 241" descr="e0c36f17-c02e-475c-8929-20e4663a2256"/>
              <p:cNvSpPr/>
              <p:nvPr/>
            </p:nvSpPr>
            <p:spPr bwMode="auto">
              <a:xfrm>
                <a:off x="5101" y="1042"/>
                <a:ext cx="45" cy="50"/>
              </a:xfrm>
              <a:custGeom>
                <a:avLst/>
                <a:gdLst>
                  <a:gd name="T0" fmla="*/ 17 w 45"/>
                  <a:gd name="T1" fmla="*/ 51 h 51"/>
                  <a:gd name="T2" fmla="*/ 35 w 45"/>
                  <a:gd name="T3" fmla="*/ 44 h 51"/>
                  <a:gd name="T4" fmla="*/ 44 w 45"/>
                  <a:gd name="T5" fmla="*/ 32 h 51"/>
                  <a:gd name="T6" fmla="*/ 21 w 45"/>
                  <a:gd name="T7" fmla="*/ 4 h 51"/>
                  <a:gd name="T8" fmla="*/ 5 w 45"/>
                  <a:gd name="T9" fmla="*/ 8 h 51"/>
                  <a:gd name="T10" fmla="*/ 5 w 45"/>
                  <a:gd name="T11" fmla="*/ 29 h 51"/>
                  <a:gd name="T12" fmla="*/ 17 w 45"/>
                  <a:gd name="T13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5" h="51">
                    <a:moveTo>
                      <a:pt x="17" y="51"/>
                    </a:moveTo>
                    <a:cubicBezTo>
                      <a:pt x="17" y="51"/>
                      <a:pt x="29" y="49"/>
                      <a:pt x="35" y="44"/>
                    </a:cubicBezTo>
                    <a:cubicBezTo>
                      <a:pt x="45" y="36"/>
                      <a:pt x="44" y="32"/>
                      <a:pt x="44" y="32"/>
                    </a:cubicBezTo>
                    <a:cubicBezTo>
                      <a:pt x="44" y="32"/>
                      <a:pt x="28" y="7"/>
                      <a:pt x="21" y="4"/>
                    </a:cubicBezTo>
                    <a:cubicBezTo>
                      <a:pt x="12" y="0"/>
                      <a:pt x="8" y="4"/>
                      <a:pt x="5" y="8"/>
                    </a:cubicBezTo>
                    <a:cubicBezTo>
                      <a:pt x="3" y="11"/>
                      <a:pt x="0" y="20"/>
                      <a:pt x="5" y="29"/>
                    </a:cubicBezTo>
                    <a:cubicBezTo>
                      <a:pt x="12" y="42"/>
                      <a:pt x="17" y="51"/>
                      <a:pt x="17" y="51"/>
                    </a:cubicBezTo>
                    <a:close/>
                  </a:path>
                </a:pathLst>
              </a:custGeom>
              <a:solidFill>
                <a:srgbClr val="2AC3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3" name="Freeform: Shape 242" descr="b07efadd-464c-40d7-9a3d-a65c9bb5c91f"/>
              <p:cNvSpPr/>
              <p:nvPr/>
            </p:nvSpPr>
            <p:spPr bwMode="auto">
              <a:xfrm>
                <a:off x="5075" y="1149"/>
                <a:ext cx="37" cy="29"/>
              </a:xfrm>
              <a:custGeom>
                <a:avLst/>
                <a:gdLst>
                  <a:gd name="T0" fmla="*/ 24 w 37"/>
                  <a:gd name="T1" fmla="*/ 0 h 29"/>
                  <a:gd name="T2" fmla="*/ 7 w 37"/>
                  <a:gd name="T3" fmla="*/ 7 h 29"/>
                  <a:gd name="T4" fmla="*/ 1 w 37"/>
                  <a:gd name="T5" fmla="*/ 15 h 29"/>
                  <a:gd name="T6" fmla="*/ 5 w 37"/>
                  <a:gd name="T7" fmla="*/ 24 h 29"/>
                  <a:gd name="T8" fmla="*/ 16 w 37"/>
                  <a:gd name="T9" fmla="*/ 28 h 29"/>
                  <a:gd name="T10" fmla="*/ 20 w 37"/>
                  <a:gd name="T11" fmla="*/ 21 h 29"/>
                  <a:gd name="T12" fmla="*/ 30 w 37"/>
                  <a:gd name="T13" fmla="*/ 15 h 29"/>
                  <a:gd name="T14" fmla="*/ 24 w 37"/>
                  <a:gd name="T1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" h="28">
                    <a:moveTo>
                      <a:pt x="24" y="0"/>
                    </a:moveTo>
                    <a:cubicBezTo>
                      <a:pt x="24" y="0"/>
                      <a:pt x="10" y="6"/>
                      <a:pt x="7" y="7"/>
                    </a:cubicBezTo>
                    <a:cubicBezTo>
                      <a:pt x="2" y="9"/>
                      <a:pt x="2" y="13"/>
                      <a:pt x="1" y="15"/>
                    </a:cubicBezTo>
                    <a:cubicBezTo>
                      <a:pt x="0" y="18"/>
                      <a:pt x="3" y="22"/>
                      <a:pt x="5" y="24"/>
                    </a:cubicBezTo>
                    <a:cubicBezTo>
                      <a:pt x="9" y="26"/>
                      <a:pt x="14" y="28"/>
                      <a:pt x="16" y="28"/>
                    </a:cubicBezTo>
                    <a:cubicBezTo>
                      <a:pt x="20" y="29"/>
                      <a:pt x="18" y="23"/>
                      <a:pt x="20" y="21"/>
                    </a:cubicBezTo>
                    <a:cubicBezTo>
                      <a:pt x="22" y="20"/>
                      <a:pt x="25" y="18"/>
                      <a:pt x="30" y="15"/>
                    </a:cubicBezTo>
                    <a:cubicBezTo>
                      <a:pt x="37" y="10"/>
                      <a:pt x="30" y="3"/>
                      <a:pt x="24" y="0"/>
                    </a:cubicBezTo>
                    <a:close/>
                  </a:path>
                </a:pathLst>
              </a:custGeom>
              <a:solidFill>
                <a:srgbClr val="F4D8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4" name="Freeform: Shape 243" descr="c5762cd2-a795-4067-a106-73a3207158d3"/>
              <p:cNvSpPr/>
              <p:nvPr/>
            </p:nvSpPr>
            <p:spPr bwMode="auto">
              <a:xfrm>
                <a:off x="4382" y="3215"/>
                <a:ext cx="1164" cy="709"/>
              </a:xfrm>
              <a:custGeom>
                <a:avLst/>
                <a:gdLst>
                  <a:gd name="T0" fmla="*/ 31 w 1164"/>
                  <a:gd name="T1" fmla="*/ 335 h 710"/>
                  <a:gd name="T2" fmla="*/ 656 w 1164"/>
                  <a:gd name="T3" fmla="*/ 702 h 710"/>
                  <a:gd name="T4" fmla="*/ 701 w 1164"/>
                  <a:gd name="T5" fmla="*/ 702 h 710"/>
                  <a:gd name="T6" fmla="*/ 1133 w 1164"/>
                  <a:gd name="T7" fmla="*/ 453 h 710"/>
                  <a:gd name="T8" fmla="*/ 1133 w 1164"/>
                  <a:gd name="T9" fmla="*/ 375 h 710"/>
                  <a:gd name="T10" fmla="*/ 508 w 1164"/>
                  <a:gd name="T11" fmla="*/ 8 h 710"/>
                  <a:gd name="T12" fmla="*/ 463 w 1164"/>
                  <a:gd name="T13" fmla="*/ 8 h 710"/>
                  <a:gd name="T14" fmla="*/ 31 w 1164"/>
                  <a:gd name="T15" fmla="*/ 256 h 710"/>
                  <a:gd name="T16" fmla="*/ 31 w 1164"/>
                  <a:gd name="T17" fmla="*/ 335 h 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64" h="710">
                    <a:moveTo>
                      <a:pt x="31" y="335"/>
                    </a:moveTo>
                    <a:cubicBezTo>
                      <a:pt x="656" y="702"/>
                      <a:pt x="656" y="702"/>
                      <a:pt x="656" y="702"/>
                    </a:cubicBezTo>
                    <a:cubicBezTo>
                      <a:pt x="670" y="710"/>
                      <a:pt x="687" y="710"/>
                      <a:pt x="701" y="702"/>
                    </a:cubicBezTo>
                    <a:cubicBezTo>
                      <a:pt x="1133" y="453"/>
                      <a:pt x="1133" y="453"/>
                      <a:pt x="1133" y="453"/>
                    </a:cubicBezTo>
                    <a:cubicBezTo>
                      <a:pt x="1163" y="436"/>
                      <a:pt x="1164" y="393"/>
                      <a:pt x="1133" y="375"/>
                    </a:cubicBezTo>
                    <a:cubicBezTo>
                      <a:pt x="508" y="8"/>
                      <a:pt x="508" y="8"/>
                      <a:pt x="508" y="8"/>
                    </a:cubicBezTo>
                    <a:cubicBezTo>
                      <a:pt x="494" y="0"/>
                      <a:pt x="477" y="0"/>
                      <a:pt x="463" y="8"/>
                    </a:cubicBezTo>
                    <a:cubicBezTo>
                      <a:pt x="31" y="256"/>
                      <a:pt x="31" y="256"/>
                      <a:pt x="31" y="256"/>
                    </a:cubicBezTo>
                    <a:cubicBezTo>
                      <a:pt x="1" y="274"/>
                      <a:pt x="0" y="317"/>
                      <a:pt x="31" y="335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5" name="Freeform: Shape 244" descr="e075c65c-2389-4ca8-b8f8-7a6cd8989bdd"/>
              <p:cNvSpPr/>
              <p:nvPr/>
            </p:nvSpPr>
            <p:spPr bwMode="auto">
              <a:xfrm>
                <a:off x="5042" y="3866"/>
                <a:ext cx="44" cy="29"/>
              </a:xfrm>
              <a:custGeom>
                <a:avLst/>
                <a:gdLst>
                  <a:gd name="T0" fmla="*/ 44 w 44"/>
                  <a:gd name="T1" fmla="*/ 16 h 29"/>
                  <a:gd name="T2" fmla="*/ 0 w 44"/>
                  <a:gd name="T3" fmla="*/ 16 h 29"/>
                  <a:gd name="T4" fmla="*/ 9 w 44"/>
                  <a:gd name="T5" fmla="*/ 4 h 29"/>
                  <a:gd name="T6" fmla="*/ 24 w 44"/>
                  <a:gd name="T7" fmla="*/ 0 h 29"/>
                  <a:gd name="T8" fmla="*/ 44 w 44"/>
                  <a:gd name="T9" fmla="*/ 1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28">
                    <a:moveTo>
                      <a:pt x="44" y="16"/>
                    </a:moveTo>
                    <a:cubicBezTo>
                      <a:pt x="44" y="16"/>
                      <a:pt x="25" y="29"/>
                      <a:pt x="0" y="16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24" y="0"/>
                      <a:pt x="24" y="0"/>
                      <a:pt x="24" y="0"/>
                    </a:cubicBezTo>
                    <a:lnTo>
                      <a:pt x="44" y="16"/>
                    </a:lnTo>
                    <a:close/>
                  </a:path>
                </a:pathLst>
              </a:custGeom>
              <a:solidFill>
                <a:srgbClr val="CCE0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6" name="Freeform: Shape 245" descr="1cdc42d2-fb4a-4561-a41e-67026e1e7771"/>
              <p:cNvSpPr/>
              <p:nvPr/>
            </p:nvSpPr>
            <p:spPr bwMode="auto">
              <a:xfrm>
                <a:off x="4451" y="3481"/>
                <a:ext cx="613" cy="407"/>
              </a:xfrm>
              <a:custGeom>
                <a:avLst/>
                <a:gdLst>
                  <a:gd name="T0" fmla="*/ 613 w 613"/>
                  <a:gd name="T1" fmla="*/ 367 h 407"/>
                  <a:gd name="T2" fmla="*/ 613 w 613"/>
                  <a:gd name="T3" fmla="*/ 390 h 407"/>
                  <a:gd name="T4" fmla="*/ 592 w 613"/>
                  <a:gd name="T5" fmla="*/ 402 h 407"/>
                  <a:gd name="T6" fmla="*/ 11 w 613"/>
                  <a:gd name="T7" fmla="*/ 67 h 407"/>
                  <a:gd name="T8" fmla="*/ 0 w 613"/>
                  <a:gd name="T9" fmla="*/ 46 h 407"/>
                  <a:gd name="T10" fmla="*/ 0 w 613"/>
                  <a:gd name="T11" fmla="*/ 0 h 407"/>
                  <a:gd name="T12" fmla="*/ 613 w 613"/>
                  <a:gd name="T13" fmla="*/ 367 h 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3" h="407">
                    <a:moveTo>
                      <a:pt x="613" y="367"/>
                    </a:moveTo>
                    <a:cubicBezTo>
                      <a:pt x="613" y="390"/>
                      <a:pt x="613" y="390"/>
                      <a:pt x="613" y="390"/>
                    </a:cubicBezTo>
                    <a:cubicBezTo>
                      <a:pt x="613" y="401"/>
                      <a:pt x="602" y="407"/>
                      <a:pt x="592" y="402"/>
                    </a:cubicBezTo>
                    <a:cubicBezTo>
                      <a:pt x="11" y="67"/>
                      <a:pt x="11" y="67"/>
                      <a:pt x="11" y="67"/>
                    </a:cubicBezTo>
                    <a:cubicBezTo>
                      <a:pt x="4" y="62"/>
                      <a:pt x="0" y="55"/>
                      <a:pt x="0" y="46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613" y="367"/>
                    </a:lnTo>
                    <a:close/>
                  </a:path>
                </a:pathLst>
              </a:custGeom>
              <a:solidFill>
                <a:srgbClr val="CCE0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7" name="Freeform: Shape 246" descr="dbda1141-4432-49d3-8769-ef16760f5d39"/>
              <p:cNvSpPr/>
              <p:nvPr/>
            </p:nvSpPr>
            <p:spPr bwMode="auto">
              <a:xfrm>
                <a:off x="5064" y="3590"/>
                <a:ext cx="423" cy="298"/>
              </a:xfrm>
              <a:custGeom>
                <a:avLst/>
                <a:gdLst>
                  <a:gd name="T0" fmla="*/ 0 w 423"/>
                  <a:gd name="T1" fmla="*/ 258 h 298"/>
                  <a:gd name="T2" fmla="*/ 423 w 423"/>
                  <a:gd name="T3" fmla="*/ 0 h 298"/>
                  <a:gd name="T4" fmla="*/ 423 w 423"/>
                  <a:gd name="T5" fmla="*/ 46 h 298"/>
                  <a:gd name="T6" fmla="*/ 411 w 423"/>
                  <a:gd name="T7" fmla="*/ 66 h 298"/>
                  <a:gd name="T8" fmla="*/ 22 w 423"/>
                  <a:gd name="T9" fmla="*/ 292 h 298"/>
                  <a:gd name="T10" fmla="*/ 0 w 423"/>
                  <a:gd name="T11" fmla="*/ 280 h 298"/>
                  <a:gd name="T12" fmla="*/ 0 w 423"/>
                  <a:gd name="T13" fmla="*/ 258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2" h="298">
                    <a:moveTo>
                      <a:pt x="0" y="258"/>
                    </a:moveTo>
                    <a:cubicBezTo>
                      <a:pt x="423" y="0"/>
                      <a:pt x="423" y="0"/>
                      <a:pt x="423" y="0"/>
                    </a:cubicBezTo>
                    <a:cubicBezTo>
                      <a:pt x="423" y="46"/>
                      <a:pt x="423" y="46"/>
                      <a:pt x="423" y="46"/>
                    </a:cubicBezTo>
                    <a:cubicBezTo>
                      <a:pt x="423" y="54"/>
                      <a:pt x="419" y="62"/>
                      <a:pt x="411" y="66"/>
                    </a:cubicBezTo>
                    <a:cubicBezTo>
                      <a:pt x="22" y="292"/>
                      <a:pt x="22" y="292"/>
                      <a:pt x="22" y="292"/>
                    </a:cubicBezTo>
                    <a:cubicBezTo>
                      <a:pt x="13" y="298"/>
                      <a:pt x="0" y="291"/>
                      <a:pt x="0" y="280"/>
                    </a:cubicBezTo>
                    <a:lnTo>
                      <a:pt x="0" y="258"/>
                    </a:lnTo>
                    <a:close/>
                  </a:path>
                </a:pathLst>
              </a:custGeom>
              <a:solidFill>
                <a:srgbClr val="98A9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8" name="Freeform: Shape 247" descr="57499c93-5745-4c7a-a2a7-43b7cd102fe1"/>
              <p:cNvSpPr/>
              <p:nvPr/>
            </p:nvSpPr>
            <p:spPr bwMode="auto">
              <a:xfrm>
                <a:off x="4446" y="3224"/>
                <a:ext cx="1046" cy="627"/>
              </a:xfrm>
              <a:custGeom>
                <a:avLst/>
                <a:gdLst>
                  <a:gd name="T0" fmla="*/ 19 w 1046"/>
                  <a:gd name="T1" fmla="*/ 234 h 627"/>
                  <a:gd name="T2" fmla="*/ 413 w 1046"/>
                  <a:gd name="T3" fmla="*/ 5 h 627"/>
                  <a:gd name="T4" fmla="*/ 442 w 1046"/>
                  <a:gd name="T5" fmla="*/ 5 h 627"/>
                  <a:gd name="T6" fmla="*/ 1027 w 1046"/>
                  <a:gd name="T7" fmla="*/ 342 h 627"/>
                  <a:gd name="T8" fmla="*/ 1027 w 1046"/>
                  <a:gd name="T9" fmla="*/ 393 h 627"/>
                  <a:gd name="T10" fmla="*/ 633 w 1046"/>
                  <a:gd name="T11" fmla="*/ 621 h 627"/>
                  <a:gd name="T12" fmla="*/ 604 w 1046"/>
                  <a:gd name="T13" fmla="*/ 622 h 627"/>
                  <a:gd name="T14" fmla="*/ 19 w 1046"/>
                  <a:gd name="T15" fmla="*/ 284 h 627"/>
                  <a:gd name="T16" fmla="*/ 19 w 1046"/>
                  <a:gd name="T17" fmla="*/ 234 h 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46" h="627">
                    <a:moveTo>
                      <a:pt x="19" y="234"/>
                    </a:moveTo>
                    <a:cubicBezTo>
                      <a:pt x="413" y="5"/>
                      <a:pt x="413" y="5"/>
                      <a:pt x="413" y="5"/>
                    </a:cubicBezTo>
                    <a:cubicBezTo>
                      <a:pt x="422" y="0"/>
                      <a:pt x="433" y="0"/>
                      <a:pt x="442" y="5"/>
                    </a:cubicBezTo>
                    <a:cubicBezTo>
                      <a:pt x="1027" y="342"/>
                      <a:pt x="1027" y="342"/>
                      <a:pt x="1027" y="342"/>
                    </a:cubicBezTo>
                    <a:cubicBezTo>
                      <a:pt x="1046" y="354"/>
                      <a:pt x="1046" y="381"/>
                      <a:pt x="1027" y="393"/>
                    </a:cubicBezTo>
                    <a:cubicBezTo>
                      <a:pt x="633" y="621"/>
                      <a:pt x="633" y="621"/>
                      <a:pt x="633" y="621"/>
                    </a:cubicBezTo>
                    <a:cubicBezTo>
                      <a:pt x="624" y="627"/>
                      <a:pt x="613" y="627"/>
                      <a:pt x="604" y="622"/>
                    </a:cubicBezTo>
                    <a:cubicBezTo>
                      <a:pt x="19" y="284"/>
                      <a:pt x="19" y="284"/>
                      <a:pt x="19" y="284"/>
                    </a:cubicBezTo>
                    <a:cubicBezTo>
                      <a:pt x="0" y="273"/>
                      <a:pt x="0" y="245"/>
                      <a:pt x="19" y="234"/>
                    </a:cubicBezTo>
                  </a:path>
                </a:pathLst>
              </a:custGeom>
              <a:solidFill>
                <a:srgbClr val="2B3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9" name="Freeform: Shape 248" descr="ae421aa8-5618-43a2-9239-e06d1402fbb5"/>
              <p:cNvSpPr/>
              <p:nvPr/>
            </p:nvSpPr>
            <p:spPr bwMode="auto">
              <a:xfrm>
                <a:off x="4500" y="3265"/>
                <a:ext cx="877" cy="507"/>
              </a:xfrm>
              <a:custGeom>
                <a:avLst/>
                <a:gdLst>
                  <a:gd name="T0" fmla="*/ 0 w 877"/>
                  <a:gd name="T1" fmla="*/ 232 h 507"/>
                  <a:gd name="T2" fmla="*/ 400 w 877"/>
                  <a:gd name="T3" fmla="*/ 0 h 507"/>
                  <a:gd name="T4" fmla="*/ 877 w 877"/>
                  <a:gd name="T5" fmla="*/ 276 h 507"/>
                  <a:gd name="T6" fmla="*/ 477 w 877"/>
                  <a:gd name="T7" fmla="*/ 507 h 507"/>
                  <a:gd name="T8" fmla="*/ 0 w 877"/>
                  <a:gd name="T9" fmla="*/ 232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7" h="507">
                    <a:moveTo>
                      <a:pt x="0" y="232"/>
                    </a:moveTo>
                    <a:lnTo>
                      <a:pt x="400" y="0"/>
                    </a:lnTo>
                    <a:lnTo>
                      <a:pt x="877" y="276"/>
                    </a:lnTo>
                    <a:lnTo>
                      <a:pt x="477" y="507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0" name="Freeform: Shape 249" descr="1352ba91-3977-4dd4-8a3a-31a51c674291"/>
              <p:cNvSpPr/>
              <p:nvPr/>
            </p:nvSpPr>
            <p:spPr bwMode="auto">
              <a:xfrm>
                <a:off x="4500" y="3265"/>
                <a:ext cx="877" cy="507"/>
              </a:xfrm>
              <a:custGeom>
                <a:avLst/>
                <a:gdLst>
                  <a:gd name="T0" fmla="*/ 0 w 877"/>
                  <a:gd name="T1" fmla="*/ 232 h 507"/>
                  <a:gd name="T2" fmla="*/ 400 w 877"/>
                  <a:gd name="T3" fmla="*/ 0 h 507"/>
                  <a:gd name="T4" fmla="*/ 877 w 877"/>
                  <a:gd name="T5" fmla="*/ 276 h 507"/>
                  <a:gd name="T6" fmla="*/ 477 w 877"/>
                  <a:gd name="T7" fmla="*/ 507 h 507"/>
                  <a:gd name="T8" fmla="*/ 0 w 877"/>
                  <a:gd name="T9" fmla="*/ 232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7" h="507">
                    <a:moveTo>
                      <a:pt x="0" y="232"/>
                    </a:moveTo>
                    <a:lnTo>
                      <a:pt x="400" y="0"/>
                    </a:lnTo>
                    <a:lnTo>
                      <a:pt x="877" y="276"/>
                    </a:lnTo>
                    <a:lnTo>
                      <a:pt x="477" y="507"/>
                    </a:lnTo>
                    <a:lnTo>
                      <a:pt x="0" y="23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1" name="Freeform: Shape 250" descr="6350ec0f-a712-43f5-badc-1e5a82549250"/>
              <p:cNvSpPr/>
              <p:nvPr/>
            </p:nvSpPr>
            <p:spPr bwMode="auto">
              <a:xfrm>
                <a:off x="5042" y="3870"/>
                <a:ext cx="22" cy="19"/>
              </a:xfrm>
              <a:custGeom>
                <a:avLst/>
                <a:gdLst>
                  <a:gd name="T0" fmla="*/ 22 w 22"/>
                  <a:gd name="T1" fmla="*/ 0 h 19"/>
                  <a:gd name="T2" fmla="*/ 22 w 22"/>
                  <a:gd name="T3" fmla="*/ 18 h 19"/>
                  <a:gd name="T4" fmla="*/ 0 w 22"/>
                  <a:gd name="T5" fmla="*/ 12 h 19"/>
                  <a:gd name="T6" fmla="*/ 22 w 22"/>
                  <a:gd name="T7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19">
                    <a:moveTo>
                      <a:pt x="22" y="0"/>
                    </a:moveTo>
                    <a:cubicBezTo>
                      <a:pt x="22" y="18"/>
                      <a:pt x="22" y="18"/>
                      <a:pt x="22" y="18"/>
                    </a:cubicBezTo>
                    <a:cubicBezTo>
                      <a:pt x="22" y="18"/>
                      <a:pt x="12" y="19"/>
                      <a:pt x="0" y="12"/>
                    </a:cubicBez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CCE0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2" name="Freeform: Shape 251" descr="b80900a6-3770-4693-8c88-a1313c74fa3e"/>
              <p:cNvSpPr/>
              <p:nvPr/>
            </p:nvSpPr>
            <p:spPr bwMode="auto">
              <a:xfrm>
                <a:off x="5064" y="3870"/>
                <a:ext cx="22" cy="18"/>
              </a:xfrm>
              <a:custGeom>
                <a:avLst/>
                <a:gdLst>
                  <a:gd name="T0" fmla="*/ 22 w 22"/>
                  <a:gd name="T1" fmla="*/ 12 h 18"/>
                  <a:gd name="T2" fmla="*/ 11 w 22"/>
                  <a:gd name="T3" fmla="*/ 17 h 18"/>
                  <a:gd name="T4" fmla="*/ 0 w 22"/>
                  <a:gd name="T5" fmla="*/ 18 h 18"/>
                  <a:gd name="T6" fmla="*/ 0 w 22"/>
                  <a:gd name="T7" fmla="*/ 0 h 18"/>
                  <a:gd name="T8" fmla="*/ 22 w 22"/>
                  <a:gd name="T9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8">
                    <a:moveTo>
                      <a:pt x="22" y="12"/>
                    </a:moveTo>
                    <a:cubicBezTo>
                      <a:pt x="22" y="12"/>
                      <a:pt x="18" y="15"/>
                      <a:pt x="11" y="17"/>
                    </a:cubicBezTo>
                    <a:cubicBezTo>
                      <a:pt x="6" y="18"/>
                      <a:pt x="0" y="18"/>
                      <a:pt x="0" y="18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98A9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3" name="Oval 252" descr="8a6d936e-c3b1-4427-b1e1-333108d01228"/>
              <p:cNvSpPr>
                <a:spLocks noChangeArrowheads="1"/>
              </p:cNvSpPr>
              <p:nvPr/>
            </p:nvSpPr>
            <p:spPr bwMode="auto">
              <a:xfrm>
                <a:off x="4676" y="3353"/>
                <a:ext cx="23" cy="15"/>
              </a:xfrm>
              <a:prstGeom prst="ellipse">
                <a:avLst/>
              </a:prstGeom>
              <a:solidFill>
                <a:srgbClr val="1B2B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4" name="Oval 253" descr="48c1384a-5d28-4cf1-8061-35084c52948b"/>
              <p:cNvSpPr>
                <a:spLocks noChangeArrowheads="1"/>
              </p:cNvSpPr>
              <p:nvPr/>
            </p:nvSpPr>
            <p:spPr bwMode="auto">
              <a:xfrm>
                <a:off x="5200" y="3646"/>
                <a:ext cx="98" cy="64"/>
              </a:xfrm>
              <a:prstGeom prst="ellipse">
                <a:avLst/>
              </a:prstGeom>
              <a:solidFill>
                <a:srgbClr val="1B2B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5" name="Oval 254" descr="681cb3dc-e8f8-422a-aae6-59335aa3d149"/>
              <p:cNvSpPr>
                <a:spLocks noChangeArrowheads="1"/>
              </p:cNvSpPr>
              <p:nvPr/>
            </p:nvSpPr>
            <p:spPr bwMode="auto">
              <a:xfrm>
                <a:off x="5209" y="3652"/>
                <a:ext cx="80" cy="52"/>
              </a:xfrm>
              <a:prstGeom prst="ellipse">
                <a:avLst/>
              </a:prstGeom>
              <a:solidFill>
                <a:srgbClr val="2B3D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Freeform: Shape 255" descr="c67238dc-4241-482f-af6e-a4dffa025d25"/>
              <p:cNvSpPr/>
              <p:nvPr/>
            </p:nvSpPr>
            <p:spPr bwMode="auto">
              <a:xfrm>
                <a:off x="4823" y="3323"/>
                <a:ext cx="438" cy="261"/>
              </a:xfrm>
              <a:custGeom>
                <a:avLst/>
                <a:gdLst>
                  <a:gd name="T0" fmla="*/ 438 w 438"/>
                  <a:gd name="T1" fmla="*/ 253 h 261"/>
                  <a:gd name="T2" fmla="*/ 438 w 438"/>
                  <a:gd name="T3" fmla="*/ 261 h 261"/>
                  <a:gd name="T4" fmla="*/ 0 w 438"/>
                  <a:gd name="T5" fmla="*/ 7 h 261"/>
                  <a:gd name="T6" fmla="*/ 0 w 438"/>
                  <a:gd name="T7" fmla="*/ 0 h 261"/>
                  <a:gd name="T8" fmla="*/ 438 w 438"/>
                  <a:gd name="T9" fmla="*/ 253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8" h="261">
                    <a:moveTo>
                      <a:pt x="438" y="253"/>
                    </a:moveTo>
                    <a:lnTo>
                      <a:pt x="438" y="261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438" y="253"/>
                    </a:lnTo>
                    <a:close/>
                  </a:path>
                </a:pathLst>
              </a:custGeom>
              <a:solidFill>
                <a:srgbClr val="9CD8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7" name="Freeform: Shape 256" descr="0c44e5f5-d889-4e5b-b8d3-f2dbedaf3938"/>
              <p:cNvSpPr/>
              <p:nvPr/>
            </p:nvSpPr>
            <p:spPr bwMode="auto">
              <a:xfrm>
                <a:off x="5261" y="3532"/>
                <a:ext cx="76" cy="52"/>
              </a:xfrm>
              <a:custGeom>
                <a:avLst/>
                <a:gdLst>
                  <a:gd name="T0" fmla="*/ 0 w 76"/>
                  <a:gd name="T1" fmla="*/ 44 h 52"/>
                  <a:gd name="T2" fmla="*/ 76 w 76"/>
                  <a:gd name="T3" fmla="*/ 0 h 52"/>
                  <a:gd name="T4" fmla="*/ 76 w 76"/>
                  <a:gd name="T5" fmla="*/ 8 h 52"/>
                  <a:gd name="T6" fmla="*/ 0 w 76"/>
                  <a:gd name="T7" fmla="*/ 52 h 52"/>
                  <a:gd name="T8" fmla="*/ 0 w 76"/>
                  <a:gd name="T9" fmla="*/ 44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52">
                    <a:moveTo>
                      <a:pt x="0" y="44"/>
                    </a:moveTo>
                    <a:lnTo>
                      <a:pt x="76" y="0"/>
                    </a:lnTo>
                    <a:lnTo>
                      <a:pt x="76" y="8"/>
                    </a:lnTo>
                    <a:lnTo>
                      <a:pt x="0" y="52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8" name="Freeform: Shape 257" descr="f3bea989-7ff4-4a81-a194-c0a8c7a743bb"/>
              <p:cNvSpPr/>
              <p:nvPr/>
            </p:nvSpPr>
            <p:spPr bwMode="auto">
              <a:xfrm>
                <a:off x="4823" y="3279"/>
                <a:ext cx="514" cy="297"/>
              </a:xfrm>
              <a:custGeom>
                <a:avLst/>
                <a:gdLst>
                  <a:gd name="T0" fmla="*/ 0 w 514"/>
                  <a:gd name="T1" fmla="*/ 44 h 297"/>
                  <a:gd name="T2" fmla="*/ 76 w 514"/>
                  <a:gd name="T3" fmla="*/ 0 h 297"/>
                  <a:gd name="T4" fmla="*/ 514 w 514"/>
                  <a:gd name="T5" fmla="*/ 253 h 297"/>
                  <a:gd name="T6" fmla="*/ 438 w 514"/>
                  <a:gd name="T7" fmla="*/ 297 h 297"/>
                  <a:gd name="T8" fmla="*/ 0 w 514"/>
                  <a:gd name="T9" fmla="*/ 44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4" h="297">
                    <a:moveTo>
                      <a:pt x="0" y="44"/>
                    </a:moveTo>
                    <a:lnTo>
                      <a:pt x="76" y="0"/>
                    </a:lnTo>
                    <a:lnTo>
                      <a:pt x="514" y="253"/>
                    </a:lnTo>
                    <a:lnTo>
                      <a:pt x="438" y="297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CF8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9" name="Freeform: Shape 258" descr="04a59425-d072-4f0f-80bd-6037f21af8c2"/>
              <p:cNvSpPr/>
              <p:nvPr/>
            </p:nvSpPr>
            <p:spPr bwMode="auto">
              <a:xfrm>
                <a:off x="4923" y="3211"/>
                <a:ext cx="48" cy="161"/>
              </a:xfrm>
              <a:custGeom>
                <a:avLst/>
                <a:gdLst>
                  <a:gd name="T0" fmla="*/ 48 w 48"/>
                  <a:gd name="T1" fmla="*/ 26 h 161"/>
                  <a:gd name="T2" fmla="*/ 48 w 48"/>
                  <a:gd name="T3" fmla="*/ 161 h 161"/>
                  <a:gd name="T4" fmla="*/ 0 w 48"/>
                  <a:gd name="T5" fmla="*/ 134 h 161"/>
                  <a:gd name="T6" fmla="*/ 0 w 48"/>
                  <a:gd name="T7" fmla="*/ 0 h 161"/>
                  <a:gd name="T8" fmla="*/ 48 w 48"/>
                  <a:gd name="T9" fmla="*/ 26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161">
                    <a:moveTo>
                      <a:pt x="48" y="26"/>
                    </a:moveTo>
                    <a:lnTo>
                      <a:pt x="48" y="161"/>
                    </a:lnTo>
                    <a:lnTo>
                      <a:pt x="0" y="134"/>
                    </a:lnTo>
                    <a:lnTo>
                      <a:pt x="0" y="0"/>
                    </a:lnTo>
                    <a:lnTo>
                      <a:pt x="48" y="26"/>
                    </a:lnTo>
                    <a:close/>
                  </a:path>
                </a:pathLst>
              </a:custGeom>
              <a:solidFill>
                <a:srgbClr val="5FA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0" name="Freeform: Shape 259" descr="e993e796-609d-4864-a591-6bb439f85f0b"/>
              <p:cNvSpPr/>
              <p:nvPr/>
            </p:nvSpPr>
            <p:spPr bwMode="auto">
              <a:xfrm>
                <a:off x="4971" y="3216"/>
                <a:ext cx="38" cy="156"/>
              </a:xfrm>
              <a:custGeom>
                <a:avLst/>
                <a:gdLst>
                  <a:gd name="T0" fmla="*/ 0 w 38"/>
                  <a:gd name="T1" fmla="*/ 21 h 156"/>
                  <a:gd name="T2" fmla="*/ 38 w 38"/>
                  <a:gd name="T3" fmla="*/ 0 h 156"/>
                  <a:gd name="T4" fmla="*/ 38 w 38"/>
                  <a:gd name="T5" fmla="*/ 134 h 156"/>
                  <a:gd name="T6" fmla="*/ 0 w 38"/>
                  <a:gd name="T7" fmla="*/ 156 h 156"/>
                  <a:gd name="T8" fmla="*/ 0 w 38"/>
                  <a:gd name="T9" fmla="*/ 21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56">
                    <a:moveTo>
                      <a:pt x="0" y="21"/>
                    </a:moveTo>
                    <a:lnTo>
                      <a:pt x="38" y="0"/>
                    </a:lnTo>
                    <a:lnTo>
                      <a:pt x="38" y="134"/>
                    </a:lnTo>
                    <a:lnTo>
                      <a:pt x="0" y="156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7CC5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1" name="Freeform: Shape 260" descr="94d5bb71-fd69-4a85-b86e-4cd55a259c76"/>
              <p:cNvSpPr/>
              <p:nvPr/>
            </p:nvSpPr>
            <p:spPr bwMode="auto">
              <a:xfrm>
                <a:off x="4923" y="3188"/>
                <a:ext cx="86" cy="49"/>
              </a:xfrm>
              <a:custGeom>
                <a:avLst/>
                <a:gdLst>
                  <a:gd name="T0" fmla="*/ 0 w 86"/>
                  <a:gd name="T1" fmla="*/ 23 h 49"/>
                  <a:gd name="T2" fmla="*/ 38 w 86"/>
                  <a:gd name="T3" fmla="*/ 0 h 49"/>
                  <a:gd name="T4" fmla="*/ 86 w 86"/>
                  <a:gd name="T5" fmla="*/ 28 h 49"/>
                  <a:gd name="T6" fmla="*/ 48 w 86"/>
                  <a:gd name="T7" fmla="*/ 49 h 49"/>
                  <a:gd name="T8" fmla="*/ 0 w 86"/>
                  <a:gd name="T9" fmla="*/ 23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49">
                    <a:moveTo>
                      <a:pt x="0" y="23"/>
                    </a:moveTo>
                    <a:lnTo>
                      <a:pt x="38" y="0"/>
                    </a:lnTo>
                    <a:lnTo>
                      <a:pt x="86" y="28"/>
                    </a:lnTo>
                    <a:lnTo>
                      <a:pt x="48" y="49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98DD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2" name="Freeform: Shape 261" descr="0b9bcca2-7312-4f3c-9bc5-090aee04a75e"/>
              <p:cNvSpPr/>
              <p:nvPr/>
            </p:nvSpPr>
            <p:spPr bwMode="auto">
              <a:xfrm>
                <a:off x="5038" y="3233"/>
                <a:ext cx="48" cy="206"/>
              </a:xfrm>
              <a:custGeom>
                <a:avLst/>
                <a:gdLst>
                  <a:gd name="T0" fmla="*/ 48 w 48"/>
                  <a:gd name="T1" fmla="*/ 28 h 206"/>
                  <a:gd name="T2" fmla="*/ 48 w 48"/>
                  <a:gd name="T3" fmla="*/ 206 h 206"/>
                  <a:gd name="T4" fmla="*/ 0 w 48"/>
                  <a:gd name="T5" fmla="*/ 178 h 206"/>
                  <a:gd name="T6" fmla="*/ 0 w 48"/>
                  <a:gd name="T7" fmla="*/ 0 h 206"/>
                  <a:gd name="T8" fmla="*/ 48 w 48"/>
                  <a:gd name="T9" fmla="*/ 28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206">
                    <a:moveTo>
                      <a:pt x="48" y="28"/>
                    </a:moveTo>
                    <a:lnTo>
                      <a:pt x="48" y="206"/>
                    </a:lnTo>
                    <a:lnTo>
                      <a:pt x="0" y="178"/>
                    </a:lnTo>
                    <a:lnTo>
                      <a:pt x="0" y="0"/>
                    </a:lnTo>
                    <a:lnTo>
                      <a:pt x="48" y="28"/>
                    </a:lnTo>
                    <a:close/>
                  </a:path>
                </a:pathLst>
              </a:custGeom>
              <a:solidFill>
                <a:srgbClr val="5FA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3" name="Freeform: Shape 262" descr="4815fae3-b169-4fa5-90b3-187633135908"/>
              <p:cNvSpPr/>
              <p:nvPr/>
            </p:nvSpPr>
            <p:spPr bwMode="auto">
              <a:xfrm>
                <a:off x="5086" y="3239"/>
                <a:ext cx="38" cy="200"/>
              </a:xfrm>
              <a:custGeom>
                <a:avLst/>
                <a:gdLst>
                  <a:gd name="T0" fmla="*/ 0 w 38"/>
                  <a:gd name="T1" fmla="*/ 22 h 200"/>
                  <a:gd name="T2" fmla="*/ 38 w 38"/>
                  <a:gd name="T3" fmla="*/ 0 h 200"/>
                  <a:gd name="T4" fmla="*/ 38 w 38"/>
                  <a:gd name="T5" fmla="*/ 177 h 200"/>
                  <a:gd name="T6" fmla="*/ 0 w 38"/>
                  <a:gd name="T7" fmla="*/ 200 h 200"/>
                  <a:gd name="T8" fmla="*/ 0 w 38"/>
                  <a:gd name="T9" fmla="*/ 2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00">
                    <a:moveTo>
                      <a:pt x="0" y="22"/>
                    </a:moveTo>
                    <a:lnTo>
                      <a:pt x="38" y="0"/>
                    </a:lnTo>
                    <a:lnTo>
                      <a:pt x="38" y="177"/>
                    </a:lnTo>
                    <a:lnTo>
                      <a:pt x="0" y="20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7CC5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4" name="Freeform: Shape 263" descr="6673e1f4-3c9d-442f-bc07-c768584df747"/>
              <p:cNvSpPr/>
              <p:nvPr/>
            </p:nvSpPr>
            <p:spPr bwMode="auto">
              <a:xfrm>
                <a:off x="5038" y="3212"/>
                <a:ext cx="86" cy="49"/>
              </a:xfrm>
              <a:custGeom>
                <a:avLst/>
                <a:gdLst>
                  <a:gd name="T0" fmla="*/ 0 w 86"/>
                  <a:gd name="T1" fmla="*/ 21 h 49"/>
                  <a:gd name="T2" fmla="*/ 38 w 86"/>
                  <a:gd name="T3" fmla="*/ 0 h 49"/>
                  <a:gd name="T4" fmla="*/ 86 w 86"/>
                  <a:gd name="T5" fmla="*/ 27 h 49"/>
                  <a:gd name="T6" fmla="*/ 48 w 86"/>
                  <a:gd name="T7" fmla="*/ 49 h 49"/>
                  <a:gd name="T8" fmla="*/ 0 w 86"/>
                  <a:gd name="T9" fmla="*/ 21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49">
                    <a:moveTo>
                      <a:pt x="0" y="21"/>
                    </a:moveTo>
                    <a:lnTo>
                      <a:pt x="38" y="0"/>
                    </a:lnTo>
                    <a:lnTo>
                      <a:pt x="86" y="27"/>
                    </a:lnTo>
                    <a:lnTo>
                      <a:pt x="48" y="49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98DD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5" name="Freeform: Shape 264" descr="26ae3810-b012-46c5-905b-695e60f810e4"/>
              <p:cNvSpPr/>
              <p:nvPr/>
            </p:nvSpPr>
            <p:spPr bwMode="auto">
              <a:xfrm>
                <a:off x="5168" y="3238"/>
                <a:ext cx="48" cy="276"/>
              </a:xfrm>
              <a:custGeom>
                <a:avLst/>
                <a:gdLst>
                  <a:gd name="T0" fmla="*/ 48 w 48"/>
                  <a:gd name="T1" fmla="*/ 28 h 276"/>
                  <a:gd name="T2" fmla="*/ 48 w 48"/>
                  <a:gd name="T3" fmla="*/ 276 h 276"/>
                  <a:gd name="T4" fmla="*/ 0 w 48"/>
                  <a:gd name="T5" fmla="*/ 248 h 276"/>
                  <a:gd name="T6" fmla="*/ 0 w 48"/>
                  <a:gd name="T7" fmla="*/ 0 h 276"/>
                  <a:gd name="T8" fmla="*/ 48 w 48"/>
                  <a:gd name="T9" fmla="*/ 28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276">
                    <a:moveTo>
                      <a:pt x="48" y="28"/>
                    </a:moveTo>
                    <a:lnTo>
                      <a:pt x="48" y="276"/>
                    </a:lnTo>
                    <a:lnTo>
                      <a:pt x="0" y="248"/>
                    </a:lnTo>
                    <a:lnTo>
                      <a:pt x="0" y="0"/>
                    </a:lnTo>
                    <a:lnTo>
                      <a:pt x="48" y="28"/>
                    </a:lnTo>
                    <a:close/>
                  </a:path>
                </a:pathLst>
              </a:custGeom>
              <a:solidFill>
                <a:srgbClr val="5FA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6" name="Freeform: Shape 265" descr="706bbf94-7bd9-44f4-ad64-0755b4c3769c"/>
              <p:cNvSpPr/>
              <p:nvPr/>
            </p:nvSpPr>
            <p:spPr bwMode="auto">
              <a:xfrm>
                <a:off x="5216" y="3244"/>
                <a:ext cx="38" cy="270"/>
              </a:xfrm>
              <a:custGeom>
                <a:avLst/>
                <a:gdLst>
                  <a:gd name="T0" fmla="*/ 0 w 38"/>
                  <a:gd name="T1" fmla="*/ 22 h 270"/>
                  <a:gd name="T2" fmla="*/ 38 w 38"/>
                  <a:gd name="T3" fmla="*/ 0 h 270"/>
                  <a:gd name="T4" fmla="*/ 38 w 38"/>
                  <a:gd name="T5" fmla="*/ 248 h 270"/>
                  <a:gd name="T6" fmla="*/ 0 w 38"/>
                  <a:gd name="T7" fmla="*/ 270 h 270"/>
                  <a:gd name="T8" fmla="*/ 0 w 38"/>
                  <a:gd name="T9" fmla="*/ 22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270">
                    <a:moveTo>
                      <a:pt x="0" y="22"/>
                    </a:moveTo>
                    <a:lnTo>
                      <a:pt x="38" y="0"/>
                    </a:lnTo>
                    <a:lnTo>
                      <a:pt x="38" y="248"/>
                    </a:lnTo>
                    <a:lnTo>
                      <a:pt x="0" y="27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7CC51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7" name="Freeform: Shape 266" descr="cf098f6f-b551-4762-8ff4-7e4237952fb3"/>
              <p:cNvSpPr/>
              <p:nvPr/>
            </p:nvSpPr>
            <p:spPr bwMode="auto">
              <a:xfrm>
                <a:off x="5168" y="3217"/>
                <a:ext cx="86" cy="49"/>
              </a:xfrm>
              <a:custGeom>
                <a:avLst/>
                <a:gdLst>
                  <a:gd name="T0" fmla="*/ 0 w 86"/>
                  <a:gd name="T1" fmla="*/ 21 h 49"/>
                  <a:gd name="T2" fmla="*/ 38 w 86"/>
                  <a:gd name="T3" fmla="*/ 0 h 49"/>
                  <a:gd name="T4" fmla="*/ 86 w 86"/>
                  <a:gd name="T5" fmla="*/ 27 h 49"/>
                  <a:gd name="T6" fmla="*/ 48 w 86"/>
                  <a:gd name="T7" fmla="*/ 49 h 49"/>
                  <a:gd name="T8" fmla="*/ 0 w 86"/>
                  <a:gd name="T9" fmla="*/ 21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49">
                    <a:moveTo>
                      <a:pt x="0" y="21"/>
                    </a:moveTo>
                    <a:lnTo>
                      <a:pt x="38" y="0"/>
                    </a:lnTo>
                    <a:lnTo>
                      <a:pt x="86" y="27"/>
                    </a:lnTo>
                    <a:lnTo>
                      <a:pt x="48" y="49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98DD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8" name="Freeform: Shape 267" descr="2b333663-4940-4539-b1a0-dbe2d04db0f6"/>
              <p:cNvSpPr/>
              <p:nvPr/>
            </p:nvSpPr>
            <p:spPr bwMode="auto">
              <a:xfrm>
                <a:off x="4702" y="3403"/>
                <a:ext cx="134" cy="85"/>
              </a:xfrm>
              <a:custGeom>
                <a:avLst/>
                <a:gdLst>
                  <a:gd name="T0" fmla="*/ 134 w 134"/>
                  <a:gd name="T1" fmla="*/ 77 h 85"/>
                  <a:gd name="T2" fmla="*/ 134 w 134"/>
                  <a:gd name="T3" fmla="*/ 85 h 85"/>
                  <a:gd name="T4" fmla="*/ 0 w 134"/>
                  <a:gd name="T5" fmla="*/ 8 h 85"/>
                  <a:gd name="T6" fmla="*/ 0 w 134"/>
                  <a:gd name="T7" fmla="*/ 0 h 85"/>
                  <a:gd name="T8" fmla="*/ 134 w 134"/>
                  <a:gd name="T9" fmla="*/ 77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85">
                    <a:moveTo>
                      <a:pt x="134" y="77"/>
                    </a:moveTo>
                    <a:lnTo>
                      <a:pt x="134" y="85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134" y="77"/>
                    </a:lnTo>
                    <a:close/>
                  </a:path>
                </a:pathLst>
              </a:custGeom>
              <a:solidFill>
                <a:srgbClr val="9CD8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9" name="Freeform: Shape 268" descr="252db458-747a-41d0-b557-e7ec6c88b68f"/>
              <p:cNvSpPr/>
              <p:nvPr/>
            </p:nvSpPr>
            <p:spPr bwMode="auto">
              <a:xfrm>
                <a:off x="4836" y="3419"/>
                <a:ext cx="106" cy="69"/>
              </a:xfrm>
              <a:custGeom>
                <a:avLst/>
                <a:gdLst>
                  <a:gd name="T0" fmla="*/ 0 w 106"/>
                  <a:gd name="T1" fmla="*/ 61 h 69"/>
                  <a:gd name="T2" fmla="*/ 106 w 106"/>
                  <a:gd name="T3" fmla="*/ 0 h 69"/>
                  <a:gd name="T4" fmla="*/ 106 w 106"/>
                  <a:gd name="T5" fmla="*/ 7 h 69"/>
                  <a:gd name="T6" fmla="*/ 0 w 106"/>
                  <a:gd name="T7" fmla="*/ 69 h 69"/>
                  <a:gd name="T8" fmla="*/ 0 w 106"/>
                  <a:gd name="T9" fmla="*/ 61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" h="69">
                    <a:moveTo>
                      <a:pt x="0" y="61"/>
                    </a:moveTo>
                    <a:lnTo>
                      <a:pt x="106" y="0"/>
                    </a:lnTo>
                    <a:lnTo>
                      <a:pt x="106" y="7"/>
                    </a:lnTo>
                    <a:lnTo>
                      <a:pt x="0" y="69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ACE5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0" name="Freeform: Shape 269" descr="691156c3-77c1-4c5d-94c0-dbeab20c43a8"/>
              <p:cNvSpPr/>
              <p:nvPr/>
            </p:nvSpPr>
            <p:spPr bwMode="auto">
              <a:xfrm>
                <a:off x="4702" y="3342"/>
                <a:ext cx="240" cy="138"/>
              </a:xfrm>
              <a:custGeom>
                <a:avLst/>
                <a:gdLst>
                  <a:gd name="T0" fmla="*/ 0 w 240"/>
                  <a:gd name="T1" fmla="*/ 61 h 138"/>
                  <a:gd name="T2" fmla="*/ 107 w 240"/>
                  <a:gd name="T3" fmla="*/ 0 h 138"/>
                  <a:gd name="T4" fmla="*/ 240 w 240"/>
                  <a:gd name="T5" fmla="*/ 77 h 138"/>
                  <a:gd name="T6" fmla="*/ 134 w 240"/>
                  <a:gd name="T7" fmla="*/ 138 h 138"/>
                  <a:gd name="T8" fmla="*/ 0 w 240"/>
                  <a:gd name="T9" fmla="*/ 61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0" h="138">
                    <a:moveTo>
                      <a:pt x="0" y="61"/>
                    </a:moveTo>
                    <a:lnTo>
                      <a:pt x="107" y="0"/>
                    </a:lnTo>
                    <a:lnTo>
                      <a:pt x="240" y="77"/>
                    </a:lnTo>
                    <a:lnTo>
                      <a:pt x="134" y="138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FFB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1" name="Freeform: Shape 270" descr="f5112251-f2ac-4dc6-bf6b-fb85034f827b"/>
              <p:cNvSpPr/>
              <p:nvPr/>
            </p:nvSpPr>
            <p:spPr bwMode="auto">
              <a:xfrm>
                <a:off x="4744" y="3362"/>
                <a:ext cx="99" cy="58"/>
              </a:xfrm>
              <a:custGeom>
                <a:avLst/>
                <a:gdLst>
                  <a:gd name="T0" fmla="*/ 0 w 99"/>
                  <a:gd name="T1" fmla="*/ 47 h 58"/>
                  <a:gd name="T2" fmla="*/ 80 w 99"/>
                  <a:gd name="T3" fmla="*/ 0 h 58"/>
                  <a:gd name="T4" fmla="*/ 99 w 99"/>
                  <a:gd name="T5" fmla="*/ 11 h 58"/>
                  <a:gd name="T6" fmla="*/ 18 w 99"/>
                  <a:gd name="T7" fmla="*/ 58 h 58"/>
                  <a:gd name="T8" fmla="*/ 0 w 99"/>
                  <a:gd name="T9" fmla="*/ 4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57">
                    <a:moveTo>
                      <a:pt x="0" y="47"/>
                    </a:moveTo>
                    <a:lnTo>
                      <a:pt x="80" y="0"/>
                    </a:lnTo>
                    <a:lnTo>
                      <a:pt x="99" y="11"/>
                    </a:lnTo>
                    <a:lnTo>
                      <a:pt x="18" y="58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A0DD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2" name="Freeform: Shape 271" descr="33c28b79-67bc-4dc9-9847-552ce1689740"/>
              <p:cNvSpPr/>
              <p:nvPr/>
            </p:nvSpPr>
            <p:spPr bwMode="auto">
              <a:xfrm>
                <a:off x="4779" y="3393"/>
                <a:ext cx="81" cy="47"/>
              </a:xfrm>
              <a:custGeom>
                <a:avLst/>
                <a:gdLst>
                  <a:gd name="T0" fmla="*/ 0 w 81"/>
                  <a:gd name="T1" fmla="*/ 36 h 47"/>
                  <a:gd name="T2" fmla="*/ 63 w 81"/>
                  <a:gd name="T3" fmla="*/ 0 h 47"/>
                  <a:gd name="T4" fmla="*/ 81 w 81"/>
                  <a:gd name="T5" fmla="*/ 11 h 47"/>
                  <a:gd name="T6" fmla="*/ 19 w 81"/>
                  <a:gd name="T7" fmla="*/ 47 h 47"/>
                  <a:gd name="T8" fmla="*/ 0 w 81"/>
                  <a:gd name="T9" fmla="*/ 3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47">
                    <a:moveTo>
                      <a:pt x="0" y="36"/>
                    </a:moveTo>
                    <a:lnTo>
                      <a:pt x="63" y="0"/>
                    </a:lnTo>
                    <a:lnTo>
                      <a:pt x="81" y="11"/>
                    </a:lnTo>
                    <a:lnTo>
                      <a:pt x="19" y="47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A0DD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3" name="Freeform: Shape 272" descr="8767b48a-58d7-4839-a53c-4dafe105f3c5"/>
              <p:cNvSpPr/>
              <p:nvPr/>
            </p:nvSpPr>
            <p:spPr bwMode="auto">
              <a:xfrm>
                <a:off x="4815" y="3426"/>
                <a:ext cx="58" cy="35"/>
              </a:xfrm>
              <a:custGeom>
                <a:avLst/>
                <a:gdLst>
                  <a:gd name="T0" fmla="*/ 0 w 58"/>
                  <a:gd name="T1" fmla="*/ 24 h 35"/>
                  <a:gd name="T2" fmla="*/ 40 w 58"/>
                  <a:gd name="T3" fmla="*/ 0 h 35"/>
                  <a:gd name="T4" fmla="*/ 58 w 58"/>
                  <a:gd name="T5" fmla="*/ 11 h 35"/>
                  <a:gd name="T6" fmla="*/ 18 w 58"/>
                  <a:gd name="T7" fmla="*/ 35 h 35"/>
                  <a:gd name="T8" fmla="*/ 0 w 58"/>
                  <a:gd name="T9" fmla="*/ 24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35">
                    <a:moveTo>
                      <a:pt x="0" y="24"/>
                    </a:moveTo>
                    <a:lnTo>
                      <a:pt x="40" y="0"/>
                    </a:lnTo>
                    <a:lnTo>
                      <a:pt x="58" y="11"/>
                    </a:lnTo>
                    <a:lnTo>
                      <a:pt x="18" y="35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A0DDF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4" name="Freeform: Shape 273" descr="6b94f96f-8913-4707-820e-f2e260123f49"/>
              <p:cNvSpPr/>
              <p:nvPr/>
            </p:nvSpPr>
            <p:spPr bwMode="auto">
              <a:xfrm>
                <a:off x="5034" y="3582"/>
                <a:ext cx="52" cy="27"/>
              </a:xfrm>
              <a:custGeom>
                <a:avLst/>
                <a:gdLst>
                  <a:gd name="T0" fmla="*/ 35 w 52"/>
                  <a:gd name="T1" fmla="*/ 0 h 27"/>
                  <a:gd name="T2" fmla="*/ 11 w 52"/>
                  <a:gd name="T3" fmla="*/ 4 h 27"/>
                  <a:gd name="T4" fmla="*/ 12 w 52"/>
                  <a:gd name="T5" fmla="*/ 19 h 27"/>
                  <a:gd name="T6" fmla="*/ 39 w 52"/>
                  <a:gd name="T7" fmla="*/ 27 h 27"/>
                  <a:gd name="T8" fmla="*/ 49 w 52"/>
                  <a:gd name="T9" fmla="*/ 4 h 27"/>
                  <a:gd name="T10" fmla="*/ 35 w 52"/>
                  <a:gd name="T11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2" h="27">
                    <a:moveTo>
                      <a:pt x="35" y="0"/>
                    </a:moveTo>
                    <a:cubicBezTo>
                      <a:pt x="27" y="0"/>
                      <a:pt x="17" y="2"/>
                      <a:pt x="11" y="4"/>
                    </a:cubicBezTo>
                    <a:cubicBezTo>
                      <a:pt x="0" y="7"/>
                      <a:pt x="8" y="11"/>
                      <a:pt x="12" y="19"/>
                    </a:cubicBezTo>
                    <a:cubicBezTo>
                      <a:pt x="16" y="27"/>
                      <a:pt x="39" y="27"/>
                      <a:pt x="39" y="27"/>
                    </a:cubicBezTo>
                    <a:cubicBezTo>
                      <a:pt x="39" y="27"/>
                      <a:pt x="52" y="11"/>
                      <a:pt x="49" y="4"/>
                    </a:cubicBezTo>
                    <a:cubicBezTo>
                      <a:pt x="48" y="1"/>
                      <a:pt x="42" y="0"/>
                      <a:pt x="35" y="0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5" name="Freeform: Shape 274" descr="a576b302-f896-445f-805c-6916e6a6eb47"/>
              <p:cNvSpPr/>
              <p:nvPr/>
            </p:nvSpPr>
            <p:spPr bwMode="auto">
              <a:xfrm>
                <a:off x="5101" y="3553"/>
                <a:ext cx="43" cy="27"/>
              </a:xfrm>
              <a:custGeom>
                <a:avLst/>
                <a:gdLst>
                  <a:gd name="T0" fmla="*/ 16 w 43"/>
                  <a:gd name="T1" fmla="*/ 0 h 27"/>
                  <a:gd name="T2" fmla="*/ 1 w 43"/>
                  <a:gd name="T3" fmla="*/ 8 h 27"/>
                  <a:gd name="T4" fmla="*/ 8 w 43"/>
                  <a:gd name="T5" fmla="*/ 16 h 27"/>
                  <a:gd name="T6" fmla="*/ 15 w 43"/>
                  <a:gd name="T7" fmla="*/ 25 h 27"/>
                  <a:gd name="T8" fmla="*/ 22 w 43"/>
                  <a:gd name="T9" fmla="*/ 27 h 27"/>
                  <a:gd name="T10" fmla="*/ 39 w 43"/>
                  <a:gd name="T11" fmla="*/ 12 h 27"/>
                  <a:gd name="T12" fmla="*/ 30 w 43"/>
                  <a:gd name="T13" fmla="*/ 4 h 27"/>
                  <a:gd name="T14" fmla="*/ 16 w 43"/>
                  <a:gd name="T1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3" h="27">
                    <a:moveTo>
                      <a:pt x="16" y="0"/>
                    </a:moveTo>
                    <a:cubicBezTo>
                      <a:pt x="7" y="0"/>
                      <a:pt x="0" y="4"/>
                      <a:pt x="1" y="8"/>
                    </a:cubicBezTo>
                    <a:cubicBezTo>
                      <a:pt x="1" y="15"/>
                      <a:pt x="7" y="15"/>
                      <a:pt x="8" y="16"/>
                    </a:cubicBezTo>
                    <a:cubicBezTo>
                      <a:pt x="12" y="17"/>
                      <a:pt x="4" y="19"/>
                      <a:pt x="15" y="25"/>
                    </a:cubicBezTo>
                    <a:cubicBezTo>
                      <a:pt x="16" y="26"/>
                      <a:pt x="19" y="27"/>
                      <a:pt x="22" y="27"/>
                    </a:cubicBezTo>
                    <a:cubicBezTo>
                      <a:pt x="31" y="27"/>
                      <a:pt x="43" y="21"/>
                      <a:pt x="39" y="12"/>
                    </a:cubicBezTo>
                    <a:cubicBezTo>
                      <a:pt x="37" y="6"/>
                      <a:pt x="30" y="4"/>
                      <a:pt x="30" y="4"/>
                    </a:cubicBezTo>
                    <a:cubicBezTo>
                      <a:pt x="25" y="1"/>
                      <a:pt x="20" y="0"/>
                      <a:pt x="16" y="0"/>
                    </a:cubicBezTo>
                  </a:path>
                </a:pathLst>
              </a:custGeom>
              <a:solidFill>
                <a:schemeClr val="accent3">
                  <a:alpha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6" name="Freeform: Shape 275" descr="567ce53f-ef1b-428a-9aaf-a7458d615e65"/>
              <p:cNvSpPr/>
              <p:nvPr/>
            </p:nvSpPr>
            <p:spPr bwMode="auto">
              <a:xfrm>
                <a:off x="5129" y="3568"/>
                <a:ext cx="4" cy="3"/>
              </a:xfrm>
              <a:custGeom>
                <a:avLst/>
                <a:gdLst>
                  <a:gd name="T0" fmla="*/ 0 w 4"/>
                  <a:gd name="T1" fmla="*/ 2 h 3"/>
                  <a:gd name="T2" fmla="*/ 4 w 4"/>
                  <a:gd name="T3" fmla="*/ 3 h 3"/>
                  <a:gd name="T4" fmla="*/ 4 w 4"/>
                  <a:gd name="T5" fmla="*/ 0 h 3"/>
                  <a:gd name="T6" fmla="*/ 0 w 4"/>
                  <a:gd name="T7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0" y="2"/>
                    </a:moveTo>
                    <a:lnTo>
                      <a:pt x="4" y="3"/>
                    </a:lnTo>
                    <a:lnTo>
                      <a:pt x="4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7" name="Freeform: Shape 276" descr="3f07757d-f245-4dc8-84e4-617c6cc0a082"/>
              <p:cNvSpPr/>
              <p:nvPr/>
            </p:nvSpPr>
            <p:spPr bwMode="auto">
              <a:xfrm>
                <a:off x="5093" y="3453"/>
                <a:ext cx="32" cy="43"/>
              </a:xfrm>
              <a:custGeom>
                <a:avLst/>
                <a:gdLst>
                  <a:gd name="T0" fmla="*/ 0 w 32"/>
                  <a:gd name="T1" fmla="*/ 38 h 43"/>
                  <a:gd name="T2" fmla="*/ 9 w 32"/>
                  <a:gd name="T3" fmla="*/ 40 h 43"/>
                  <a:gd name="T4" fmla="*/ 14 w 32"/>
                  <a:gd name="T5" fmla="*/ 26 h 43"/>
                  <a:gd name="T6" fmla="*/ 25 w 32"/>
                  <a:gd name="T7" fmla="*/ 15 h 43"/>
                  <a:gd name="T8" fmla="*/ 29 w 32"/>
                  <a:gd name="T9" fmla="*/ 3 h 43"/>
                  <a:gd name="T10" fmla="*/ 17 w 32"/>
                  <a:gd name="T11" fmla="*/ 7 h 43"/>
                  <a:gd name="T12" fmla="*/ 5 w 32"/>
                  <a:gd name="T13" fmla="*/ 22 h 43"/>
                  <a:gd name="T14" fmla="*/ 0 w 32"/>
                  <a:gd name="T15" fmla="*/ 36 h 43"/>
                  <a:gd name="T16" fmla="*/ 0 w 32"/>
                  <a:gd name="T17" fmla="*/ 38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" h="43">
                    <a:moveTo>
                      <a:pt x="0" y="38"/>
                    </a:moveTo>
                    <a:cubicBezTo>
                      <a:pt x="1" y="41"/>
                      <a:pt x="8" y="43"/>
                      <a:pt x="9" y="40"/>
                    </a:cubicBezTo>
                    <a:cubicBezTo>
                      <a:pt x="11" y="36"/>
                      <a:pt x="12" y="30"/>
                      <a:pt x="14" y="26"/>
                    </a:cubicBezTo>
                    <a:cubicBezTo>
                      <a:pt x="17" y="22"/>
                      <a:pt x="25" y="15"/>
                      <a:pt x="25" y="15"/>
                    </a:cubicBezTo>
                    <a:cubicBezTo>
                      <a:pt x="25" y="15"/>
                      <a:pt x="32" y="7"/>
                      <a:pt x="29" y="3"/>
                    </a:cubicBezTo>
                    <a:cubicBezTo>
                      <a:pt x="27" y="0"/>
                      <a:pt x="21" y="0"/>
                      <a:pt x="17" y="7"/>
                    </a:cubicBezTo>
                    <a:cubicBezTo>
                      <a:pt x="15" y="9"/>
                      <a:pt x="5" y="22"/>
                      <a:pt x="5" y="22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0" y="36"/>
                      <a:pt x="0" y="36"/>
                      <a:pt x="0" y="38"/>
                    </a:cubicBezTo>
                    <a:close/>
                  </a:path>
                </a:pathLst>
              </a:custGeom>
              <a:solidFill>
                <a:srgbClr val="1414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8" name="Freeform: Shape 277" descr="91038713-40a2-499a-9d01-0c72ff4c551a"/>
              <p:cNvSpPr/>
              <p:nvPr/>
            </p:nvSpPr>
            <p:spPr bwMode="auto">
              <a:xfrm>
                <a:off x="5113" y="3453"/>
                <a:ext cx="20" cy="29"/>
              </a:xfrm>
              <a:custGeom>
                <a:avLst/>
                <a:gdLst>
                  <a:gd name="T0" fmla="*/ 20 w 20"/>
                  <a:gd name="T1" fmla="*/ 6 h 29"/>
                  <a:gd name="T2" fmla="*/ 14 w 20"/>
                  <a:gd name="T3" fmla="*/ 1 h 29"/>
                  <a:gd name="T4" fmla="*/ 4 w 20"/>
                  <a:gd name="T5" fmla="*/ 1 h 29"/>
                  <a:gd name="T6" fmla="*/ 0 w 20"/>
                  <a:gd name="T7" fmla="*/ 11 h 29"/>
                  <a:gd name="T8" fmla="*/ 3 w 20"/>
                  <a:gd name="T9" fmla="*/ 29 h 29"/>
                  <a:gd name="T10" fmla="*/ 13 w 20"/>
                  <a:gd name="T11" fmla="*/ 19 h 29"/>
                  <a:gd name="T12" fmla="*/ 20 w 20"/>
                  <a:gd name="T13" fmla="*/ 6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28">
                    <a:moveTo>
                      <a:pt x="20" y="6"/>
                    </a:moveTo>
                    <a:cubicBezTo>
                      <a:pt x="20" y="6"/>
                      <a:pt x="17" y="2"/>
                      <a:pt x="14" y="1"/>
                    </a:cubicBezTo>
                    <a:cubicBezTo>
                      <a:pt x="12" y="0"/>
                      <a:pt x="4" y="1"/>
                      <a:pt x="4" y="1"/>
                    </a:cubicBezTo>
                    <a:cubicBezTo>
                      <a:pt x="4" y="1"/>
                      <a:pt x="0" y="11"/>
                      <a:pt x="0" y="11"/>
                    </a:cubicBezTo>
                    <a:cubicBezTo>
                      <a:pt x="0" y="12"/>
                      <a:pt x="3" y="29"/>
                      <a:pt x="3" y="29"/>
                    </a:cubicBezTo>
                    <a:cubicBezTo>
                      <a:pt x="13" y="19"/>
                      <a:pt x="13" y="19"/>
                      <a:pt x="13" y="19"/>
                    </a:cubicBez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9" name="Rectangle 278" descr="b15a3f12-b17c-425e-9515-ed7d4fa52156"/>
              <p:cNvSpPr>
                <a:spLocks noChangeArrowheads="1"/>
              </p:cNvSpPr>
              <p:nvPr/>
            </p:nvSpPr>
            <p:spPr bwMode="auto">
              <a:xfrm>
                <a:off x="5121" y="3562"/>
                <a:ext cx="6" cy="3"/>
              </a:xfrm>
              <a:prstGeom prst="rect">
                <a:avLst/>
              </a:pr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0" name="Freeform: Shape 279" descr="100f7cfb-4bdc-4663-a82f-deef4ffe76e3"/>
              <p:cNvSpPr/>
              <p:nvPr/>
            </p:nvSpPr>
            <p:spPr bwMode="auto">
              <a:xfrm>
                <a:off x="5104" y="3555"/>
                <a:ext cx="25" cy="11"/>
              </a:xfrm>
              <a:custGeom>
                <a:avLst/>
                <a:gdLst>
                  <a:gd name="T0" fmla="*/ 14 w 25"/>
                  <a:gd name="T1" fmla="*/ 0 h 11"/>
                  <a:gd name="T2" fmla="*/ 12 w 25"/>
                  <a:gd name="T3" fmla="*/ 2 h 11"/>
                  <a:gd name="T4" fmla="*/ 1 w 25"/>
                  <a:gd name="T5" fmla="*/ 7 h 11"/>
                  <a:gd name="T6" fmla="*/ 0 w 25"/>
                  <a:gd name="T7" fmla="*/ 8 h 11"/>
                  <a:gd name="T8" fmla="*/ 0 w 25"/>
                  <a:gd name="T9" fmla="*/ 9 h 11"/>
                  <a:gd name="T10" fmla="*/ 4 w 25"/>
                  <a:gd name="T11" fmla="*/ 11 h 11"/>
                  <a:gd name="T12" fmla="*/ 13 w 25"/>
                  <a:gd name="T13" fmla="*/ 10 h 11"/>
                  <a:gd name="T14" fmla="*/ 18 w 25"/>
                  <a:gd name="T15" fmla="*/ 9 h 11"/>
                  <a:gd name="T16" fmla="*/ 20 w 25"/>
                  <a:gd name="T17" fmla="*/ 9 h 11"/>
                  <a:gd name="T18" fmla="*/ 20 w 25"/>
                  <a:gd name="T19" fmla="*/ 11 h 11"/>
                  <a:gd name="T20" fmla="*/ 24 w 25"/>
                  <a:gd name="T21" fmla="*/ 9 h 11"/>
                  <a:gd name="T22" fmla="*/ 24 w 25"/>
                  <a:gd name="T23" fmla="*/ 6 h 11"/>
                  <a:gd name="T24" fmla="*/ 25 w 25"/>
                  <a:gd name="T25" fmla="*/ 1 h 11"/>
                  <a:gd name="T26" fmla="*/ 14 w 25"/>
                  <a:gd name="T27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5" h="11">
                    <a:moveTo>
                      <a:pt x="14" y="0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12" y="2"/>
                      <a:pt x="2" y="7"/>
                      <a:pt x="1" y="7"/>
                    </a:cubicBezTo>
                    <a:cubicBezTo>
                      <a:pt x="1" y="7"/>
                      <a:pt x="0" y="7"/>
                      <a:pt x="0" y="8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10"/>
                      <a:pt x="2" y="10"/>
                      <a:pt x="4" y="11"/>
                    </a:cubicBezTo>
                    <a:cubicBezTo>
                      <a:pt x="7" y="11"/>
                      <a:pt x="13" y="10"/>
                      <a:pt x="13" y="10"/>
                    </a:cubicBezTo>
                    <a:cubicBezTo>
                      <a:pt x="14" y="10"/>
                      <a:pt x="18" y="9"/>
                      <a:pt x="18" y="9"/>
                    </a:cubicBezTo>
                    <a:cubicBezTo>
                      <a:pt x="18" y="9"/>
                      <a:pt x="20" y="9"/>
                      <a:pt x="20" y="9"/>
                    </a:cubicBezTo>
                    <a:cubicBezTo>
                      <a:pt x="20" y="11"/>
                      <a:pt x="20" y="11"/>
                      <a:pt x="20" y="11"/>
                    </a:cubicBezTo>
                    <a:cubicBezTo>
                      <a:pt x="24" y="9"/>
                      <a:pt x="24" y="9"/>
                      <a:pt x="24" y="9"/>
                    </a:cubicBezTo>
                    <a:cubicBezTo>
                      <a:pt x="24" y="9"/>
                      <a:pt x="24" y="7"/>
                      <a:pt x="24" y="6"/>
                    </a:cubicBezTo>
                    <a:cubicBezTo>
                      <a:pt x="25" y="1"/>
                      <a:pt x="25" y="1"/>
                      <a:pt x="25" y="1"/>
                    </a:cubicBez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1" name="Freeform: Shape 280" descr="32b0319a-215d-4a88-bb6f-72edd6138fa4"/>
              <p:cNvSpPr/>
              <p:nvPr/>
            </p:nvSpPr>
            <p:spPr bwMode="auto">
              <a:xfrm>
                <a:off x="5104" y="3563"/>
                <a:ext cx="20" cy="4"/>
              </a:xfrm>
              <a:custGeom>
                <a:avLst/>
                <a:gdLst>
                  <a:gd name="T0" fmla="*/ 0 w 20"/>
                  <a:gd name="T1" fmla="*/ 1 h 4"/>
                  <a:gd name="T2" fmla="*/ 4 w 20"/>
                  <a:gd name="T3" fmla="*/ 2 h 4"/>
                  <a:gd name="T4" fmla="*/ 14 w 20"/>
                  <a:gd name="T5" fmla="*/ 1 h 4"/>
                  <a:gd name="T6" fmla="*/ 19 w 20"/>
                  <a:gd name="T7" fmla="*/ 0 h 4"/>
                  <a:gd name="T8" fmla="*/ 20 w 20"/>
                  <a:gd name="T9" fmla="*/ 1 h 4"/>
                  <a:gd name="T10" fmla="*/ 20 w 20"/>
                  <a:gd name="T11" fmla="*/ 2 h 4"/>
                  <a:gd name="T12" fmla="*/ 20 w 20"/>
                  <a:gd name="T13" fmla="*/ 1 h 4"/>
                  <a:gd name="T14" fmla="*/ 18 w 20"/>
                  <a:gd name="T15" fmla="*/ 2 h 4"/>
                  <a:gd name="T16" fmla="*/ 16 w 20"/>
                  <a:gd name="T17" fmla="*/ 2 h 4"/>
                  <a:gd name="T18" fmla="*/ 5 w 20"/>
                  <a:gd name="T19" fmla="*/ 3 h 4"/>
                  <a:gd name="T20" fmla="*/ 0 w 20"/>
                  <a:gd name="T21" fmla="*/ 1 h 4"/>
                  <a:gd name="T22" fmla="*/ 0 w 20"/>
                  <a:gd name="T23" fmla="*/ 0 h 4"/>
                  <a:gd name="T24" fmla="*/ 0 w 20"/>
                  <a:gd name="T2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" h="4">
                    <a:moveTo>
                      <a:pt x="0" y="1"/>
                    </a:moveTo>
                    <a:cubicBezTo>
                      <a:pt x="1" y="2"/>
                      <a:pt x="3" y="2"/>
                      <a:pt x="4" y="2"/>
                    </a:cubicBezTo>
                    <a:cubicBezTo>
                      <a:pt x="8" y="3"/>
                      <a:pt x="14" y="1"/>
                      <a:pt x="14" y="1"/>
                    </a:cubicBezTo>
                    <a:cubicBezTo>
                      <a:pt x="16" y="0"/>
                      <a:pt x="18" y="0"/>
                      <a:pt x="19" y="0"/>
                    </a:cubicBezTo>
                    <a:cubicBezTo>
                      <a:pt x="19" y="0"/>
                      <a:pt x="20" y="0"/>
                      <a:pt x="20" y="1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1"/>
                      <a:pt x="18" y="1"/>
                      <a:pt x="16" y="2"/>
                    </a:cubicBezTo>
                    <a:cubicBezTo>
                      <a:pt x="16" y="2"/>
                      <a:pt x="9" y="4"/>
                      <a:pt x="5" y="3"/>
                    </a:cubicBezTo>
                    <a:cubicBezTo>
                      <a:pt x="3" y="3"/>
                      <a:pt x="1" y="3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2" name="Freeform: Shape 281" descr="2777acf5-ce9a-4753-96ef-17cb53b46505"/>
              <p:cNvSpPr/>
              <p:nvPr/>
            </p:nvSpPr>
            <p:spPr bwMode="auto">
              <a:xfrm>
                <a:off x="5124" y="3562"/>
                <a:ext cx="4" cy="4"/>
              </a:xfrm>
              <a:custGeom>
                <a:avLst/>
                <a:gdLst>
                  <a:gd name="T0" fmla="*/ 0 w 4"/>
                  <a:gd name="T1" fmla="*/ 2 h 4"/>
                  <a:gd name="T2" fmla="*/ 4 w 4"/>
                  <a:gd name="T3" fmla="*/ 0 h 4"/>
                  <a:gd name="T4" fmla="*/ 4 w 4"/>
                  <a:gd name="T5" fmla="*/ 2 h 4"/>
                  <a:gd name="T6" fmla="*/ 0 w 4"/>
                  <a:gd name="T7" fmla="*/ 4 h 4"/>
                  <a:gd name="T8" fmla="*/ 0 w 4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0" y="2"/>
                    </a:moveTo>
                    <a:lnTo>
                      <a:pt x="4" y="0"/>
                    </a:lnTo>
                    <a:lnTo>
                      <a:pt x="4" y="2"/>
                    </a:lnTo>
                    <a:lnTo>
                      <a:pt x="0" y="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3" name="Freeform: Shape 282" descr="6198cfdb-9890-4517-af13-14a14ad09f31"/>
              <p:cNvSpPr/>
              <p:nvPr/>
            </p:nvSpPr>
            <p:spPr bwMode="auto">
              <a:xfrm>
                <a:off x="5113" y="3501"/>
                <a:ext cx="19" cy="64"/>
              </a:xfrm>
              <a:custGeom>
                <a:avLst/>
                <a:gdLst>
                  <a:gd name="T0" fmla="*/ 0 w 19"/>
                  <a:gd name="T1" fmla="*/ 2 h 64"/>
                  <a:gd name="T2" fmla="*/ 2 w 19"/>
                  <a:gd name="T3" fmla="*/ 54 h 64"/>
                  <a:gd name="T4" fmla="*/ 3 w 19"/>
                  <a:gd name="T5" fmla="*/ 57 h 64"/>
                  <a:gd name="T6" fmla="*/ 15 w 19"/>
                  <a:gd name="T7" fmla="*/ 59 h 64"/>
                  <a:gd name="T8" fmla="*/ 19 w 19"/>
                  <a:gd name="T9" fmla="*/ 0 h 64"/>
                  <a:gd name="T10" fmla="*/ 0 w 19"/>
                  <a:gd name="T11" fmla="*/ 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" h="64">
                    <a:moveTo>
                      <a:pt x="0" y="2"/>
                    </a:moveTo>
                    <a:cubicBezTo>
                      <a:pt x="2" y="54"/>
                      <a:pt x="2" y="54"/>
                      <a:pt x="2" y="54"/>
                    </a:cubicBezTo>
                    <a:cubicBezTo>
                      <a:pt x="2" y="56"/>
                      <a:pt x="2" y="56"/>
                      <a:pt x="3" y="57"/>
                    </a:cubicBezTo>
                    <a:cubicBezTo>
                      <a:pt x="5" y="60"/>
                      <a:pt x="15" y="64"/>
                      <a:pt x="15" y="59"/>
                    </a:cubicBezTo>
                    <a:cubicBezTo>
                      <a:pt x="19" y="0"/>
                      <a:pt x="19" y="0"/>
                      <a:pt x="19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14141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4" name="Freeform: Shape 283" descr="fbbfee07-2199-4abf-8e9d-b89c6b971653"/>
              <p:cNvSpPr/>
              <p:nvPr/>
            </p:nvSpPr>
            <p:spPr bwMode="auto">
              <a:xfrm>
                <a:off x="5113" y="3561"/>
                <a:ext cx="24" cy="16"/>
              </a:xfrm>
              <a:custGeom>
                <a:avLst/>
                <a:gdLst>
                  <a:gd name="T0" fmla="*/ 12 w 24"/>
                  <a:gd name="T1" fmla="*/ 1 h 16"/>
                  <a:gd name="T2" fmla="*/ 6 w 24"/>
                  <a:gd name="T3" fmla="*/ 6 h 16"/>
                  <a:gd name="T4" fmla="*/ 1 w 24"/>
                  <a:gd name="T5" fmla="*/ 10 h 16"/>
                  <a:gd name="T6" fmla="*/ 0 w 24"/>
                  <a:gd name="T7" fmla="*/ 12 h 16"/>
                  <a:gd name="T8" fmla="*/ 0 w 24"/>
                  <a:gd name="T9" fmla="*/ 13 h 16"/>
                  <a:gd name="T10" fmla="*/ 4 w 24"/>
                  <a:gd name="T11" fmla="*/ 15 h 16"/>
                  <a:gd name="T12" fmla="*/ 12 w 24"/>
                  <a:gd name="T13" fmla="*/ 13 h 16"/>
                  <a:gd name="T14" fmla="*/ 17 w 24"/>
                  <a:gd name="T15" fmla="*/ 10 h 16"/>
                  <a:gd name="T16" fmla="*/ 20 w 24"/>
                  <a:gd name="T17" fmla="*/ 9 h 16"/>
                  <a:gd name="T18" fmla="*/ 20 w 24"/>
                  <a:gd name="T19" fmla="*/ 10 h 16"/>
                  <a:gd name="T20" fmla="*/ 23 w 24"/>
                  <a:gd name="T21" fmla="*/ 8 h 16"/>
                  <a:gd name="T22" fmla="*/ 24 w 24"/>
                  <a:gd name="T23" fmla="*/ 6 h 16"/>
                  <a:gd name="T24" fmla="*/ 24 w 24"/>
                  <a:gd name="T25" fmla="*/ 0 h 16"/>
                  <a:gd name="T26" fmla="*/ 12 w 24"/>
                  <a:gd name="T27" fmla="*/ 1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4" h="16">
                    <a:moveTo>
                      <a:pt x="12" y="1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6"/>
                      <a:pt x="2" y="9"/>
                      <a:pt x="1" y="10"/>
                    </a:cubicBezTo>
                    <a:cubicBezTo>
                      <a:pt x="0" y="10"/>
                      <a:pt x="0" y="11"/>
                      <a:pt x="0" y="12"/>
                    </a:cubicBezTo>
                    <a:cubicBezTo>
                      <a:pt x="0" y="12"/>
                      <a:pt x="0" y="13"/>
                      <a:pt x="0" y="13"/>
                    </a:cubicBezTo>
                    <a:cubicBezTo>
                      <a:pt x="1" y="14"/>
                      <a:pt x="3" y="14"/>
                      <a:pt x="4" y="15"/>
                    </a:cubicBezTo>
                    <a:cubicBezTo>
                      <a:pt x="8" y="16"/>
                      <a:pt x="12" y="13"/>
                      <a:pt x="12" y="13"/>
                    </a:cubicBezTo>
                    <a:cubicBezTo>
                      <a:pt x="13" y="13"/>
                      <a:pt x="17" y="10"/>
                      <a:pt x="17" y="10"/>
                    </a:cubicBezTo>
                    <a:cubicBezTo>
                      <a:pt x="18" y="9"/>
                      <a:pt x="19" y="9"/>
                      <a:pt x="20" y="9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23" y="8"/>
                      <a:pt x="23" y="8"/>
                      <a:pt x="23" y="8"/>
                    </a:cubicBezTo>
                    <a:cubicBezTo>
                      <a:pt x="23" y="8"/>
                      <a:pt x="24" y="6"/>
                      <a:pt x="24" y="6"/>
                    </a:cubicBezTo>
                    <a:cubicBezTo>
                      <a:pt x="24" y="0"/>
                      <a:pt x="24" y="0"/>
                      <a:pt x="24" y="0"/>
                    </a:cubicBezTo>
                    <a:lnTo>
                      <a:pt x="12" y="1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5" name="Freeform: Shape 284" descr="cf6e8803-7396-46d9-9c9d-8ca0c97d8c34"/>
              <p:cNvSpPr/>
              <p:nvPr/>
            </p:nvSpPr>
            <p:spPr bwMode="auto">
              <a:xfrm>
                <a:off x="5119" y="3505"/>
                <a:ext cx="19" cy="65"/>
              </a:xfrm>
              <a:custGeom>
                <a:avLst/>
                <a:gdLst>
                  <a:gd name="T0" fmla="*/ 0 w 19"/>
                  <a:gd name="T1" fmla="*/ 2 h 65"/>
                  <a:gd name="T2" fmla="*/ 3 w 19"/>
                  <a:gd name="T3" fmla="*/ 58 h 65"/>
                  <a:gd name="T4" fmla="*/ 5 w 19"/>
                  <a:gd name="T5" fmla="*/ 61 h 65"/>
                  <a:gd name="T6" fmla="*/ 17 w 19"/>
                  <a:gd name="T7" fmla="*/ 61 h 65"/>
                  <a:gd name="T8" fmla="*/ 18 w 19"/>
                  <a:gd name="T9" fmla="*/ 60 h 65"/>
                  <a:gd name="T10" fmla="*/ 19 w 19"/>
                  <a:gd name="T11" fmla="*/ 0 h 65"/>
                  <a:gd name="T12" fmla="*/ 0 w 19"/>
                  <a:gd name="T13" fmla="*/ 2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65">
                    <a:moveTo>
                      <a:pt x="0" y="2"/>
                    </a:moveTo>
                    <a:cubicBezTo>
                      <a:pt x="3" y="58"/>
                      <a:pt x="3" y="58"/>
                      <a:pt x="3" y="58"/>
                    </a:cubicBezTo>
                    <a:cubicBezTo>
                      <a:pt x="3" y="59"/>
                      <a:pt x="3" y="60"/>
                      <a:pt x="5" y="61"/>
                    </a:cubicBezTo>
                    <a:cubicBezTo>
                      <a:pt x="13" y="65"/>
                      <a:pt x="17" y="61"/>
                      <a:pt x="17" y="61"/>
                    </a:cubicBezTo>
                    <a:cubicBezTo>
                      <a:pt x="18" y="61"/>
                      <a:pt x="18" y="61"/>
                      <a:pt x="18" y="60"/>
                    </a:cubicBezTo>
                    <a:cubicBezTo>
                      <a:pt x="19" y="0"/>
                      <a:pt x="19" y="0"/>
                      <a:pt x="19" y="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837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6" name="Freeform: Shape 285" descr="c2259c69-20e9-4628-8561-3adeec05284b"/>
              <p:cNvSpPr/>
              <p:nvPr/>
            </p:nvSpPr>
            <p:spPr bwMode="auto">
              <a:xfrm>
                <a:off x="5110" y="3452"/>
                <a:ext cx="30" cy="64"/>
              </a:xfrm>
              <a:custGeom>
                <a:avLst/>
                <a:gdLst>
                  <a:gd name="T0" fmla="*/ 4 w 30"/>
                  <a:gd name="T1" fmla="*/ 3 h 64"/>
                  <a:gd name="T2" fmla="*/ 10 w 30"/>
                  <a:gd name="T3" fmla="*/ 0 h 64"/>
                  <a:gd name="T4" fmla="*/ 5 w 30"/>
                  <a:gd name="T5" fmla="*/ 14 h 64"/>
                  <a:gd name="T6" fmla="*/ 7 w 30"/>
                  <a:gd name="T7" fmla="*/ 27 h 64"/>
                  <a:gd name="T8" fmla="*/ 16 w 30"/>
                  <a:gd name="T9" fmla="*/ 10 h 64"/>
                  <a:gd name="T10" fmla="*/ 20 w 30"/>
                  <a:gd name="T11" fmla="*/ 4 h 64"/>
                  <a:gd name="T12" fmla="*/ 19 w 30"/>
                  <a:gd name="T13" fmla="*/ 3 h 64"/>
                  <a:gd name="T14" fmla="*/ 19 w 30"/>
                  <a:gd name="T15" fmla="*/ 3 h 64"/>
                  <a:gd name="T16" fmla="*/ 30 w 30"/>
                  <a:gd name="T17" fmla="*/ 13 h 64"/>
                  <a:gd name="T18" fmla="*/ 29 w 30"/>
                  <a:gd name="T19" fmla="*/ 57 h 64"/>
                  <a:gd name="T20" fmla="*/ 27 w 30"/>
                  <a:gd name="T21" fmla="*/ 60 h 64"/>
                  <a:gd name="T22" fmla="*/ 17 w 30"/>
                  <a:gd name="T23" fmla="*/ 63 h 64"/>
                  <a:gd name="T24" fmla="*/ 3 w 30"/>
                  <a:gd name="T25" fmla="*/ 58 h 64"/>
                  <a:gd name="T26" fmla="*/ 1 w 30"/>
                  <a:gd name="T27" fmla="*/ 54 h 64"/>
                  <a:gd name="T28" fmla="*/ 0 w 30"/>
                  <a:gd name="T29" fmla="*/ 21 h 64"/>
                  <a:gd name="T30" fmla="*/ 4 w 30"/>
                  <a:gd name="T31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" h="64">
                    <a:moveTo>
                      <a:pt x="4" y="3"/>
                    </a:moveTo>
                    <a:cubicBezTo>
                      <a:pt x="5" y="0"/>
                      <a:pt x="8" y="0"/>
                      <a:pt x="10" y="0"/>
                    </a:cubicBezTo>
                    <a:cubicBezTo>
                      <a:pt x="8" y="2"/>
                      <a:pt x="5" y="7"/>
                      <a:pt x="5" y="14"/>
                    </a:cubicBezTo>
                    <a:cubicBezTo>
                      <a:pt x="5" y="18"/>
                      <a:pt x="7" y="27"/>
                      <a:pt x="7" y="27"/>
                    </a:cubicBezTo>
                    <a:cubicBezTo>
                      <a:pt x="7" y="27"/>
                      <a:pt x="14" y="12"/>
                      <a:pt x="16" y="10"/>
                    </a:cubicBezTo>
                    <a:cubicBezTo>
                      <a:pt x="20" y="6"/>
                      <a:pt x="20" y="4"/>
                      <a:pt x="20" y="4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30" y="10"/>
                      <a:pt x="30" y="13"/>
                    </a:cubicBezTo>
                    <a:cubicBezTo>
                      <a:pt x="29" y="57"/>
                      <a:pt x="29" y="57"/>
                      <a:pt x="29" y="57"/>
                    </a:cubicBezTo>
                    <a:cubicBezTo>
                      <a:pt x="29" y="57"/>
                      <a:pt x="29" y="60"/>
                      <a:pt x="27" y="60"/>
                    </a:cubicBezTo>
                    <a:cubicBezTo>
                      <a:pt x="27" y="60"/>
                      <a:pt x="20" y="63"/>
                      <a:pt x="17" y="63"/>
                    </a:cubicBezTo>
                    <a:cubicBezTo>
                      <a:pt x="12" y="64"/>
                      <a:pt x="3" y="58"/>
                      <a:pt x="3" y="58"/>
                    </a:cubicBezTo>
                    <a:cubicBezTo>
                      <a:pt x="1" y="57"/>
                      <a:pt x="1" y="55"/>
                      <a:pt x="1" y="54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11"/>
                      <a:pt x="2" y="7"/>
                      <a:pt x="4" y="3"/>
                    </a:cubicBez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7" name="Freeform: Shape 286" descr="f40fab64-b6de-42a6-a5aa-d525e708f1b6"/>
              <p:cNvSpPr/>
              <p:nvPr/>
            </p:nvSpPr>
            <p:spPr bwMode="auto">
              <a:xfrm>
                <a:off x="5110" y="3452"/>
                <a:ext cx="30" cy="64"/>
              </a:xfrm>
              <a:custGeom>
                <a:avLst/>
                <a:gdLst>
                  <a:gd name="T0" fmla="*/ 4 w 30"/>
                  <a:gd name="T1" fmla="*/ 3 h 64"/>
                  <a:gd name="T2" fmla="*/ 10 w 30"/>
                  <a:gd name="T3" fmla="*/ 0 h 64"/>
                  <a:gd name="T4" fmla="*/ 5 w 30"/>
                  <a:gd name="T5" fmla="*/ 14 h 64"/>
                  <a:gd name="T6" fmla="*/ 7 w 30"/>
                  <a:gd name="T7" fmla="*/ 26 h 64"/>
                  <a:gd name="T8" fmla="*/ 16 w 30"/>
                  <a:gd name="T9" fmla="*/ 10 h 64"/>
                  <a:gd name="T10" fmla="*/ 20 w 30"/>
                  <a:gd name="T11" fmla="*/ 4 h 64"/>
                  <a:gd name="T12" fmla="*/ 19 w 30"/>
                  <a:gd name="T13" fmla="*/ 3 h 64"/>
                  <a:gd name="T14" fmla="*/ 19 w 30"/>
                  <a:gd name="T15" fmla="*/ 3 h 64"/>
                  <a:gd name="T16" fmla="*/ 30 w 30"/>
                  <a:gd name="T17" fmla="*/ 12 h 64"/>
                  <a:gd name="T18" fmla="*/ 29 w 30"/>
                  <a:gd name="T19" fmla="*/ 57 h 64"/>
                  <a:gd name="T20" fmla="*/ 27 w 30"/>
                  <a:gd name="T21" fmla="*/ 60 h 64"/>
                  <a:gd name="T22" fmla="*/ 17 w 30"/>
                  <a:gd name="T23" fmla="*/ 63 h 64"/>
                  <a:gd name="T24" fmla="*/ 3 w 30"/>
                  <a:gd name="T25" fmla="*/ 58 h 64"/>
                  <a:gd name="T26" fmla="*/ 1 w 30"/>
                  <a:gd name="T27" fmla="*/ 54 h 64"/>
                  <a:gd name="T28" fmla="*/ 0 w 30"/>
                  <a:gd name="T29" fmla="*/ 21 h 64"/>
                  <a:gd name="T30" fmla="*/ 4 w 30"/>
                  <a:gd name="T31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" h="64">
                    <a:moveTo>
                      <a:pt x="4" y="3"/>
                    </a:moveTo>
                    <a:cubicBezTo>
                      <a:pt x="5" y="0"/>
                      <a:pt x="8" y="0"/>
                      <a:pt x="10" y="0"/>
                    </a:cubicBezTo>
                    <a:cubicBezTo>
                      <a:pt x="8" y="2"/>
                      <a:pt x="5" y="7"/>
                      <a:pt x="5" y="14"/>
                    </a:cubicBezTo>
                    <a:cubicBezTo>
                      <a:pt x="5" y="18"/>
                      <a:pt x="7" y="26"/>
                      <a:pt x="7" y="26"/>
                    </a:cubicBezTo>
                    <a:cubicBezTo>
                      <a:pt x="7" y="26"/>
                      <a:pt x="14" y="12"/>
                      <a:pt x="16" y="10"/>
                    </a:cubicBezTo>
                    <a:cubicBezTo>
                      <a:pt x="20" y="6"/>
                      <a:pt x="20" y="4"/>
                      <a:pt x="20" y="4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19" y="3"/>
                      <a:pt x="19" y="3"/>
                    </a:cubicBezTo>
                    <a:cubicBezTo>
                      <a:pt x="19" y="3"/>
                      <a:pt x="30" y="10"/>
                      <a:pt x="30" y="12"/>
                    </a:cubicBezTo>
                    <a:cubicBezTo>
                      <a:pt x="29" y="57"/>
                      <a:pt x="29" y="57"/>
                      <a:pt x="29" y="57"/>
                    </a:cubicBezTo>
                    <a:cubicBezTo>
                      <a:pt x="29" y="57"/>
                      <a:pt x="29" y="60"/>
                      <a:pt x="27" y="60"/>
                    </a:cubicBezTo>
                    <a:cubicBezTo>
                      <a:pt x="27" y="60"/>
                      <a:pt x="20" y="63"/>
                      <a:pt x="17" y="63"/>
                    </a:cubicBezTo>
                    <a:cubicBezTo>
                      <a:pt x="12" y="64"/>
                      <a:pt x="3" y="58"/>
                      <a:pt x="3" y="58"/>
                    </a:cubicBezTo>
                    <a:cubicBezTo>
                      <a:pt x="1" y="57"/>
                      <a:pt x="1" y="55"/>
                      <a:pt x="1" y="54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11"/>
                      <a:pt x="2" y="7"/>
                      <a:pt x="4" y="3"/>
                    </a:cubicBezTo>
                    <a:close/>
                  </a:path>
                </a:pathLst>
              </a:custGeom>
              <a:solidFill>
                <a:srgbClr val="2828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8" name="Freeform: Shape 287" descr="a555bcce-e546-48d5-869b-1198432bd9b0"/>
              <p:cNvSpPr/>
              <p:nvPr/>
            </p:nvSpPr>
            <p:spPr bwMode="auto">
              <a:xfrm>
                <a:off x="5119" y="3443"/>
                <a:ext cx="10" cy="19"/>
              </a:xfrm>
              <a:custGeom>
                <a:avLst/>
                <a:gdLst>
                  <a:gd name="T0" fmla="*/ 0 w 10"/>
                  <a:gd name="T1" fmla="*/ 15 h 19"/>
                  <a:gd name="T2" fmla="*/ 10 w 10"/>
                  <a:gd name="T3" fmla="*/ 11 h 19"/>
                  <a:gd name="T4" fmla="*/ 10 w 10"/>
                  <a:gd name="T5" fmla="*/ 0 h 19"/>
                  <a:gd name="T6" fmla="*/ 0 w 10"/>
                  <a:gd name="T7" fmla="*/ 4 h 19"/>
                  <a:gd name="T8" fmla="*/ 0 w 10"/>
                  <a:gd name="T9" fmla="*/ 15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9">
                    <a:moveTo>
                      <a:pt x="0" y="15"/>
                    </a:moveTo>
                    <a:cubicBezTo>
                      <a:pt x="4" y="19"/>
                      <a:pt x="7" y="14"/>
                      <a:pt x="10" y="11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0" y="4"/>
                      <a:pt x="0" y="4"/>
                      <a:pt x="0" y="4"/>
                    </a:cubicBez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E8C5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9" name="Freeform: Shape 288" descr="38e204ca-38d0-45ed-95f3-850deb572ca2"/>
              <p:cNvSpPr/>
              <p:nvPr/>
            </p:nvSpPr>
            <p:spPr bwMode="auto">
              <a:xfrm>
                <a:off x="5122" y="3437"/>
                <a:ext cx="5" cy="8"/>
              </a:xfrm>
              <a:custGeom>
                <a:avLst/>
                <a:gdLst>
                  <a:gd name="T0" fmla="*/ 3 w 5"/>
                  <a:gd name="T1" fmla="*/ 0 h 8"/>
                  <a:gd name="T2" fmla="*/ 0 w 5"/>
                  <a:gd name="T3" fmla="*/ 3 h 8"/>
                  <a:gd name="T4" fmla="*/ 0 w 5"/>
                  <a:gd name="T5" fmla="*/ 7 h 8"/>
                  <a:gd name="T6" fmla="*/ 1 w 5"/>
                  <a:gd name="T7" fmla="*/ 8 h 8"/>
                  <a:gd name="T8" fmla="*/ 4 w 5"/>
                  <a:gd name="T9" fmla="*/ 6 h 8"/>
                  <a:gd name="T10" fmla="*/ 5 w 5"/>
                  <a:gd name="T11" fmla="*/ 4 h 8"/>
                  <a:gd name="T12" fmla="*/ 3 w 5"/>
                  <a:gd name="T1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8">
                    <a:moveTo>
                      <a:pt x="3" y="0"/>
                    </a:moveTo>
                    <a:cubicBezTo>
                      <a:pt x="1" y="0"/>
                      <a:pt x="0" y="3"/>
                      <a:pt x="0" y="3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7"/>
                      <a:pt x="1" y="8"/>
                      <a:pt x="1" y="8"/>
                    </a:cubicBezTo>
                    <a:cubicBezTo>
                      <a:pt x="3" y="8"/>
                      <a:pt x="3" y="7"/>
                      <a:pt x="4" y="6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3"/>
                      <a:pt x="5" y="0"/>
                      <a:pt x="3" y="0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0" name="Freeform: Shape 289" descr="0e7ec3bb-64d7-4d9a-8cd9-b36943e723d7"/>
              <p:cNvSpPr/>
              <p:nvPr/>
            </p:nvSpPr>
            <p:spPr bwMode="auto">
              <a:xfrm>
                <a:off x="5116" y="3478"/>
                <a:ext cx="1" cy="34"/>
              </a:xfrm>
              <a:custGeom>
                <a:avLst/>
                <a:gdLst>
                  <a:gd name="T0" fmla="*/ 0 w 1"/>
                  <a:gd name="T1" fmla="*/ 34 h 34"/>
                  <a:gd name="T2" fmla="*/ 0 w 1"/>
                  <a:gd name="T3" fmla="*/ 1 h 34"/>
                  <a:gd name="T4" fmla="*/ 1 w 1"/>
                  <a:gd name="T5" fmla="*/ 0 h 34"/>
                  <a:gd name="T6" fmla="*/ 1 w 1"/>
                  <a:gd name="T7" fmla="*/ 34 h 34"/>
                  <a:gd name="T8" fmla="*/ 0 w 1"/>
                  <a:gd name="T9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4">
                    <a:moveTo>
                      <a:pt x="0" y="34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ubicBezTo>
                      <a:pt x="1" y="34"/>
                      <a:pt x="1" y="34"/>
                      <a:pt x="1" y="34"/>
                    </a:cubicBez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3837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1" name="Freeform: Shape 290" descr="93ff483e-e009-4aba-aa2e-404281eb0519"/>
              <p:cNvSpPr/>
              <p:nvPr/>
            </p:nvSpPr>
            <p:spPr bwMode="auto">
              <a:xfrm>
                <a:off x="5116" y="3459"/>
                <a:ext cx="6" cy="19"/>
              </a:xfrm>
              <a:custGeom>
                <a:avLst/>
                <a:gdLst>
                  <a:gd name="T0" fmla="*/ 3 w 6"/>
                  <a:gd name="T1" fmla="*/ 6 h 19"/>
                  <a:gd name="T2" fmla="*/ 3 w 6"/>
                  <a:gd name="T3" fmla="*/ 5 h 19"/>
                  <a:gd name="T4" fmla="*/ 3 w 6"/>
                  <a:gd name="T5" fmla="*/ 3 h 19"/>
                  <a:gd name="T6" fmla="*/ 5 w 6"/>
                  <a:gd name="T7" fmla="*/ 0 h 19"/>
                  <a:gd name="T8" fmla="*/ 6 w 6"/>
                  <a:gd name="T9" fmla="*/ 0 h 19"/>
                  <a:gd name="T10" fmla="*/ 6 w 6"/>
                  <a:gd name="T11" fmla="*/ 4 h 19"/>
                  <a:gd name="T12" fmla="*/ 5 w 6"/>
                  <a:gd name="T13" fmla="*/ 5 h 19"/>
                  <a:gd name="T14" fmla="*/ 4 w 6"/>
                  <a:gd name="T15" fmla="*/ 6 h 19"/>
                  <a:gd name="T16" fmla="*/ 3 w 6"/>
                  <a:gd name="T17" fmla="*/ 16 h 19"/>
                  <a:gd name="T18" fmla="*/ 1 w 6"/>
                  <a:gd name="T19" fmla="*/ 19 h 19"/>
                  <a:gd name="T20" fmla="*/ 0 w 6"/>
                  <a:gd name="T21" fmla="*/ 15 h 19"/>
                  <a:gd name="T22" fmla="*/ 3 w 6"/>
                  <a:gd name="T23" fmla="*/ 6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19">
                    <a:moveTo>
                      <a:pt x="3" y="6"/>
                    </a:moveTo>
                    <a:cubicBezTo>
                      <a:pt x="3" y="5"/>
                      <a:pt x="3" y="5"/>
                      <a:pt x="3" y="5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4" y="5"/>
                      <a:pt x="4" y="6"/>
                      <a:pt x="4" y="6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0" y="15"/>
                      <a:pt x="0" y="15"/>
                      <a:pt x="0" y="15"/>
                    </a:cubicBezTo>
                    <a:lnTo>
                      <a:pt x="3" y="6"/>
                    </a:lnTo>
                    <a:close/>
                  </a:path>
                </a:pathLst>
              </a:custGeom>
              <a:solidFill>
                <a:srgbClr val="160B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2" name="Freeform: Shape 291" descr="dd4d5453-6c62-40a3-896d-0d562ba859ad"/>
              <p:cNvSpPr/>
              <p:nvPr/>
            </p:nvSpPr>
            <p:spPr bwMode="auto">
              <a:xfrm>
                <a:off x="5112" y="3453"/>
                <a:ext cx="6" cy="26"/>
              </a:xfrm>
              <a:custGeom>
                <a:avLst/>
                <a:gdLst>
                  <a:gd name="T0" fmla="*/ 6 w 6"/>
                  <a:gd name="T1" fmla="*/ 1 h 26"/>
                  <a:gd name="T2" fmla="*/ 5 w 6"/>
                  <a:gd name="T3" fmla="*/ 0 h 26"/>
                  <a:gd name="T4" fmla="*/ 4 w 6"/>
                  <a:gd name="T5" fmla="*/ 0 h 26"/>
                  <a:gd name="T6" fmla="*/ 3 w 6"/>
                  <a:gd name="T7" fmla="*/ 2 h 26"/>
                  <a:gd name="T8" fmla="*/ 0 w 6"/>
                  <a:gd name="T9" fmla="*/ 8 h 26"/>
                  <a:gd name="T10" fmla="*/ 1 w 6"/>
                  <a:gd name="T11" fmla="*/ 10 h 26"/>
                  <a:gd name="T12" fmla="*/ 2 w 6"/>
                  <a:gd name="T13" fmla="*/ 12 h 26"/>
                  <a:gd name="T14" fmla="*/ 1 w 6"/>
                  <a:gd name="T15" fmla="*/ 14 h 26"/>
                  <a:gd name="T16" fmla="*/ 0 w 6"/>
                  <a:gd name="T17" fmla="*/ 17 h 26"/>
                  <a:gd name="T18" fmla="*/ 5 w 6"/>
                  <a:gd name="T19" fmla="*/ 26 h 26"/>
                  <a:gd name="T20" fmla="*/ 4 w 6"/>
                  <a:gd name="T21" fmla="*/ 16 h 26"/>
                  <a:gd name="T22" fmla="*/ 6 w 6"/>
                  <a:gd name="T23" fmla="*/ 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26">
                    <a:moveTo>
                      <a:pt x="6" y="1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1"/>
                      <a:pt x="3" y="2"/>
                      <a:pt x="3" y="2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9"/>
                      <a:pt x="0" y="10"/>
                      <a:pt x="1" y="10"/>
                    </a:cubicBezTo>
                    <a:cubicBezTo>
                      <a:pt x="2" y="12"/>
                      <a:pt x="2" y="12"/>
                      <a:pt x="2" y="12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6"/>
                      <a:pt x="0" y="17"/>
                    </a:cubicBezTo>
                    <a:cubicBezTo>
                      <a:pt x="5" y="26"/>
                      <a:pt x="5" y="26"/>
                      <a:pt x="5" y="26"/>
                    </a:cubicBezTo>
                    <a:cubicBezTo>
                      <a:pt x="5" y="26"/>
                      <a:pt x="4" y="19"/>
                      <a:pt x="4" y="16"/>
                    </a:cubicBezTo>
                    <a:cubicBezTo>
                      <a:pt x="4" y="7"/>
                      <a:pt x="6" y="1"/>
                      <a:pt x="6" y="1"/>
                    </a:cubicBezTo>
                    <a:close/>
                  </a:path>
                </a:pathLst>
              </a:custGeom>
              <a:solidFill>
                <a:srgbClr val="7A79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3" name="Freeform: Shape 292" descr="59e9c18e-0de9-4d89-b0e1-79350fe20dae"/>
              <p:cNvSpPr/>
              <p:nvPr/>
            </p:nvSpPr>
            <p:spPr bwMode="auto">
              <a:xfrm>
                <a:off x="5118" y="3452"/>
                <a:ext cx="3" cy="11"/>
              </a:xfrm>
              <a:custGeom>
                <a:avLst/>
                <a:gdLst>
                  <a:gd name="T0" fmla="*/ 3 w 3"/>
                  <a:gd name="T1" fmla="*/ 7 h 11"/>
                  <a:gd name="T2" fmla="*/ 2 w 3"/>
                  <a:gd name="T3" fmla="*/ 8 h 11"/>
                  <a:gd name="T4" fmla="*/ 1 w 3"/>
                  <a:gd name="T5" fmla="*/ 11 h 11"/>
                  <a:gd name="T6" fmla="*/ 0 w 3"/>
                  <a:gd name="T7" fmla="*/ 10 h 11"/>
                  <a:gd name="T8" fmla="*/ 0 w 3"/>
                  <a:gd name="T9" fmla="*/ 4 h 11"/>
                  <a:gd name="T10" fmla="*/ 1 w 3"/>
                  <a:gd name="T11" fmla="*/ 0 h 11"/>
                  <a:gd name="T12" fmla="*/ 1 w 3"/>
                  <a:gd name="T13" fmla="*/ 2 h 11"/>
                  <a:gd name="T14" fmla="*/ 3 w 3"/>
                  <a:gd name="T15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" h="11">
                    <a:moveTo>
                      <a:pt x="3" y="7"/>
                    </a:moveTo>
                    <a:cubicBezTo>
                      <a:pt x="3" y="7"/>
                      <a:pt x="3" y="8"/>
                      <a:pt x="2" y="8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0" y="11"/>
                      <a:pt x="0" y="11"/>
                      <a:pt x="0" y="10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1" y="2"/>
                    </a:cubicBezTo>
                    <a:cubicBezTo>
                      <a:pt x="1" y="3"/>
                      <a:pt x="1" y="5"/>
                      <a:pt x="3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4" name="Freeform: Shape 293" descr="f32cea6f-a004-442d-9688-48196e4ad345"/>
              <p:cNvSpPr/>
              <p:nvPr/>
            </p:nvSpPr>
            <p:spPr bwMode="auto">
              <a:xfrm>
                <a:off x="5121" y="3452"/>
                <a:ext cx="10" cy="13"/>
              </a:xfrm>
              <a:custGeom>
                <a:avLst/>
                <a:gdLst>
                  <a:gd name="T0" fmla="*/ 8 w 10"/>
                  <a:gd name="T1" fmla="*/ 0 h 13"/>
                  <a:gd name="T2" fmla="*/ 7 w 10"/>
                  <a:gd name="T3" fmla="*/ 1 h 13"/>
                  <a:gd name="T4" fmla="*/ 0 w 10"/>
                  <a:gd name="T5" fmla="*/ 7 h 13"/>
                  <a:gd name="T6" fmla="*/ 0 w 10"/>
                  <a:gd name="T7" fmla="*/ 8 h 13"/>
                  <a:gd name="T8" fmla="*/ 1 w 10"/>
                  <a:gd name="T9" fmla="*/ 12 h 13"/>
                  <a:gd name="T10" fmla="*/ 2 w 10"/>
                  <a:gd name="T11" fmla="*/ 13 h 13"/>
                  <a:gd name="T12" fmla="*/ 7 w 10"/>
                  <a:gd name="T13" fmla="*/ 8 h 13"/>
                  <a:gd name="T14" fmla="*/ 9 w 10"/>
                  <a:gd name="T15" fmla="*/ 2 h 13"/>
                  <a:gd name="T16" fmla="*/ 8 w 10"/>
                  <a:gd name="T17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" h="13">
                    <a:moveTo>
                      <a:pt x="8" y="0"/>
                    </a:moveTo>
                    <a:cubicBezTo>
                      <a:pt x="8" y="0"/>
                      <a:pt x="8" y="0"/>
                      <a:pt x="7" y="1"/>
                    </a:cubicBezTo>
                    <a:cubicBezTo>
                      <a:pt x="6" y="5"/>
                      <a:pt x="0" y="7"/>
                      <a:pt x="0" y="7"/>
                    </a:cubicBezTo>
                    <a:cubicBezTo>
                      <a:pt x="0" y="7"/>
                      <a:pt x="0" y="7"/>
                      <a:pt x="0" y="8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1" y="13"/>
                      <a:pt x="1" y="13"/>
                      <a:pt x="2" y="13"/>
                    </a:cubicBezTo>
                    <a:cubicBezTo>
                      <a:pt x="2" y="13"/>
                      <a:pt x="6" y="9"/>
                      <a:pt x="7" y="8"/>
                    </a:cubicBezTo>
                    <a:cubicBezTo>
                      <a:pt x="9" y="5"/>
                      <a:pt x="10" y="5"/>
                      <a:pt x="9" y="2"/>
                    </a:cubicBezTo>
                    <a:cubicBezTo>
                      <a:pt x="8" y="0"/>
                      <a:pt x="8" y="0"/>
                      <a:pt x="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5" name="Freeform: Shape 294" descr="15cfb7e3-f731-4b48-921b-bcc1537a2436"/>
              <p:cNvSpPr/>
              <p:nvPr/>
            </p:nvSpPr>
            <p:spPr bwMode="auto">
              <a:xfrm>
                <a:off x="5116" y="3454"/>
                <a:ext cx="16" cy="25"/>
              </a:xfrm>
              <a:custGeom>
                <a:avLst/>
                <a:gdLst>
                  <a:gd name="T0" fmla="*/ 14 w 16"/>
                  <a:gd name="T1" fmla="*/ 0 h 25"/>
                  <a:gd name="T2" fmla="*/ 15 w 16"/>
                  <a:gd name="T3" fmla="*/ 2 h 25"/>
                  <a:gd name="T4" fmla="*/ 16 w 16"/>
                  <a:gd name="T5" fmla="*/ 2 h 25"/>
                  <a:gd name="T6" fmla="*/ 16 w 16"/>
                  <a:gd name="T7" fmla="*/ 4 h 25"/>
                  <a:gd name="T8" fmla="*/ 13 w 16"/>
                  <a:gd name="T9" fmla="*/ 10 h 25"/>
                  <a:gd name="T10" fmla="*/ 11 w 16"/>
                  <a:gd name="T11" fmla="*/ 12 h 25"/>
                  <a:gd name="T12" fmla="*/ 8 w 16"/>
                  <a:gd name="T13" fmla="*/ 13 h 25"/>
                  <a:gd name="T14" fmla="*/ 9 w 16"/>
                  <a:gd name="T15" fmla="*/ 15 h 25"/>
                  <a:gd name="T16" fmla="*/ 9 w 16"/>
                  <a:gd name="T17" fmla="*/ 17 h 25"/>
                  <a:gd name="T18" fmla="*/ 0 w 16"/>
                  <a:gd name="T19" fmla="*/ 25 h 25"/>
                  <a:gd name="T20" fmla="*/ 7 w 16"/>
                  <a:gd name="T21" fmla="*/ 11 h 25"/>
                  <a:gd name="T22" fmla="*/ 14 w 16"/>
                  <a:gd name="T23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" h="25">
                    <a:moveTo>
                      <a:pt x="14" y="0"/>
                    </a:moveTo>
                    <a:cubicBezTo>
                      <a:pt x="15" y="2"/>
                      <a:pt x="15" y="2"/>
                      <a:pt x="15" y="2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6" y="3"/>
                      <a:pt x="16" y="4"/>
                      <a:pt x="16" y="4"/>
                    </a:cubicBezTo>
                    <a:cubicBezTo>
                      <a:pt x="13" y="10"/>
                      <a:pt x="13" y="10"/>
                      <a:pt x="13" y="10"/>
                    </a:cubicBezTo>
                    <a:cubicBezTo>
                      <a:pt x="13" y="12"/>
                      <a:pt x="12" y="12"/>
                      <a:pt x="11" y="12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10" y="16"/>
                      <a:pt x="9" y="17"/>
                      <a:pt x="9" y="17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5"/>
                      <a:pt x="2" y="19"/>
                      <a:pt x="7" y="11"/>
                    </a:cubicBezTo>
                    <a:cubicBezTo>
                      <a:pt x="9" y="9"/>
                      <a:pt x="14" y="0"/>
                      <a:pt x="14" y="0"/>
                    </a:cubicBezTo>
                    <a:close/>
                  </a:path>
                </a:pathLst>
              </a:custGeom>
              <a:solidFill>
                <a:srgbClr val="7A79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6" name="Freeform: Shape 295" descr="ca1c9acb-0d66-4b6f-ab41-48c12a34de96"/>
              <p:cNvSpPr/>
              <p:nvPr/>
            </p:nvSpPr>
            <p:spPr bwMode="auto">
              <a:xfrm>
                <a:off x="5112" y="3431"/>
                <a:ext cx="17" cy="26"/>
              </a:xfrm>
              <a:custGeom>
                <a:avLst/>
                <a:gdLst>
                  <a:gd name="T0" fmla="*/ 8 w 17"/>
                  <a:gd name="T1" fmla="*/ 0 h 26"/>
                  <a:gd name="T2" fmla="*/ 8 w 17"/>
                  <a:gd name="T3" fmla="*/ 0 h 26"/>
                  <a:gd name="T4" fmla="*/ 17 w 17"/>
                  <a:gd name="T5" fmla="*/ 0 h 26"/>
                  <a:gd name="T6" fmla="*/ 17 w 17"/>
                  <a:gd name="T7" fmla="*/ 16 h 26"/>
                  <a:gd name="T8" fmla="*/ 17 w 17"/>
                  <a:gd name="T9" fmla="*/ 18 h 26"/>
                  <a:gd name="T10" fmla="*/ 15 w 17"/>
                  <a:gd name="T11" fmla="*/ 21 h 26"/>
                  <a:gd name="T12" fmla="*/ 10 w 17"/>
                  <a:gd name="T13" fmla="*/ 24 h 26"/>
                  <a:gd name="T14" fmla="*/ 2 w 17"/>
                  <a:gd name="T15" fmla="*/ 21 h 26"/>
                  <a:gd name="T16" fmla="*/ 1 w 17"/>
                  <a:gd name="T17" fmla="*/ 16 h 26"/>
                  <a:gd name="T18" fmla="*/ 0 w 17"/>
                  <a:gd name="T19" fmla="*/ 7 h 26"/>
                  <a:gd name="T20" fmla="*/ 0 w 17"/>
                  <a:gd name="T21" fmla="*/ 1 h 26"/>
                  <a:gd name="T22" fmla="*/ 8 w 17"/>
                  <a:gd name="T23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" h="26">
                    <a:moveTo>
                      <a:pt x="8" y="0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17" y="17"/>
                      <a:pt x="17" y="18"/>
                      <a:pt x="17" y="18"/>
                    </a:cubicBezTo>
                    <a:cubicBezTo>
                      <a:pt x="17" y="19"/>
                      <a:pt x="16" y="20"/>
                      <a:pt x="15" y="21"/>
                    </a:cubicBezTo>
                    <a:cubicBezTo>
                      <a:pt x="15" y="21"/>
                      <a:pt x="13" y="23"/>
                      <a:pt x="10" y="24"/>
                    </a:cubicBezTo>
                    <a:cubicBezTo>
                      <a:pt x="9" y="24"/>
                      <a:pt x="3" y="26"/>
                      <a:pt x="2" y="21"/>
                    </a:cubicBezTo>
                    <a:cubicBezTo>
                      <a:pt x="1" y="19"/>
                      <a:pt x="1" y="17"/>
                      <a:pt x="1" y="16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7" name="Freeform: Shape 296" descr="8d6bf582-1f30-425d-9985-83119a32a937"/>
              <p:cNvSpPr/>
              <p:nvPr/>
            </p:nvSpPr>
            <p:spPr bwMode="auto">
              <a:xfrm>
                <a:off x="5110" y="3421"/>
                <a:ext cx="28" cy="29"/>
              </a:xfrm>
              <a:custGeom>
                <a:avLst/>
                <a:gdLst>
                  <a:gd name="T0" fmla="*/ 2 w 28"/>
                  <a:gd name="T1" fmla="*/ 7 h 29"/>
                  <a:gd name="T2" fmla="*/ 1 w 28"/>
                  <a:gd name="T3" fmla="*/ 15 h 29"/>
                  <a:gd name="T4" fmla="*/ 2 w 28"/>
                  <a:gd name="T5" fmla="*/ 17 h 29"/>
                  <a:gd name="T6" fmla="*/ 2 w 28"/>
                  <a:gd name="T7" fmla="*/ 14 h 29"/>
                  <a:gd name="T8" fmla="*/ 5 w 28"/>
                  <a:gd name="T9" fmla="*/ 11 h 29"/>
                  <a:gd name="T10" fmla="*/ 13 w 28"/>
                  <a:gd name="T11" fmla="*/ 15 h 29"/>
                  <a:gd name="T12" fmla="*/ 14 w 28"/>
                  <a:gd name="T13" fmla="*/ 20 h 29"/>
                  <a:gd name="T14" fmla="*/ 14 w 28"/>
                  <a:gd name="T15" fmla="*/ 21 h 29"/>
                  <a:gd name="T16" fmla="*/ 15 w 28"/>
                  <a:gd name="T17" fmla="*/ 22 h 29"/>
                  <a:gd name="T18" fmla="*/ 16 w 28"/>
                  <a:gd name="T19" fmla="*/ 21 h 29"/>
                  <a:gd name="T20" fmla="*/ 19 w 28"/>
                  <a:gd name="T21" fmla="*/ 19 h 29"/>
                  <a:gd name="T22" fmla="*/ 19 w 28"/>
                  <a:gd name="T23" fmla="*/ 24 h 29"/>
                  <a:gd name="T24" fmla="*/ 19 w 28"/>
                  <a:gd name="T25" fmla="*/ 29 h 29"/>
                  <a:gd name="T26" fmla="*/ 20 w 28"/>
                  <a:gd name="T27" fmla="*/ 27 h 29"/>
                  <a:gd name="T28" fmla="*/ 23 w 28"/>
                  <a:gd name="T29" fmla="*/ 20 h 29"/>
                  <a:gd name="T30" fmla="*/ 8 w 28"/>
                  <a:gd name="T31" fmla="*/ 4 h 29"/>
                  <a:gd name="T32" fmla="*/ 2 w 28"/>
                  <a:gd name="T33" fmla="*/ 7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8" h="28">
                    <a:moveTo>
                      <a:pt x="2" y="7"/>
                    </a:moveTo>
                    <a:cubicBezTo>
                      <a:pt x="0" y="9"/>
                      <a:pt x="1" y="12"/>
                      <a:pt x="1" y="15"/>
                    </a:cubicBezTo>
                    <a:cubicBezTo>
                      <a:pt x="1" y="16"/>
                      <a:pt x="2" y="17"/>
                      <a:pt x="2" y="17"/>
                    </a:cubicBezTo>
                    <a:cubicBezTo>
                      <a:pt x="2" y="17"/>
                      <a:pt x="2" y="15"/>
                      <a:pt x="2" y="14"/>
                    </a:cubicBezTo>
                    <a:cubicBezTo>
                      <a:pt x="2" y="12"/>
                      <a:pt x="4" y="11"/>
                      <a:pt x="5" y="11"/>
                    </a:cubicBezTo>
                    <a:cubicBezTo>
                      <a:pt x="6" y="12"/>
                      <a:pt x="12" y="14"/>
                      <a:pt x="13" y="15"/>
                    </a:cubicBezTo>
                    <a:cubicBezTo>
                      <a:pt x="14" y="16"/>
                      <a:pt x="15" y="18"/>
                      <a:pt x="14" y="20"/>
                    </a:cubicBezTo>
                    <a:cubicBezTo>
                      <a:pt x="14" y="21"/>
                      <a:pt x="14" y="21"/>
                      <a:pt x="14" y="21"/>
                    </a:cubicBezTo>
                    <a:cubicBezTo>
                      <a:pt x="14" y="22"/>
                      <a:pt x="14" y="23"/>
                      <a:pt x="15" y="22"/>
                    </a:cubicBezTo>
                    <a:cubicBezTo>
                      <a:pt x="16" y="22"/>
                      <a:pt x="16" y="22"/>
                      <a:pt x="16" y="21"/>
                    </a:cubicBezTo>
                    <a:cubicBezTo>
                      <a:pt x="16" y="21"/>
                      <a:pt x="17" y="19"/>
                      <a:pt x="19" y="19"/>
                    </a:cubicBezTo>
                    <a:cubicBezTo>
                      <a:pt x="21" y="19"/>
                      <a:pt x="19" y="23"/>
                      <a:pt x="19" y="24"/>
                    </a:cubicBezTo>
                    <a:cubicBezTo>
                      <a:pt x="19" y="29"/>
                      <a:pt x="19" y="29"/>
                      <a:pt x="19" y="29"/>
                    </a:cubicBezTo>
                    <a:cubicBezTo>
                      <a:pt x="19" y="29"/>
                      <a:pt x="19" y="28"/>
                      <a:pt x="20" y="27"/>
                    </a:cubicBezTo>
                    <a:cubicBezTo>
                      <a:pt x="22" y="23"/>
                      <a:pt x="23" y="21"/>
                      <a:pt x="23" y="20"/>
                    </a:cubicBezTo>
                    <a:cubicBezTo>
                      <a:pt x="28" y="9"/>
                      <a:pt x="19" y="0"/>
                      <a:pt x="8" y="4"/>
                    </a:cubicBezTo>
                    <a:cubicBezTo>
                      <a:pt x="6" y="4"/>
                      <a:pt x="2" y="7"/>
                      <a:pt x="2" y="7"/>
                    </a:cubicBezTo>
                    <a:close/>
                  </a:path>
                </a:pathLst>
              </a:custGeom>
              <a:solidFill>
                <a:srgbClr val="6840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8" name="Freeform: Shape 297" descr="878fcf9b-94d1-444b-865f-9b4cde89e2d1"/>
              <p:cNvSpPr/>
              <p:nvPr/>
            </p:nvSpPr>
            <p:spPr bwMode="auto">
              <a:xfrm>
                <a:off x="5126" y="3440"/>
                <a:ext cx="5" cy="8"/>
              </a:xfrm>
              <a:custGeom>
                <a:avLst/>
                <a:gdLst>
                  <a:gd name="T0" fmla="*/ 3 w 5"/>
                  <a:gd name="T1" fmla="*/ 0 h 8"/>
                  <a:gd name="T2" fmla="*/ 0 w 5"/>
                  <a:gd name="T3" fmla="*/ 2 h 8"/>
                  <a:gd name="T4" fmla="*/ 0 w 5"/>
                  <a:gd name="T5" fmla="*/ 7 h 8"/>
                  <a:gd name="T6" fmla="*/ 1 w 5"/>
                  <a:gd name="T7" fmla="*/ 8 h 8"/>
                  <a:gd name="T8" fmla="*/ 3 w 5"/>
                  <a:gd name="T9" fmla="*/ 6 h 8"/>
                  <a:gd name="T10" fmla="*/ 4 w 5"/>
                  <a:gd name="T11" fmla="*/ 4 h 8"/>
                  <a:gd name="T12" fmla="*/ 3 w 5"/>
                  <a:gd name="T1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8">
                    <a:moveTo>
                      <a:pt x="3" y="0"/>
                    </a:moveTo>
                    <a:cubicBezTo>
                      <a:pt x="0" y="0"/>
                      <a:pt x="0" y="2"/>
                      <a:pt x="0" y="2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7"/>
                      <a:pt x="0" y="8"/>
                      <a:pt x="1" y="8"/>
                    </a:cubicBezTo>
                    <a:cubicBezTo>
                      <a:pt x="2" y="8"/>
                      <a:pt x="3" y="7"/>
                      <a:pt x="3" y="6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5" y="2"/>
                      <a:pt x="5" y="0"/>
                      <a:pt x="3" y="0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9" name="Freeform: Shape 298" descr="b1496d3a-16dd-471d-acd2-3ae3de0fe6a7"/>
              <p:cNvSpPr/>
              <p:nvPr/>
            </p:nvSpPr>
            <p:spPr bwMode="auto">
              <a:xfrm>
                <a:off x="5132" y="3512"/>
                <a:ext cx="6" cy="8"/>
              </a:xfrm>
              <a:custGeom>
                <a:avLst/>
                <a:gdLst>
                  <a:gd name="T0" fmla="*/ 6 w 6"/>
                  <a:gd name="T1" fmla="*/ 2 h 8"/>
                  <a:gd name="T2" fmla="*/ 3 w 6"/>
                  <a:gd name="T3" fmla="*/ 5 h 8"/>
                  <a:gd name="T4" fmla="*/ 0 w 6"/>
                  <a:gd name="T5" fmla="*/ 8 h 8"/>
                  <a:gd name="T6" fmla="*/ 0 w 6"/>
                  <a:gd name="T7" fmla="*/ 6 h 8"/>
                  <a:gd name="T8" fmla="*/ 1 w 6"/>
                  <a:gd name="T9" fmla="*/ 3 h 8"/>
                  <a:gd name="T10" fmla="*/ 4 w 6"/>
                  <a:gd name="T11" fmla="*/ 0 h 8"/>
                  <a:gd name="T12" fmla="*/ 6 w 6"/>
                  <a:gd name="T13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8">
                    <a:moveTo>
                      <a:pt x="6" y="2"/>
                    </a:moveTo>
                    <a:cubicBezTo>
                      <a:pt x="6" y="4"/>
                      <a:pt x="4" y="5"/>
                      <a:pt x="3" y="5"/>
                    </a:cubicBezTo>
                    <a:cubicBezTo>
                      <a:pt x="2" y="5"/>
                      <a:pt x="2" y="8"/>
                      <a:pt x="0" y="8"/>
                    </a:cubicBezTo>
                    <a:cubicBezTo>
                      <a:pt x="0" y="8"/>
                      <a:pt x="0" y="7"/>
                      <a:pt x="0" y="6"/>
                    </a:cubicBezTo>
                    <a:cubicBezTo>
                      <a:pt x="0" y="6"/>
                      <a:pt x="0" y="4"/>
                      <a:pt x="1" y="3"/>
                    </a:cubicBezTo>
                    <a:cubicBezTo>
                      <a:pt x="3" y="0"/>
                      <a:pt x="3" y="0"/>
                      <a:pt x="4" y="0"/>
                    </a:cubicBezTo>
                    <a:cubicBezTo>
                      <a:pt x="6" y="0"/>
                      <a:pt x="6" y="1"/>
                      <a:pt x="6" y="2"/>
                    </a:cubicBezTo>
                    <a:close/>
                  </a:path>
                </a:pathLst>
              </a:custGeom>
              <a:solidFill>
                <a:srgbClr val="FFE8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0" name="Freeform: Shape 299" descr="02084c93-b421-42cb-8efd-1e77e626e246"/>
              <p:cNvSpPr/>
              <p:nvPr/>
            </p:nvSpPr>
            <p:spPr bwMode="auto">
              <a:xfrm flipH="1">
                <a:off x="5146" y="353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1" name="Freeform: Shape 300" descr="66774085-d6fa-4b71-a383-16e7fe4d8761"/>
              <p:cNvSpPr/>
              <p:nvPr/>
            </p:nvSpPr>
            <p:spPr bwMode="auto">
              <a:xfrm>
                <a:off x="5146" y="3516"/>
                <a:ext cx="7" cy="17"/>
              </a:xfrm>
              <a:custGeom>
                <a:avLst/>
                <a:gdLst>
                  <a:gd name="T0" fmla="*/ 0 w 7"/>
                  <a:gd name="T1" fmla="*/ 16 h 17"/>
                  <a:gd name="T2" fmla="*/ 7 w 7"/>
                  <a:gd name="T3" fmla="*/ 0 h 17"/>
                  <a:gd name="T4" fmla="*/ 7 w 7"/>
                  <a:gd name="T5" fmla="*/ 2 h 17"/>
                  <a:gd name="T6" fmla="*/ 7 w 7"/>
                  <a:gd name="T7" fmla="*/ 3 h 17"/>
                  <a:gd name="T8" fmla="*/ 0 w 7"/>
                  <a:gd name="T9" fmla="*/ 17 h 17"/>
                  <a:gd name="T10" fmla="*/ 0 w 7"/>
                  <a:gd name="T11" fmla="*/ 1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7">
                    <a:moveTo>
                      <a:pt x="0" y="16"/>
                    </a:moveTo>
                    <a:cubicBezTo>
                      <a:pt x="6" y="8"/>
                      <a:pt x="7" y="1"/>
                      <a:pt x="7" y="0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6" y="5"/>
                      <a:pt x="5" y="11"/>
                      <a:pt x="0" y="17"/>
                    </a:cubicBez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2" name="Freeform: Shape 301" descr="0ec1ba07-85b7-4d32-b2f2-adf7aeeeb762"/>
              <p:cNvSpPr/>
              <p:nvPr/>
            </p:nvSpPr>
            <p:spPr bwMode="auto">
              <a:xfrm>
                <a:off x="5132" y="3542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0" y="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3" name="Freeform: Shape 302" descr="284bfb3a-a71f-40b2-b674-7b531b732319"/>
              <p:cNvSpPr/>
              <p:nvPr/>
            </p:nvSpPr>
            <p:spPr bwMode="auto">
              <a:xfrm>
                <a:off x="5116" y="3550"/>
                <a:ext cx="8" cy="5"/>
              </a:xfrm>
              <a:custGeom>
                <a:avLst/>
                <a:gdLst>
                  <a:gd name="T0" fmla="*/ 8 w 8"/>
                  <a:gd name="T1" fmla="*/ 5 h 5"/>
                  <a:gd name="T2" fmla="*/ 1 w 8"/>
                  <a:gd name="T3" fmla="*/ 1 h 5"/>
                  <a:gd name="T4" fmla="*/ 0 w 8"/>
                  <a:gd name="T5" fmla="*/ 0 h 5"/>
                  <a:gd name="T6" fmla="*/ 8 w 8"/>
                  <a:gd name="T7" fmla="*/ 4 h 5"/>
                  <a:gd name="T8" fmla="*/ 8 w 8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5">
                    <a:moveTo>
                      <a:pt x="8" y="5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5"/>
                      <a:pt x="8" y="5"/>
                    </a:cubicBezTo>
                    <a:close/>
                  </a:path>
                </a:pathLst>
              </a:custGeom>
              <a:solidFill>
                <a:srgbClr val="72391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4" name="Freeform: Shape 303" descr="9ffa0318-2486-4caf-99bc-e5ea63342f03"/>
              <p:cNvSpPr/>
              <p:nvPr/>
            </p:nvSpPr>
            <p:spPr bwMode="auto">
              <a:xfrm>
                <a:off x="5124" y="3518"/>
                <a:ext cx="29" cy="37"/>
              </a:xfrm>
              <a:custGeom>
                <a:avLst/>
                <a:gdLst>
                  <a:gd name="T0" fmla="*/ 0 w 29"/>
                  <a:gd name="T1" fmla="*/ 15 h 37"/>
                  <a:gd name="T2" fmla="*/ 0 w 29"/>
                  <a:gd name="T3" fmla="*/ 17 h 37"/>
                  <a:gd name="T4" fmla="*/ 0 w 29"/>
                  <a:gd name="T5" fmla="*/ 17 h 37"/>
                  <a:gd name="T6" fmla="*/ 6 w 29"/>
                  <a:gd name="T7" fmla="*/ 24 h 37"/>
                  <a:gd name="T8" fmla="*/ 14 w 29"/>
                  <a:gd name="T9" fmla="*/ 22 h 37"/>
                  <a:gd name="T10" fmla="*/ 20 w 29"/>
                  <a:gd name="T11" fmla="*/ 18 h 37"/>
                  <a:gd name="T12" fmla="*/ 22 w 29"/>
                  <a:gd name="T13" fmla="*/ 15 h 37"/>
                  <a:gd name="T14" fmla="*/ 29 w 29"/>
                  <a:gd name="T15" fmla="*/ 1 h 37"/>
                  <a:gd name="T16" fmla="*/ 29 w 29"/>
                  <a:gd name="T17" fmla="*/ 0 h 37"/>
                  <a:gd name="T18" fmla="*/ 29 w 29"/>
                  <a:gd name="T19" fmla="*/ 19 h 37"/>
                  <a:gd name="T20" fmla="*/ 27 w 29"/>
                  <a:gd name="T21" fmla="*/ 22 h 37"/>
                  <a:gd name="T22" fmla="*/ 1 w 29"/>
                  <a:gd name="T23" fmla="*/ 37 h 37"/>
                  <a:gd name="T24" fmla="*/ 0 w 29"/>
                  <a:gd name="T25" fmla="*/ 36 h 37"/>
                  <a:gd name="T26" fmla="*/ 0 w 29"/>
                  <a:gd name="T27" fmla="*/ 1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" h="37">
                    <a:moveTo>
                      <a:pt x="0" y="15"/>
                    </a:moveTo>
                    <a:cubicBezTo>
                      <a:pt x="0" y="17"/>
                      <a:pt x="0" y="17"/>
                      <a:pt x="0" y="17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1" y="21"/>
                      <a:pt x="3" y="23"/>
                      <a:pt x="6" y="24"/>
                    </a:cubicBezTo>
                    <a:cubicBezTo>
                      <a:pt x="6" y="24"/>
                      <a:pt x="12" y="23"/>
                      <a:pt x="14" y="22"/>
                    </a:cubicBezTo>
                    <a:cubicBezTo>
                      <a:pt x="16" y="21"/>
                      <a:pt x="20" y="18"/>
                      <a:pt x="20" y="18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7" y="9"/>
                      <a:pt x="28" y="3"/>
                      <a:pt x="29" y="1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29" y="19"/>
                      <a:pt x="29" y="19"/>
                      <a:pt x="29" y="19"/>
                    </a:cubicBezTo>
                    <a:cubicBezTo>
                      <a:pt x="29" y="20"/>
                      <a:pt x="28" y="21"/>
                      <a:pt x="27" y="22"/>
                    </a:cubicBezTo>
                    <a:cubicBezTo>
                      <a:pt x="1" y="37"/>
                      <a:pt x="1" y="37"/>
                      <a:pt x="1" y="37"/>
                    </a:cubicBezTo>
                    <a:cubicBezTo>
                      <a:pt x="0" y="37"/>
                      <a:pt x="0" y="37"/>
                      <a:pt x="0" y="36"/>
                    </a:cubicBez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8C53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5" name="Freeform: Shape 304" descr="92975d9d-b6d1-4806-8f25-a0e00f800c2d"/>
              <p:cNvSpPr/>
              <p:nvPr/>
            </p:nvSpPr>
            <p:spPr bwMode="auto">
              <a:xfrm>
                <a:off x="5116" y="3529"/>
                <a:ext cx="8" cy="4"/>
              </a:xfrm>
              <a:custGeom>
                <a:avLst/>
                <a:gdLst>
                  <a:gd name="T0" fmla="*/ 8 w 8"/>
                  <a:gd name="T1" fmla="*/ 4 h 4"/>
                  <a:gd name="T2" fmla="*/ 0 w 8"/>
                  <a:gd name="T3" fmla="*/ 0 h 4"/>
                  <a:gd name="T4" fmla="*/ 0 w 8"/>
                  <a:gd name="T5" fmla="*/ 0 h 4"/>
                  <a:gd name="T6" fmla="*/ 8 w 8"/>
                  <a:gd name="T7" fmla="*/ 4 h 4"/>
                  <a:gd name="T8" fmla="*/ 8 w 8"/>
                  <a:gd name="T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">
                    <a:moveTo>
                      <a:pt x="8" y="4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5C36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6" name="Freeform: Shape 305" descr="69199371-a27d-4406-9571-c40b5226cf88"/>
              <p:cNvSpPr/>
              <p:nvPr/>
            </p:nvSpPr>
            <p:spPr bwMode="auto">
              <a:xfrm>
                <a:off x="5124" y="3533"/>
                <a:ext cx="6" cy="9"/>
              </a:xfrm>
              <a:custGeom>
                <a:avLst/>
                <a:gdLst>
                  <a:gd name="T0" fmla="*/ 0 w 6"/>
                  <a:gd name="T1" fmla="*/ 0 h 9"/>
                  <a:gd name="T2" fmla="*/ 6 w 6"/>
                  <a:gd name="T3" fmla="*/ 8 h 9"/>
                  <a:gd name="T4" fmla="*/ 6 w 6"/>
                  <a:gd name="T5" fmla="*/ 8 h 9"/>
                  <a:gd name="T6" fmla="*/ 6 w 6"/>
                  <a:gd name="T7" fmla="*/ 9 h 9"/>
                  <a:gd name="T8" fmla="*/ 0 w 6"/>
                  <a:gd name="T9" fmla="*/ 2 h 9"/>
                  <a:gd name="T10" fmla="*/ 0 w 6"/>
                  <a:gd name="T11" fmla="*/ 2 h 9"/>
                  <a:gd name="T12" fmla="*/ 0 w 6"/>
                  <a:gd name="T13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9">
                    <a:moveTo>
                      <a:pt x="0" y="0"/>
                    </a:moveTo>
                    <a:cubicBezTo>
                      <a:pt x="0" y="5"/>
                      <a:pt x="3" y="7"/>
                      <a:pt x="6" y="8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6" y="9"/>
                      <a:pt x="6" y="9"/>
                      <a:pt x="6" y="9"/>
                    </a:cubicBezTo>
                    <a:cubicBezTo>
                      <a:pt x="3" y="8"/>
                      <a:pt x="1" y="6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D32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7" name="Freeform: Shape 306" descr="b269d07b-e9eb-4f07-a2ec-88d27c064eae"/>
              <p:cNvSpPr/>
              <p:nvPr/>
            </p:nvSpPr>
            <p:spPr bwMode="auto">
              <a:xfrm>
                <a:off x="5124" y="3516"/>
                <a:ext cx="29" cy="25"/>
              </a:xfrm>
              <a:custGeom>
                <a:avLst/>
                <a:gdLst>
                  <a:gd name="T0" fmla="*/ 29 w 29"/>
                  <a:gd name="T1" fmla="*/ 0 h 25"/>
                  <a:gd name="T2" fmla="*/ 22 w 29"/>
                  <a:gd name="T3" fmla="*/ 16 h 25"/>
                  <a:gd name="T4" fmla="*/ 22 w 29"/>
                  <a:gd name="T5" fmla="*/ 15 h 25"/>
                  <a:gd name="T6" fmla="*/ 22 w 29"/>
                  <a:gd name="T7" fmla="*/ 15 h 25"/>
                  <a:gd name="T8" fmla="*/ 20 w 29"/>
                  <a:gd name="T9" fmla="*/ 16 h 25"/>
                  <a:gd name="T10" fmla="*/ 20 w 29"/>
                  <a:gd name="T11" fmla="*/ 17 h 25"/>
                  <a:gd name="T12" fmla="*/ 20 w 29"/>
                  <a:gd name="T13" fmla="*/ 19 h 25"/>
                  <a:gd name="T14" fmla="*/ 14 w 29"/>
                  <a:gd name="T15" fmla="*/ 23 h 25"/>
                  <a:gd name="T16" fmla="*/ 9 w 29"/>
                  <a:gd name="T17" fmla="*/ 25 h 25"/>
                  <a:gd name="T18" fmla="*/ 9 w 29"/>
                  <a:gd name="T19" fmla="*/ 23 h 25"/>
                  <a:gd name="T20" fmla="*/ 8 w 29"/>
                  <a:gd name="T21" fmla="*/ 23 h 25"/>
                  <a:gd name="T22" fmla="*/ 7 w 29"/>
                  <a:gd name="T23" fmla="*/ 24 h 25"/>
                  <a:gd name="T24" fmla="*/ 6 w 29"/>
                  <a:gd name="T25" fmla="*/ 25 h 25"/>
                  <a:gd name="T26" fmla="*/ 0 w 29"/>
                  <a:gd name="T27" fmla="*/ 17 h 25"/>
                  <a:gd name="T28" fmla="*/ 0 w 29"/>
                  <a:gd name="T29" fmla="*/ 17 h 25"/>
                  <a:gd name="T30" fmla="*/ 9 w 29"/>
                  <a:gd name="T31" fmla="*/ 12 h 25"/>
                  <a:gd name="T32" fmla="*/ 10 w 29"/>
                  <a:gd name="T33" fmla="*/ 11 h 25"/>
                  <a:gd name="T34" fmla="*/ 18 w 29"/>
                  <a:gd name="T35" fmla="*/ 6 h 25"/>
                  <a:gd name="T36" fmla="*/ 20 w 29"/>
                  <a:gd name="T37" fmla="*/ 6 h 25"/>
                  <a:gd name="T38" fmla="*/ 29 w 29"/>
                  <a:gd name="T39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" h="25">
                    <a:moveTo>
                      <a:pt x="29" y="0"/>
                    </a:moveTo>
                    <a:cubicBezTo>
                      <a:pt x="29" y="1"/>
                      <a:pt x="28" y="8"/>
                      <a:pt x="22" y="16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0" y="16"/>
                      <a:pt x="20" y="16"/>
                      <a:pt x="20" y="16"/>
                    </a:cubicBezTo>
                    <a:cubicBezTo>
                      <a:pt x="20" y="16"/>
                      <a:pt x="20" y="17"/>
                      <a:pt x="20" y="17"/>
                    </a:cubicBezTo>
                    <a:cubicBezTo>
                      <a:pt x="20" y="19"/>
                      <a:pt x="20" y="19"/>
                      <a:pt x="20" y="19"/>
                    </a:cubicBezTo>
                    <a:cubicBezTo>
                      <a:pt x="18" y="20"/>
                      <a:pt x="16" y="22"/>
                      <a:pt x="14" y="23"/>
                    </a:cubicBezTo>
                    <a:cubicBezTo>
                      <a:pt x="12" y="24"/>
                      <a:pt x="10" y="25"/>
                      <a:pt x="9" y="25"/>
                    </a:cubicBezTo>
                    <a:cubicBezTo>
                      <a:pt x="9" y="23"/>
                      <a:pt x="9" y="23"/>
                      <a:pt x="9" y="23"/>
                    </a:cubicBezTo>
                    <a:cubicBezTo>
                      <a:pt x="9" y="23"/>
                      <a:pt x="8" y="23"/>
                      <a:pt x="8" y="23"/>
                    </a:cubicBezTo>
                    <a:cubicBezTo>
                      <a:pt x="7" y="24"/>
                      <a:pt x="7" y="24"/>
                      <a:pt x="7" y="24"/>
                    </a:cubicBezTo>
                    <a:cubicBezTo>
                      <a:pt x="6" y="24"/>
                      <a:pt x="6" y="24"/>
                      <a:pt x="6" y="25"/>
                    </a:cubicBezTo>
                    <a:cubicBezTo>
                      <a:pt x="3" y="24"/>
                      <a:pt x="0" y="22"/>
                      <a:pt x="0" y="17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8" y="6"/>
                      <a:pt x="18" y="6"/>
                      <a:pt x="18" y="6"/>
                    </a:cubicBezTo>
                    <a:cubicBezTo>
                      <a:pt x="20" y="6"/>
                      <a:pt x="20" y="6"/>
                      <a:pt x="20" y="6"/>
                    </a:cubicBez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A5683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8" name="Freeform: Shape 307" descr="364cf454-1273-4456-8ce6-89b4af212043"/>
              <p:cNvSpPr/>
              <p:nvPr/>
            </p:nvSpPr>
            <p:spPr bwMode="auto">
              <a:xfrm>
                <a:off x="5116" y="3512"/>
                <a:ext cx="37" cy="43"/>
              </a:xfrm>
              <a:custGeom>
                <a:avLst/>
                <a:gdLst>
                  <a:gd name="T0" fmla="*/ 30 w 37"/>
                  <a:gd name="T1" fmla="*/ 0 h 43"/>
                  <a:gd name="T2" fmla="*/ 37 w 37"/>
                  <a:gd name="T3" fmla="*/ 4 h 43"/>
                  <a:gd name="T4" fmla="*/ 8 w 37"/>
                  <a:gd name="T5" fmla="*/ 21 h 43"/>
                  <a:gd name="T6" fmla="*/ 8 w 37"/>
                  <a:gd name="T7" fmla="*/ 23 h 43"/>
                  <a:gd name="T8" fmla="*/ 8 w 37"/>
                  <a:gd name="T9" fmla="*/ 42 h 43"/>
                  <a:gd name="T10" fmla="*/ 8 w 37"/>
                  <a:gd name="T11" fmla="*/ 43 h 43"/>
                  <a:gd name="T12" fmla="*/ 1 w 37"/>
                  <a:gd name="T13" fmla="*/ 39 h 43"/>
                  <a:gd name="T14" fmla="*/ 0 w 37"/>
                  <a:gd name="T15" fmla="*/ 38 h 43"/>
                  <a:gd name="T16" fmla="*/ 0 w 37"/>
                  <a:gd name="T17" fmla="*/ 17 h 43"/>
                  <a:gd name="T18" fmla="*/ 30 w 37"/>
                  <a:gd name="T1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43">
                    <a:moveTo>
                      <a:pt x="30" y="0"/>
                    </a:moveTo>
                    <a:cubicBezTo>
                      <a:pt x="37" y="4"/>
                      <a:pt x="37" y="4"/>
                      <a:pt x="37" y="4"/>
                    </a:cubicBezTo>
                    <a:cubicBezTo>
                      <a:pt x="8" y="21"/>
                      <a:pt x="8" y="21"/>
                      <a:pt x="8" y="21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8" y="42"/>
                      <a:pt x="8" y="42"/>
                      <a:pt x="8" y="42"/>
                    </a:cubicBezTo>
                    <a:cubicBezTo>
                      <a:pt x="8" y="42"/>
                      <a:pt x="8" y="43"/>
                      <a:pt x="8" y="43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1" y="38"/>
                      <a:pt x="0" y="38"/>
                      <a:pt x="0" y="38"/>
                    </a:cubicBezTo>
                    <a:cubicBezTo>
                      <a:pt x="0" y="17"/>
                      <a:pt x="0" y="17"/>
                      <a:pt x="0" y="17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6D3B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11" name="Freeform: Shape 10" descr="53bd1500-fced-40fe-ae57-80ff452794b3"/>
            <p:cNvSpPr/>
            <p:nvPr/>
          </p:nvSpPr>
          <p:spPr bwMode="auto">
            <a:xfrm>
              <a:off x="8389938" y="5611813"/>
              <a:ext cx="17463" cy="11113"/>
            </a:xfrm>
            <a:custGeom>
              <a:avLst/>
              <a:gdLst>
                <a:gd name="T0" fmla="*/ 0 w 11"/>
                <a:gd name="T1" fmla="*/ 6 h 7"/>
                <a:gd name="T2" fmla="*/ 5 w 11"/>
                <a:gd name="T3" fmla="*/ 4 h 7"/>
                <a:gd name="T4" fmla="*/ 11 w 11"/>
                <a:gd name="T5" fmla="*/ 0 h 7"/>
                <a:gd name="T6" fmla="*/ 11 w 11"/>
                <a:gd name="T7" fmla="*/ 0 h 7"/>
                <a:gd name="T8" fmla="*/ 11 w 11"/>
                <a:gd name="T9" fmla="*/ 0 h 7"/>
                <a:gd name="T10" fmla="*/ 5 w 11"/>
                <a:gd name="T11" fmla="*/ 5 h 7"/>
                <a:gd name="T12" fmla="*/ 0 w 11"/>
                <a:gd name="T13" fmla="*/ 7 h 7"/>
                <a:gd name="T14" fmla="*/ 0 w 11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7">
                  <a:moveTo>
                    <a:pt x="0" y="6"/>
                  </a:moveTo>
                  <a:cubicBezTo>
                    <a:pt x="2" y="6"/>
                    <a:pt x="3" y="5"/>
                    <a:pt x="5" y="4"/>
                  </a:cubicBezTo>
                  <a:cubicBezTo>
                    <a:pt x="7" y="3"/>
                    <a:pt x="9" y="1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2"/>
                    <a:pt x="7" y="4"/>
                    <a:pt x="5" y="5"/>
                  </a:cubicBezTo>
                  <a:cubicBezTo>
                    <a:pt x="3" y="6"/>
                    <a:pt x="2" y="7"/>
                    <a:pt x="0" y="7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: Shape 11" descr="93ac481b-d722-4b1d-a8b6-a6e2eb41bfff"/>
            <p:cNvSpPr/>
            <p:nvPr/>
          </p:nvSpPr>
          <p:spPr bwMode="auto">
            <a:xfrm>
              <a:off x="8385175" y="5622925"/>
              <a:ext cx="1588" cy="4763"/>
            </a:xfrm>
            <a:custGeom>
              <a:avLst/>
              <a:gdLst>
                <a:gd name="T0" fmla="*/ 1 w 1"/>
                <a:gd name="T1" fmla="*/ 1 h 3"/>
                <a:gd name="T2" fmla="*/ 1 w 1"/>
                <a:gd name="T3" fmla="*/ 2 h 3"/>
                <a:gd name="T4" fmla="*/ 1 w 1"/>
                <a:gd name="T5" fmla="*/ 3 h 3"/>
                <a:gd name="T6" fmla="*/ 0 w 1"/>
                <a:gd name="T7" fmla="*/ 2 h 3"/>
                <a:gd name="T8" fmla="*/ 0 w 1"/>
                <a:gd name="T9" fmla="*/ 2 h 3"/>
                <a:gd name="T10" fmla="*/ 0 w 1"/>
                <a:gd name="T11" fmla="*/ 0 h 3"/>
                <a:gd name="T12" fmla="*/ 1 w 1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1" y="1"/>
                  </a:moveTo>
                  <a:lnTo>
                    <a:pt x="1" y="2"/>
                  </a:lnTo>
                  <a:lnTo>
                    <a:pt x="1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: Shape 12" descr="7c6085d4-5d64-40fc-9374-40112fa6f5a1"/>
            <p:cNvSpPr/>
            <p:nvPr/>
          </p:nvSpPr>
          <p:spPr bwMode="auto">
            <a:xfrm>
              <a:off x="8385175" y="5621338"/>
              <a:ext cx="4763" cy="3175"/>
            </a:xfrm>
            <a:custGeom>
              <a:avLst/>
              <a:gdLst>
                <a:gd name="T0" fmla="*/ 1 w 3"/>
                <a:gd name="T1" fmla="*/ 2 h 2"/>
                <a:gd name="T2" fmla="*/ 0 w 3"/>
                <a:gd name="T3" fmla="*/ 1 h 2"/>
                <a:gd name="T4" fmla="*/ 3 w 3"/>
                <a:gd name="T5" fmla="*/ 0 h 2"/>
                <a:gd name="T6" fmla="*/ 3 w 3"/>
                <a:gd name="T7" fmla="*/ 0 h 2"/>
                <a:gd name="T8" fmla="*/ 1 w 3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lnTo>
                    <a:pt x="0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: Shape 13" descr="c911f965-07b8-45cb-97f7-5b865f2e7bd4"/>
            <p:cNvSpPr/>
            <p:nvPr/>
          </p:nvSpPr>
          <p:spPr bwMode="auto">
            <a:xfrm>
              <a:off x="8386763" y="5621338"/>
              <a:ext cx="3175" cy="4763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1 w 2"/>
                <a:gd name="T5" fmla="*/ 3 h 3"/>
                <a:gd name="T6" fmla="*/ 0 w 2"/>
                <a:gd name="T7" fmla="*/ 3 h 3"/>
                <a:gd name="T8" fmla="*/ 0 w 2"/>
                <a:gd name="T9" fmla="*/ 3 h 3"/>
                <a:gd name="T10" fmla="*/ 0 w 2"/>
                <a:gd name="T11" fmla="*/ 2 h 3"/>
                <a:gd name="T12" fmla="*/ 2 w 2"/>
                <a:gd name="T1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: Shape 14" descr="50e9f1db-f79b-49a4-a377-8a0d953954eb"/>
            <p:cNvSpPr/>
            <p:nvPr/>
          </p:nvSpPr>
          <p:spPr bwMode="auto">
            <a:xfrm>
              <a:off x="8385175" y="5618163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2 w 3"/>
                <a:gd name="T9" fmla="*/ 0 h 4"/>
                <a:gd name="T10" fmla="*/ 1 w 3"/>
                <a:gd name="T11" fmla="*/ 1 h 4"/>
                <a:gd name="T12" fmla="*/ 0 w 3"/>
                <a:gd name="T13" fmla="*/ 2 h 4"/>
                <a:gd name="T14" fmla="*/ 0 w 3"/>
                <a:gd name="T15" fmla="*/ 4 h 4"/>
                <a:gd name="T16" fmla="*/ 0 w 3"/>
                <a:gd name="T17" fmla="*/ 4 h 4"/>
                <a:gd name="T18" fmla="*/ 0 w 3"/>
                <a:gd name="T19" fmla="*/ 2 h 4"/>
                <a:gd name="T20" fmla="*/ 0 w 3"/>
                <a:gd name="T21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: Shape 15" descr="2f681e90-5402-410f-9680-e038f5aa5adf"/>
            <p:cNvSpPr/>
            <p:nvPr/>
          </p:nvSpPr>
          <p:spPr bwMode="auto">
            <a:xfrm>
              <a:off x="8385175" y="5618163"/>
              <a:ext cx="4763" cy="6350"/>
            </a:xfrm>
            <a:custGeom>
              <a:avLst/>
              <a:gdLst>
                <a:gd name="T0" fmla="*/ 2 w 3"/>
                <a:gd name="T1" fmla="*/ 0 h 4"/>
                <a:gd name="T2" fmla="*/ 3 w 3"/>
                <a:gd name="T3" fmla="*/ 1 h 4"/>
                <a:gd name="T4" fmla="*/ 3 w 3"/>
                <a:gd name="T5" fmla="*/ 2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2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2" y="0"/>
                  </a:moveTo>
                  <a:cubicBezTo>
                    <a:pt x="3" y="0"/>
                    <a:pt x="3" y="0"/>
                    <a:pt x="3" y="1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: Shape 16" descr="cedf8a37-fe92-4824-b04d-e654b8b34302"/>
            <p:cNvSpPr/>
            <p:nvPr/>
          </p:nvSpPr>
          <p:spPr bwMode="auto">
            <a:xfrm>
              <a:off x="8407400" y="5611813"/>
              <a:ext cx="1588" cy="3175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2 h 2"/>
                <a:gd name="T8" fmla="*/ 0 w 1"/>
                <a:gd name="T9" fmla="*/ 1 h 2"/>
                <a:gd name="T10" fmla="*/ 0 w 1"/>
                <a:gd name="T11" fmla="*/ 0 h 2"/>
                <a:gd name="T12" fmla="*/ 0 w 1"/>
                <a:gd name="T13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: Shape 17" descr="548a0347-498b-4bdc-861a-06b78f35afb7"/>
            <p:cNvSpPr/>
            <p:nvPr/>
          </p:nvSpPr>
          <p:spPr bwMode="auto">
            <a:xfrm>
              <a:off x="8407400" y="5608638"/>
              <a:ext cx="4763" cy="3175"/>
            </a:xfrm>
            <a:custGeom>
              <a:avLst/>
              <a:gdLst>
                <a:gd name="T0" fmla="*/ 0 w 3"/>
                <a:gd name="T1" fmla="*/ 2 h 2"/>
                <a:gd name="T2" fmla="*/ 0 w 3"/>
                <a:gd name="T3" fmla="*/ 2 h 2"/>
                <a:gd name="T4" fmla="*/ 2 w 3"/>
                <a:gd name="T5" fmla="*/ 0 h 2"/>
                <a:gd name="T6" fmla="*/ 3 w 3"/>
                <a:gd name="T7" fmla="*/ 0 h 2"/>
                <a:gd name="T8" fmla="*/ 0 w 3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0" y="2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: Shape 18" descr="695bd7c7-d6a0-4b5c-8049-aed03cb0e356"/>
            <p:cNvSpPr/>
            <p:nvPr/>
          </p:nvSpPr>
          <p:spPr bwMode="auto">
            <a:xfrm>
              <a:off x="8407400" y="5608638"/>
              <a:ext cx="4763" cy="6350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2 h 4"/>
                <a:gd name="T4" fmla="*/ 2 w 3"/>
                <a:gd name="T5" fmla="*/ 3 h 4"/>
                <a:gd name="T6" fmla="*/ 1 w 3"/>
                <a:gd name="T7" fmla="*/ 4 h 4"/>
                <a:gd name="T8" fmla="*/ 0 w 3"/>
                <a:gd name="T9" fmla="*/ 3 h 4"/>
                <a:gd name="T10" fmla="*/ 0 w 3"/>
                <a:gd name="T11" fmla="*/ 2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: Shape 19" descr="49275e1e-11f2-4291-a444-f5a515faba34"/>
            <p:cNvSpPr/>
            <p:nvPr/>
          </p:nvSpPr>
          <p:spPr bwMode="auto">
            <a:xfrm>
              <a:off x="8407400" y="5605463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2 w 3"/>
                <a:gd name="T9" fmla="*/ 0 h 4"/>
                <a:gd name="T10" fmla="*/ 1 w 3"/>
                <a:gd name="T11" fmla="*/ 1 h 4"/>
                <a:gd name="T12" fmla="*/ 1 w 3"/>
                <a:gd name="T13" fmla="*/ 1 h 4"/>
                <a:gd name="T14" fmla="*/ 1 w 3"/>
                <a:gd name="T15" fmla="*/ 1 h 4"/>
                <a:gd name="T16" fmla="*/ 0 w 3"/>
                <a:gd name="T17" fmla="*/ 2 h 4"/>
                <a:gd name="T18" fmla="*/ 0 w 3"/>
                <a:gd name="T19" fmla="*/ 4 h 4"/>
                <a:gd name="T20" fmla="*/ 0 w 3"/>
                <a:gd name="T21" fmla="*/ 4 h 4"/>
                <a:gd name="T22" fmla="*/ 0 w 3"/>
                <a:gd name="T23" fmla="*/ 2 h 4"/>
                <a:gd name="T24" fmla="*/ 0 w 3"/>
                <a:gd name="T2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: Shape 20" descr="f5e1fd9c-fa81-4ccd-9fb8-cd327ffdb29f"/>
            <p:cNvSpPr/>
            <p:nvPr/>
          </p:nvSpPr>
          <p:spPr bwMode="auto">
            <a:xfrm>
              <a:off x="8407400" y="5605463"/>
              <a:ext cx="4763" cy="6350"/>
            </a:xfrm>
            <a:custGeom>
              <a:avLst/>
              <a:gdLst>
                <a:gd name="T0" fmla="*/ 2 w 3"/>
                <a:gd name="T1" fmla="*/ 0 h 4"/>
                <a:gd name="T2" fmla="*/ 3 w 3"/>
                <a:gd name="T3" fmla="*/ 1 h 4"/>
                <a:gd name="T4" fmla="*/ 3 w 3"/>
                <a:gd name="T5" fmla="*/ 3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2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2" y="0"/>
                  </a:moveTo>
                  <a:cubicBezTo>
                    <a:pt x="3" y="0"/>
                    <a:pt x="3" y="0"/>
                    <a:pt x="3" y="1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: Shape 21" descr="9f7af863-172a-4dc8-8df4-78f18838a70c"/>
            <p:cNvSpPr/>
            <p:nvPr/>
          </p:nvSpPr>
          <p:spPr bwMode="auto">
            <a:xfrm>
              <a:off x="8380413" y="5594350"/>
              <a:ext cx="1588" cy="1588"/>
            </a:xfrm>
            <a:custGeom>
              <a:avLst/>
              <a:gdLst>
                <a:gd name="T0" fmla="*/ 1 w 1"/>
                <a:gd name="T1" fmla="*/ 1 h 1"/>
                <a:gd name="T2" fmla="*/ 1 w 1"/>
                <a:gd name="T3" fmla="*/ 1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: Shape 22" descr="bbf01d00-9534-4ead-a2e5-39942f975331"/>
            <p:cNvSpPr/>
            <p:nvPr/>
          </p:nvSpPr>
          <p:spPr bwMode="auto">
            <a:xfrm flipH="1">
              <a:off x="8388350" y="5595938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1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: Shape 23" descr="9cc97b5c-9a10-42aa-8b8a-6dfb6685d6e7"/>
            <p:cNvSpPr/>
            <p:nvPr/>
          </p:nvSpPr>
          <p:spPr bwMode="auto">
            <a:xfrm>
              <a:off x="8386763" y="5597525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0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: Shape 24" descr="1b4ce0c9-ffd5-4e83-9b51-a8b34ad75ff8"/>
            <p:cNvSpPr/>
            <p:nvPr/>
          </p:nvSpPr>
          <p:spPr bwMode="auto">
            <a:xfrm>
              <a:off x="8382000" y="5595938"/>
              <a:ext cx="3175" cy="3175"/>
            </a:xfrm>
            <a:custGeom>
              <a:avLst/>
              <a:gdLst>
                <a:gd name="T0" fmla="*/ 2 w 2"/>
                <a:gd name="T1" fmla="*/ 1 h 2"/>
                <a:gd name="T2" fmla="*/ 2 w 2"/>
                <a:gd name="T3" fmla="*/ 2 h 2"/>
                <a:gd name="T4" fmla="*/ 0 w 2"/>
                <a:gd name="T5" fmla="*/ 0 h 2"/>
                <a:gd name="T6" fmla="*/ 0 w 2"/>
                <a:gd name="T7" fmla="*/ 0 h 2"/>
                <a:gd name="T8" fmla="*/ 2 w 2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1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Rectangle 25" descr="39166288-c2a9-4c96-a00c-29edf91dbf27"/>
            <p:cNvSpPr>
              <a:spLocks noChangeArrowheads="1"/>
            </p:cNvSpPr>
            <p:nvPr/>
          </p:nvSpPr>
          <p:spPr bwMode="auto">
            <a:xfrm>
              <a:off x="8385175" y="5597525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: Shape 26" descr="3c99e1f2-b20f-4bee-bb8c-918d9e2edc5a"/>
            <p:cNvSpPr/>
            <p:nvPr/>
          </p:nvSpPr>
          <p:spPr bwMode="auto">
            <a:xfrm>
              <a:off x="8382000" y="5592763"/>
              <a:ext cx="6350" cy="4763"/>
            </a:xfrm>
            <a:custGeom>
              <a:avLst/>
              <a:gdLst>
                <a:gd name="T0" fmla="*/ 4 w 4"/>
                <a:gd name="T1" fmla="*/ 2 h 3"/>
                <a:gd name="T2" fmla="*/ 4 w 4"/>
                <a:gd name="T3" fmla="*/ 3 h 3"/>
                <a:gd name="T4" fmla="*/ 3 w 4"/>
                <a:gd name="T5" fmla="*/ 3 h 3"/>
                <a:gd name="T6" fmla="*/ 2 w 4"/>
                <a:gd name="T7" fmla="*/ 3 h 3"/>
                <a:gd name="T8" fmla="*/ 0 w 4"/>
                <a:gd name="T9" fmla="*/ 2 h 3"/>
                <a:gd name="T10" fmla="*/ 0 w 4"/>
                <a:gd name="T11" fmla="*/ 1 h 3"/>
                <a:gd name="T12" fmla="*/ 0 w 4"/>
                <a:gd name="T13" fmla="*/ 0 h 3"/>
                <a:gd name="T14" fmla="*/ 2 w 4"/>
                <a:gd name="T15" fmla="*/ 0 h 3"/>
                <a:gd name="T16" fmla="*/ 4 w 4"/>
                <a:gd name="T1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3">
                  <a:moveTo>
                    <a:pt x="4" y="2"/>
                  </a:moveTo>
                  <a:lnTo>
                    <a:pt x="4" y="3"/>
                  </a:lnTo>
                  <a:lnTo>
                    <a:pt x="3" y="3"/>
                  </a:lnTo>
                  <a:lnTo>
                    <a:pt x="2" y="3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: Shape 27" descr="bc5e3be5-79a0-48b9-a919-9dbb68549c0b"/>
            <p:cNvSpPr/>
            <p:nvPr/>
          </p:nvSpPr>
          <p:spPr bwMode="auto">
            <a:xfrm flipH="1">
              <a:off x="8396288" y="5586413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0 h 1"/>
                <a:gd name="T3" fmla="*/ 0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: Shape 28" descr="96babfda-0db8-4679-903f-338ce743da03"/>
            <p:cNvSpPr/>
            <p:nvPr/>
          </p:nvSpPr>
          <p:spPr bwMode="auto">
            <a:xfrm flipH="1">
              <a:off x="8404225" y="5588000"/>
              <a:ext cx="0" cy="1588"/>
            </a:xfrm>
            <a:custGeom>
              <a:avLst/>
              <a:gdLst>
                <a:gd name="T0" fmla="*/ 0 h 1"/>
                <a:gd name="T1" fmla="*/ 0 h 1"/>
                <a:gd name="T2" fmla="*/ 1 h 1"/>
                <a:gd name="T3" fmla="*/ 0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Rectangle 29" descr="dac0a1ee-0007-42ca-9125-e541ea84d7b8"/>
            <p:cNvSpPr>
              <a:spLocks noChangeArrowheads="1"/>
            </p:cNvSpPr>
            <p:nvPr/>
          </p:nvSpPr>
          <p:spPr bwMode="auto">
            <a:xfrm>
              <a:off x="8402638" y="5588000"/>
              <a:ext cx="1588" cy="1588"/>
            </a:xfrm>
            <a:prstGeom prst="rect">
              <a:avLst/>
            </a:pr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: Shape 30" descr="ff900984-30f3-4006-9248-f6f2d77f7358"/>
            <p:cNvSpPr/>
            <p:nvPr/>
          </p:nvSpPr>
          <p:spPr bwMode="auto">
            <a:xfrm>
              <a:off x="8396288" y="5586413"/>
              <a:ext cx="4763" cy="3175"/>
            </a:xfrm>
            <a:custGeom>
              <a:avLst/>
              <a:gdLst>
                <a:gd name="T0" fmla="*/ 3 w 3"/>
                <a:gd name="T1" fmla="*/ 1 h 2"/>
                <a:gd name="T2" fmla="*/ 3 w 3"/>
                <a:gd name="T3" fmla="*/ 2 h 2"/>
                <a:gd name="T4" fmla="*/ 0 w 3"/>
                <a:gd name="T5" fmla="*/ 1 h 2"/>
                <a:gd name="T6" fmla="*/ 0 w 3"/>
                <a:gd name="T7" fmla="*/ 0 h 2"/>
                <a:gd name="T8" fmla="*/ 3 w 3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3" y="1"/>
                  </a:moveTo>
                  <a:lnTo>
                    <a:pt x="3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Rectangle 31" descr="14ed6252-e06e-40f7-935b-5cc463904e3d"/>
            <p:cNvSpPr>
              <a:spLocks noChangeArrowheads="1"/>
            </p:cNvSpPr>
            <p:nvPr/>
          </p:nvSpPr>
          <p:spPr bwMode="auto">
            <a:xfrm>
              <a:off x="8401050" y="5588000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: Shape 32" descr="5c23ecd7-5f19-45fc-87b5-072ad62cace3"/>
            <p:cNvSpPr/>
            <p:nvPr/>
          </p:nvSpPr>
          <p:spPr bwMode="auto">
            <a:xfrm>
              <a:off x="8396288" y="5584825"/>
              <a:ext cx="7938" cy="3175"/>
            </a:xfrm>
            <a:custGeom>
              <a:avLst/>
              <a:gdLst>
                <a:gd name="T0" fmla="*/ 5 w 5"/>
                <a:gd name="T1" fmla="*/ 1 h 2"/>
                <a:gd name="T2" fmla="*/ 5 w 5"/>
                <a:gd name="T3" fmla="*/ 2 h 2"/>
                <a:gd name="T4" fmla="*/ 4 w 5"/>
                <a:gd name="T5" fmla="*/ 2 h 2"/>
                <a:gd name="T6" fmla="*/ 3 w 5"/>
                <a:gd name="T7" fmla="*/ 2 h 2"/>
                <a:gd name="T8" fmla="*/ 0 w 5"/>
                <a:gd name="T9" fmla="*/ 1 h 2"/>
                <a:gd name="T10" fmla="*/ 0 w 5"/>
                <a:gd name="T11" fmla="*/ 0 h 2"/>
                <a:gd name="T12" fmla="*/ 1 w 5"/>
                <a:gd name="T13" fmla="*/ 0 h 2"/>
                <a:gd name="T14" fmla="*/ 2 w 5"/>
                <a:gd name="T15" fmla="*/ 0 h 2"/>
                <a:gd name="T16" fmla="*/ 5 w 5"/>
                <a:gd name="T1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2">
                  <a:moveTo>
                    <a:pt x="5" y="1"/>
                  </a:move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: Shape 33" descr="4d63ac12-747b-432b-8d71-b38da9555187"/>
            <p:cNvSpPr/>
            <p:nvPr/>
          </p:nvSpPr>
          <p:spPr bwMode="auto">
            <a:xfrm>
              <a:off x="8396288" y="5584825"/>
              <a:ext cx="3175" cy="3175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0 h 2"/>
                <a:gd name="T4" fmla="*/ 2 w 2"/>
                <a:gd name="T5" fmla="*/ 2 h 2"/>
                <a:gd name="T6" fmla="*/ 1 w 2"/>
                <a:gd name="T7" fmla="*/ 1 h 2"/>
                <a:gd name="T8" fmla="*/ 0 w 2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2" y="1"/>
                    <a:pt x="2" y="1"/>
                    <a:pt x="2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: Shape 34" descr="90ec5043-f570-420a-8464-ac9d9ba683eb"/>
            <p:cNvSpPr/>
            <p:nvPr/>
          </p:nvSpPr>
          <p:spPr bwMode="auto">
            <a:xfrm>
              <a:off x="8396288" y="5584825"/>
              <a:ext cx="3175" cy="3175"/>
            </a:xfrm>
            <a:custGeom>
              <a:avLst/>
              <a:gdLst>
                <a:gd name="T0" fmla="*/ 2 w 2"/>
                <a:gd name="T1" fmla="*/ 2 h 2"/>
                <a:gd name="T2" fmla="*/ 1 w 2"/>
                <a:gd name="T3" fmla="*/ 1 h 2"/>
                <a:gd name="T4" fmla="*/ 0 w 2"/>
                <a:gd name="T5" fmla="*/ 0 h 2"/>
                <a:gd name="T6" fmla="*/ 1 w 2"/>
                <a:gd name="T7" fmla="*/ 0 h 2"/>
                <a:gd name="T8" fmla="*/ 2 w 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1"/>
                    <a:pt x="2" y="1"/>
                    <a:pt x="2" y="2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: Shape 35" descr="c8881b73-0d1b-4b85-ac3e-3a42d664f8d9"/>
            <p:cNvSpPr/>
            <p:nvPr/>
          </p:nvSpPr>
          <p:spPr bwMode="auto">
            <a:xfrm>
              <a:off x="8383588" y="5578475"/>
              <a:ext cx="15875" cy="17463"/>
            </a:xfrm>
            <a:custGeom>
              <a:avLst/>
              <a:gdLst>
                <a:gd name="T0" fmla="*/ 9 w 10"/>
                <a:gd name="T1" fmla="*/ 2 h 11"/>
                <a:gd name="T2" fmla="*/ 0 w 10"/>
                <a:gd name="T3" fmla="*/ 11 h 11"/>
                <a:gd name="T4" fmla="*/ 1 w 10"/>
                <a:gd name="T5" fmla="*/ 11 h 11"/>
                <a:gd name="T6" fmla="*/ 10 w 10"/>
                <a:gd name="T7" fmla="*/ 3 h 11"/>
                <a:gd name="T8" fmla="*/ 9 w 10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1">
                  <a:moveTo>
                    <a:pt x="9" y="2"/>
                  </a:moveTo>
                  <a:cubicBezTo>
                    <a:pt x="6" y="0"/>
                    <a:pt x="0" y="5"/>
                    <a:pt x="0" y="11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2" y="6"/>
                    <a:pt x="7" y="1"/>
                    <a:pt x="10" y="3"/>
                  </a:cubicBezTo>
                  <a:lnTo>
                    <a:pt x="9" y="2"/>
                  </a:ln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: Shape 36" descr="94043e19-1a06-4b65-8338-fa60a27fbbc6"/>
            <p:cNvSpPr/>
            <p:nvPr/>
          </p:nvSpPr>
          <p:spPr bwMode="auto">
            <a:xfrm>
              <a:off x="8385175" y="5581650"/>
              <a:ext cx="17463" cy="14288"/>
            </a:xfrm>
            <a:custGeom>
              <a:avLst/>
              <a:gdLst>
                <a:gd name="T0" fmla="*/ 5 w 11"/>
                <a:gd name="T1" fmla="*/ 1 h 9"/>
                <a:gd name="T2" fmla="*/ 11 w 11"/>
                <a:gd name="T3" fmla="*/ 3 h 9"/>
                <a:gd name="T4" fmla="*/ 9 w 11"/>
                <a:gd name="T5" fmla="*/ 4 h 9"/>
                <a:gd name="T6" fmla="*/ 5 w 11"/>
                <a:gd name="T7" fmla="*/ 3 h 9"/>
                <a:gd name="T8" fmla="*/ 1 w 11"/>
                <a:gd name="T9" fmla="*/ 9 h 9"/>
                <a:gd name="T10" fmla="*/ 0 w 11"/>
                <a:gd name="T11" fmla="*/ 9 h 9"/>
                <a:gd name="T12" fmla="*/ 5 w 11"/>
                <a:gd name="T13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">
                  <a:moveTo>
                    <a:pt x="5" y="1"/>
                  </a:moveTo>
                  <a:cubicBezTo>
                    <a:pt x="8" y="0"/>
                    <a:pt x="10" y="0"/>
                    <a:pt x="11" y="3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7" y="1"/>
                    <a:pt x="5" y="3"/>
                  </a:cubicBezTo>
                  <a:cubicBezTo>
                    <a:pt x="3" y="4"/>
                    <a:pt x="2" y="6"/>
                    <a:pt x="1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6"/>
                    <a:pt x="2" y="3"/>
                    <a:pt x="5" y="1"/>
                  </a:cubicBezTo>
                  <a:close/>
                </a:path>
              </a:pathLst>
            </a:custGeom>
            <a:solidFill>
              <a:srgbClr val="A568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: Shape 37" descr="1bd1ef84-f092-4e44-a0e7-0f923926d5e6"/>
            <p:cNvSpPr/>
            <p:nvPr/>
          </p:nvSpPr>
          <p:spPr bwMode="auto">
            <a:xfrm>
              <a:off x="8389938" y="5575300"/>
              <a:ext cx="14288" cy="17463"/>
            </a:xfrm>
            <a:custGeom>
              <a:avLst/>
              <a:gdLst>
                <a:gd name="T0" fmla="*/ 7 w 9"/>
                <a:gd name="T1" fmla="*/ 0 h 11"/>
                <a:gd name="T2" fmla="*/ 3 w 9"/>
                <a:gd name="T3" fmla="*/ 0 h 11"/>
                <a:gd name="T4" fmla="*/ 2 w 9"/>
                <a:gd name="T5" fmla="*/ 3 h 11"/>
                <a:gd name="T6" fmla="*/ 2 w 9"/>
                <a:gd name="T7" fmla="*/ 6 h 11"/>
                <a:gd name="T8" fmla="*/ 1 w 9"/>
                <a:gd name="T9" fmla="*/ 7 h 11"/>
                <a:gd name="T10" fmla="*/ 0 w 9"/>
                <a:gd name="T11" fmla="*/ 8 h 11"/>
                <a:gd name="T12" fmla="*/ 2 w 9"/>
                <a:gd name="T13" fmla="*/ 11 h 11"/>
                <a:gd name="T14" fmla="*/ 3 w 9"/>
                <a:gd name="T15" fmla="*/ 10 h 11"/>
                <a:gd name="T16" fmla="*/ 7 w 9"/>
                <a:gd name="T17" fmla="*/ 9 h 11"/>
                <a:gd name="T18" fmla="*/ 9 w 9"/>
                <a:gd name="T19" fmla="*/ 5 h 11"/>
                <a:gd name="T20" fmla="*/ 9 w 9"/>
                <a:gd name="T21" fmla="*/ 4 h 11"/>
                <a:gd name="T22" fmla="*/ 7 w 9"/>
                <a:gd name="T2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11">
                  <a:moveTo>
                    <a:pt x="7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7"/>
                    <a:pt x="1" y="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11"/>
                    <a:pt x="2" y="11"/>
                  </a:cubicBezTo>
                  <a:cubicBezTo>
                    <a:pt x="3" y="11"/>
                    <a:pt x="3" y="10"/>
                    <a:pt x="3" y="10"/>
                  </a:cubicBezTo>
                  <a:cubicBezTo>
                    <a:pt x="4" y="10"/>
                    <a:pt x="6" y="10"/>
                    <a:pt x="7" y="9"/>
                  </a:cubicBezTo>
                  <a:cubicBezTo>
                    <a:pt x="9" y="9"/>
                    <a:pt x="9" y="5"/>
                    <a:pt x="9" y="5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9" y="0"/>
                    <a:pt x="7" y="0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: Shape 38" descr="2897b67d-1e17-451c-96cd-cbeadfdfcfad"/>
            <p:cNvSpPr/>
            <p:nvPr/>
          </p:nvSpPr>
          <p:spPr bwMode="auto">
            <a:xfrm>
              <a:off x="8385175" y="5494338"/>
              <a:ext cx="23813" cy="85725"/>
            </a:xfrm>
            <a:custGeom>
              <a:avLst/>
              <a:gdLst>
                <a:gd name="T0" fmla="*/ 9 w 15"/>
                <a:gd name="T1" fmla="*/ 54 h 54"/>
                <a:gd name="T2" fmla="*/ 11 w 15"/>
                <a:gd name="T3" fmla="*/ 54 h 54"/>
                <a:gd name="T4" fmla="*/ 13 w 15"/>
                <a:gd name="T5" fmla="*/ 52 h 54"/>
                <a:gd name="T6" fmla="*/ 14 w 15"/>
                <a:gd name="T7" fmla="*/ 28 h 54"/>
                <a:gd name="T8" fmla="*/ 12 w 15"/>
                <a:gd name="T9" fmla="*/ 10 h 54"/>
                <a:gd name="T10" fmla="*/ 6 w 15"/>
                <a:gd name="T11" fmla="*/ 0 h 54"/>
                <a:gd name="T12" fmla="*/ 1 w 15"/>
                <a:gd name="T13" fmla="*/ 9 h 54"/>
                <a:gd name="T14" fmla="*/ 4 w 15"/>
                <a:gd name="T15" fmla="*/ 29 h 54"/>
                <a:gd name="T16" fmla="*/ 4 w 15"/>
                <a:gd name="T17" fmla="*/ 52 h 54"/>
                <a:gd name="T18" fmla="*/ 9 w 15"/>
                <a:gd name="T1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54">
                  <a:moveTo>
                    <a:pt x="9" y="54"/>
                  </a:moveTo>
                  <a:cubicBezTo>
                    <a:pt x="10" y="54"/>
                    <a:pt x="11" y="54"/>
                    <a:pt x="11" y="54"/>
                  </a:cubicBezTo>
                  <a:cubicBezTo>
                    <a:pt x="11" y="54"/>
                    <a:pt x="13" y="53"/>
                    <a:pt x="13" y="52"/>
                  </a:cubicBezTo>
                  <a:cubicBezTo>
                    <a:pt x="13" y="49"/>
                    <a:pt x="15" y="32"/>
                    <a:pt x="14" y="28"/>
                  </a:cubicBezTo>
                  <a:cubicBezTo>
                    <a:pt x="14" y="23"/>
                    <a:pt x="12" y="10"/>
                    <a:pt x="12" y="10"/>
                  </a:cubicBezTo>
                  <a:cubicBezTo>
                    <a:pt x="12" y="10"/>
                    <a:pt x="11" y="0"/>
                    <a:pt x="6" y="0"/>
                  </a:cubicBezTo>
                  <a:cubicBezTo>
                    <a:pt x="1" y="0"/>
                    <a:pt x="0" y="5"/>
                    <a:pt x="1" y="9"/>
                  </a:cubicBezTo>
                  <a:cubicBezTo>
                    <a:pt x="1" y="12"/>
                    <a:pt x="4" y="29"/>
                    <a:pt x="4" y="29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4" y="52"/>
                    <a:pt x="5" y="54"/>
                    <a:pt x="9" y="54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: Shape 39" descr="e6bfc0a7-c917-443c-ba3c-4089bb8d4a65"/>
            <p:cNvSpPr/>
            <p:nvPr/>
          </p:nvSpPr>
          <p:spPr bwMode="auto">
            <a:xfrm>
              <a:off x="8259763" y="5700713"/>
              <a:ext cx="44450" cy="20638"/>
            </a:xfrm>
            <a:custGeom>
              <a:avLst/>
              <a:gdLst>
                <a:gd name="T0" fmla="*/ 14 w 28"/>
                <a:gd name="T1" fmla="*/ 0 h 13"/>
                <a:gd name="T2" fmla="*/ 17 w 28"/>
                <a:gd name="T3" fmla="*/ 2 h 13"/>
                <a:gd name="T4" fmla="*/ 22 w 28"/>
                <a:gd name="T5" fmla="*/ 2 h 13"/>
                <a:gd name="T6" fmla="*/ 27 w 28"/>
                <a:gd name="T7" fmla="*/ 5 h 13"/>
                <a:gd name="T8" fmla="*/ 28 w 28"/>
                <a:gd name="T9" fmla="*/ 7 h 13"/>
                <a:gd name="T10" fmla="*/ 25 w 28"/>
                <a:gd name="T11" fmla="*/ 9 h 13"/>
                <a:gd name="T12" fmla="*/ 20 w 28"/>
                <a:gd name="T13" fmla="*/ 10 h 13"/>
                <a:gd name="T14" fmla="*/ 14 w 28"/>
                <a:gd name="T15" fmla="*/ 10 h 13"/>
                <a:gd name="T16" fmla="*/ 10 w 28"/>
                <a:gd name="T17" fmla="*/ 10 h 13"/>
                <a:gd name="T18" fmla="*/ 9 w 28"/>
                <a:gd name="T19" fmla="*/ 12 h 13"/>
                <a:gd name="T20" fmla="*/ 5 w 28"/>
                <a:gd name="T21" fmla="*/ 13 h 13"/>
                <a:gd name="T22" fmla="*/ 0 w 28"/>
                <a:gd name="T23" fmla="*/ 10 h 13"/>
                <a:gd name="T24" fmla="*/ 0 w 28"/>
                <a:gd name="T25" fmla="*/ 1 h 13"/>
                <a:gd name="T26" fmla="*/ 14 w 28"/>
                <a:gd name="T2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13">
                  <a:moveTo>
                    <a:pt x="14" y="0"/>
                  </a:moveTo>
                  <a:cubicBezTo>
                    <a:pt x="14" y="0"/>
                    <a:pt x="15" y="1"/>
                    <a:pt x="17" y="2"/>
                  </a:cubicBezTo>
                  <a:cubicBezTo>
                    <a:pt x="18" y="2"/>
                    <a:pt x="22" y="2"/>
                    <a:pt x="22" y="2"/>
                  </a:cubicBezTo>
                  <a:cubicBezTo>
                    <a:pt x="24" y="3"/>
                    <a:pt x="27" y="3"/>
                    <a:pt x="27" y="5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27" y="8"/>
                    <a:pt x="26" y="9"/>
                    <a:pt x="25" y="9"/>
                  </a:cubicBezTo>
                  <a:cubicBezTo>
                    <a:pt x="25" y="9"/>
                    <a:pt x="22" y="10"/>
                    <a:pt x="20" y="10"/>
                  </a:cubicBezTo>
                  <a:cubicBezTo>
                    <a:pt x="17" y="11"/>
                    <a:pt x="16" y="11"/>
                    <a:pt x="14" y="10"/>
                  </a:cubicBezTo>
                  <a:cubicBezTo>
                    <a:pt x="14" y="10"/>
                    <a:pt x="11" y="10"/>
                    <a:pt x="10" y="10"/>
                  </a:cubicBezTo>
                  <a:cubicBezTo>
                    <a:pt x="9" y="10"/>
                    <a:pt x="9" y="11"/>
                    <a:pt x="9" y="12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3"/>
                    <a:pt x="0" y="10"/>
                    <a:pt x="0" y="1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: Shape 40" descr="007e6491-aa67-4749-8443-00acf3c93cd3"/>
            <p:cNvSpPr/>
            <p:nvPr/>
          </p:nvSpPr>
          <p:spPr bwMode="auto">
            <a:xfrm>
              <a:off x="8274050" y="5710238"/>
              <a:ext cx="28575" cy="7938"/>
            </a:xfrm>
            <a:custGeom>
              <a:avLst/>
              <a:gdLst>
                <a:gd name="T0" fmla="*/ 2 w 18"/>
                <a:gd name="T1" fmla="*/ 4 h 5"/>
                <a:gd name="T2" fmla="*/ 9 w 18"/>
                <a:gd name="T3" fmla="*/ 4 h 5"/>
                <a:gd name="T4" fmla="*/ 16 w 18"/>
                <a:gd name="T5" fmla="*/ 2 h 5"/>
                <a:gd name="T6" fmla="*/ 18 w 18"/>
                <a:gd name="T7" fmla="*/ 0 h 5"/>
                <a:gd name="T8" fmla="*/ 18 w 18"/>
                <a:gd name="T9" fmla="*/ 1 h 5"/>
                <a:gd name="T10" fmla="*/ 16 w 18"/>
                <a:gd name="T11" fmla="*/ 3 h 5"/>
                <a:gd name="T12" fmla="*/ 11 w 18"/>
                <a:gd name="T13" fmla="*/ 4 h 5"/>
                <a:gd name="T14" fmla="*/ 5 w 18"/>
                <a:gd name="T15" fmla="*/ 5 h 5"/>
                <a:gd name="T16" fmla="*/ 2 w 18"/>
                <a:gd name="T17" fmla="*/ 4 h 5"/>
                <a:gd name="T18" fmla="*/ 0 w 18"/>
                <a:gd name="T19" fmla="*/ 4 h 5"/>
                <a:gd name="T20" fmla="*/ 2 w 18"/>
                <a:gd name="T21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" h="5">
                  <a:moveTo>
                    <a:pt x="2" y="4"/>
                  </a:moveTo>
                  <a:cubicBezTo>
                    <a:pt x="3" y="4"/>
                    <a:pt x="6" y="4"/>
                    <a:pt x="9" y="4"/>
                  </a:cubicBezTo>
                  <a:cubicBezTo>
                    <a:pt x="12" y="4"/>
                    <a:pt x="16" y="2"/>
                    <a:pt x="16" y="2"/>
                  </a:cubicBezTo>
                  <a:cubicBezTo>
                    <a:pt x="17" y="2"/>
                    <a:pt x="18" y="1"/>
                    <a:pt x="18" y="0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2"/>
                    <a:pt x="17" y="3"/>
                    <a:pt x="16" y="3"/>
                  </a:cubicBezTo>
                  <a:cubicBezTo>
                    <a:pt x="16" y="3"/>
                    <a:pt x="13" y="4"/>
                    <a:pt x="11" y="4"/>
                  </a:cubicBezTo>
                  <a:cubicBezTo>
                    <a:pt x="8" y="5"/>
                    <a:pt x="7" y="5"/>
                    <a:pt x="5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4"/>
                  </a:cubicBezTo>
                  <a:cubicBezTo>
                    <a:pt x="0" y="4"/>
                    <a:pt x="1" y="4"/>
                    <a:pt x="2" y="4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: Shape 41" descr="e874d657-8365-492e-88c8-4fb570abb27a"/>
            <p:cNvSpPr/>
            <p:nvPr/>
          </p:nvSpPr>
          <p:spPr bwMode="auto">
            <a:xfrm>
              <a:off x="8259763" y="5713413"/>
              <a:ext cx="14288" cy="7938"/>
            </a:xfrm>
            <a:custGeom>
              <a:avLst/>
              <a:gdLst>
                <a:gd name="T0" fmla="*/ 6 w 9"/>
                <a:gd name="T1" fmla="*/ 3 h 5"/>
                <a:gd name="T2" fmla="*/ 9 w 9"/>
                <a:gd name="T3" fmla="*/ 2 h 5"/>
                <a:gd name="T4" fmla="*/ 9 w 9"/>
                <a:gd name="T5" fmla="*/ 4 h 5"/>
                <a:gd name="T6" fmla="*/ 5 w 9"/>
                <a:gd name="T7" fmla="*/ 5 h 5"/>
                <a:gd name="T8" fmla="*/ 0 w 9"/>
                <a:gd name="T9" fmla="*/ 2 h 5"/>
                <a:gd name="T10" fmla="*/ 0 w 9"/>
                <a:gd name="T11" fmla="*/ 0 h 5"/>
                <a:gd name="T12" fmla="*/ 6 w 9"/>
                <a:gd name="T13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3"/>
                  </a:moveTo>
                  <a:cubicBezTo>
                    <a:pt x="9" y="2"/>
                    <a:pt x="9" y="2"/>
                    <a:pt x="9" y="2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2" y="5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2" y="4"/>
                    <a:pt x="6" y="3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: Shape 42" descr="379e5ffd-a670-4d38-add5-e13e14ba1ba7"/>
            <p:cNvSpPr/>
            <p:nvPr/>
          </p:nvSpPr>
          <p:spPr bwMode="auto">
            <a:xfrm>
              <a:off x="8250238" y="5688013"/>
              <a:ext cx="36513" cy="23813"/>
            </a:xfrm>
            <a:custGeom>
              <a:avLst/>
              <a:gdLst>
                <a:gd name="T0" fmla="*/ 12 w 23"/>
                <a:gd name="T1" fmla="*/ 0 h 15"/>
                <a:gd name="T2" fmla="*/ 14 w 23"/>
                <a:gd name="T3" fmla="*/ 2 h 15"/>
                <a:gd name="T4" fmla="*/ 17 w 23"/>
                <a:gd name="T5" fmla="*/ 2 h 15"/>
                <a:gd name="T6" fmla="*/ 23 w 23"/>
                <a:gd name="T7" fmla="*/ 4 h 15"/>
                <a:gd name="T8" fmla="*/ 23 w 23"/>
                <a:gd name="T9" fmla="*/ 5 h 15"/>
                <a:gd name="T10" fmla="*/ 22 w 23"/>
                <a:gd name="T11" fmla="*/ 6 h 15"/>
                <a:gd name="T12" fmla="*/ 17 w 23"/>
                <a:gd name="T13" fmla="*/ 9 h 15"/>
                <a:gd name="T14" fmla="*/ 12 w 23"/>
                <a:gd name="T15" fmla="*/ 10 h 15"/>
                <a:gd name="T16" fmla="*/ 10 w 23"/>
                <a:gd name="T17" fmla="*/ 10 h 15"/>
                <a:gd name="T18" fmla="*/ 9 w 23"/>
                <a:gd name="T19" fmla="*/ 13 h 15"/>
                <a:gd name="T20" fmla="*/ 6 w 23"/>
                <a:gd name="T21" fmla="*/ 14 h 15"/>
                <a:gd name="T22" fmla="*/ 0 w 23"/>
                <a:gd name="T23" fmla="*/ 11 h 15"/>
                <a:gd name="T24" fmla="*/ 0 w 23"/>
                <a:gd name="T25" fmla="*/ 3 h 15"/>
                <a:gd name="T26" fmla="*/ 12 w 23"/>
                <a:gd name="T2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" h="15">
                  <a:moveTo>
                    <a:pt x="12" y="0"/>
                  </a:moveTo>
                  <a:cubicBezTo>
                    <a:pt x="12" y="0"/>
                    <a:pt x="12" y="2"/>
                    <a:pt x="14" y="2"/>
                  </a:cubicBezTo>
                  <a:cubicBezTo>
                    <a:pt x="16" y="2"/>
                    <a:pt x="17" y="2"/>
                    <a:pt x="17" y="2"/>
                  </a:cubicBezTo>
                  <a:cubicBezTo>
                    <a:pt x="20" y="2"/>
                    <a:pt x="22" y="2"/>
                    <a:pt x="23" y="4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3" y="6"/>
                    <a:pt x="23" y="5"/>
                    <a:pt x="22" y="6"/>
                  </a:cubicBezTo>
                  <a:cubicBezTo>
                    <a:pt x="22" y="6"/>
                    <a:pt x="19" y="8"/>
                    <a:pt x="17" y="9"/>
                  </a:cubicBezTo>
                  <a:cubicBezTo>
                    <a:pt x="14" y="10"/>
                    <a:pt x="13" y="11"/>
                    <a:pt x="12" y="10"/>
                  </a:cubicBezTo>
                  <a:cubicBezTo>
                    <a:pt x="12" y="10"/>
                    <a:pt x="11" y="10"/>
                    <a:pt x="10" y="10"/>
                  </a:cubicBezTo>
                  <a:cubicBezTo>
                    <a:pt x="9" y="10"/>
                    <a:pt x="9" y="12"/>
                    <a:pt x="9" y="13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2" y="15"/>
                    <a:pt x="0" y="12"/>
                    <a:pt x="0" y="11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: Shape 43" descr="25f1b3a6-3c81-450d-843f-238147e0180f"/>
            <p:cNvSpPr/>
            <p:nvPr/>
          </p:nvSpPr>
          <p:spPr bwMode="auto">
            <a:xfrm>
              <a:off x="8264525" y="5694363"/>
              <a:ext cx="22225" cy="11113"/>
            </a:xfrm>
            <a:custGeom>
              <a:avLst/>
              <a:gdLst>
                <a:gd name="T0" fmla="*/ 2 w 14"/>
                <a:gd name="T1" fmla="*/ 6 h 7"/>
                <a:gd name="T2" fmla="*/ 7 w 14"/>
                <a:gd name="T3" fmla="*/ 5 h 7"/>
                <a:gd name="T4" fmla="*/ 12 w 14"/>
                <a:gd name="T5" fmla="*/ 2 h 7"/>
                <a:gd name="T6" fmla="*/ 14 w 14"/>
                <a:gd name="T7" fmla="*/ 0 h 7"/>
                <a:gd name="T8" fmla="*/ 14 w 14"/>
                <a:gd name="T9" fmla="*/ 1 h 7"/>
                <a:gd name="T10" fmla="*/ 12 w 14"/>
                <a:gd name="T11" fmla="*/ 3 h 7"/>
                <a:gd name="T12" fmla="*/ 8 w 14"/>
                <a:gd name="T13" fmla="*/ 5 h 7"/>
                <a:gd name="T14" fmla="*/ 4 w 14"/>
                <a:gd name="T15" fmla="*/ 6 h 7"/>
                <a:gd name="T16" fmla="*/ 1 w 14"/>
                <a:gd name="T17" fmla="*/ 6 h 7"/>
                <a:gd name="T18" fmla="*/ 0 w 14"/>
                <a:gd name="T19" fmla="*/ 7 h 7"/>
                <a:gd name="T20" fmla="*/ 2 w 14"/>
                <a:gd name="T21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" h="7">
                  <a:moveTo>
                    <a:pt x="2" y="6"/>
                  </a:moveTo>
                  <a:cubicBezTo>
                    <a:pt x="3" y="6"/>
                    <a:pt x="4" y="6"/>
                    <a:pt x="7" y="5"/>
                  </a:cubicBezTo>
                  <a:cubicBezTo>
                    <a:pt x="9" y="4"/>
                    <a:pt x="12" y="2"/>
                    <a:pt x="12" y="2"/>
                  </a:cubicBezTo>
                  <a:cubicBezTo>
                    <a:pt x="13" y="1"/>
                    <a:pt x="14" y="1"/>
                    <a:pt x="14" y="0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2"/>
                    <a:pt x="13" y="2"/>
                    <a:pt x="12" y="3"/>
                  </a:cubicBezTo>
                  <a:cubicBezTo>
                    <a:pt x="12" y="3"/>
                    <a:pt x="10" y="5"/>
                    <a:pt x="8" y="5"/>
                  </a:cubicBezTo>
                  <a:cubicBezTo>
                    <a:pt x="5" y="6"/>
                    <a:pt x="5" y="6"/>
                    <a:pt x="4" y="6"/>
                  </a:cubicBezTo>
                  <a:cubicBezTo>
                    <a:pt x="4" y="6"/>
                    <a:pt x="2" y="6"/>
                    <a:pt x="1" y="6"/>
                  </a:cubicBezTo>
                  <a:cubicBezTo>
                    <a:pt x="1" y="6"/>
                    <a:pt x="0" y="7"/>
                    <a:pt x="0" y="7"/>
                  </a:cubicBezTo>
                  <a:cubicBezTo>
                    <a:pt x="0" y="7"/>
                    <a:pt x="0" y="6"/>
                    <a:pt x="2" y="6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: Shape 44" descr="a9065fd3-d738-460b-b0bd-6123a2c2df03"/>
            <p:cNvSpPr/>
            <p:nvPr/>
          </p:nvSpPr>
          <p:spPr bwMode="auto">
            <a:xfrm>
              <a:off x="8250238" y="5703888"/>
              <a:ext cx="14288" cy="7938"/>
            </a:xfrm>
            <a:custGeom>
              <a:avLst/>
              <a:gdLst>
                <a:gd name="T0" fmla="*/ 6 w 9"/>
                <a:gd name="T1" fmla="*/ 3 h 5"/>
                <a:gd name="T2" fmla="*/ 9 w 9"/>
                <a:gd name="T3" fmla="*/ 2 h 5"/>
                <a:gd name="T4" fmla="*/ 9 w 9"/>
                <a:gd name="T5" fmla="*/ 3 h 5"/>
                <a:gd name="T6" fmla="*/ 6 w 9"/>
                <a:gd name="T7" fmla="*/ 4 h 5"/>
                <a:gd name="T8" fmla="*/ 0 w 9"/>
                <a:gd name="T9" fmla="*/ 1 h 5"/>
                <a:gd name="T10" fmla="*/ 0 w 9"/>
                <a:gd name="T11" fmla="*/ 0 h 5"/>
                <a:gd name="T12" fmla="*/ 6 w 9"/>
                <a:gd name="T13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5">
                  <a:moveTo>
                    <a:pt x="6" y="3"/>
                  </a:moveTo>
                  <a:cubicBezTo>
                    <a:pt x="9" y="2"/>
                    <a:pt x="9" y="2"/>
                    <a:pt x="9" y="2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2" y="5"/>
                    <a:pt x="0" y="2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2" y="4"/>
                    <a:pt x="6" y="3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: Shape 45" descr="2b379f27-7e1b-4f65-90d9-8af2bfb45548"/>
            <p:cNvSpPr/>
            <p:nvPr/>
          </p:nvSpPr>
          <p:spPr bwMode="auto">
            <a:xfrm>
              <a:off x="8251825" y="5614988"/>
              <a:ext cx="11113" cy="14288"/>
            </a:xfrm>
            <a:custGeom>
              <a:avLst/>
              <a:gdLst>
                <a:gd name="T0" fmla="*/ 0 w 7"/>
                <a:gd name="T1" fmla="*/ 2 h 9"/>
                <a:gd name="T2" fmla="*/ 3 w 7"/>
                <a:gd name="T3" fmla="*/ 5 h 9"/>
                <a:gd name="T4" fmla="*/ 5 w 7"/>
                <a:gd name="T5" fmla="*/ 8 h 9"/>
                <a:gd name="T6" fmla="*/ 7 w 7"/>
                <a:gd name="T7" fmla="*/ 8 h 9"/>
                <a:gd name="T8" fmla="*/ 5 w 7"/>
                <a:gd name="T9" fmla="*/ 3 h 9"/>
                <a:gd name="T10" fmla="*/ 2 w 7"/>
                <a:gd name="T11" fmla="*/ 0 h 9"/>
                <a:gd name="T12" fmla="*/ 0 w 7"/>
                <a:gd name="T13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9">
                  <a:moveTo>
                    <a:pt x="0" y="2"/>
                  </a:moveTo>
                  <a:cubicBezTo>
                    <a:pt x="0" y="4"/>
                    <a:pt x="2" y="5"/>
                    <a:pt x="3" y="5"/>
                  </a:cubicBezTo>
                  <a:cubicBezTo>
                    <a:pt x="4" y="5"/>
                    <a:pt x="4" y="7"/>
                    <a:pt x="5" y="8"/>
                  </a:cubicBezTo>
                  <a:cubicBezTo>
                    <a:pt x="6" y="9"/>
                    <a:pt x="7" y="9"/>
                    <a:pt x="7" y="8"/>
                  </a:cubicBezTo>
                  <a:cubicBezTo>
                    <a:pt x="7" y="8"/>
                    <a:pt x="6" y="4"/>
                    <a:pt x="5" y="3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0" y="0"/>
                    <a:pt x="0" y="1"/>
                    <a:pt x="0" y="2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: Shape 46" descr="3edbaec8-b490-422d-8fe9-08b79a74bb98"/>
            <p:cNvSpPr/>
            <p:nvPr/>
          </p:nvSpPr>
          <p:spPr bwMode="auto">
            <a:xfrm>
              <a:off x="8239125" y="5526088"/>
              <a:ext cx="23813" cy="87313"/>
            </a:xfrm>
            <a:custGeom>
              <a:avLst/>
              <a:gdLst>
                <a:gd name="T0" fmla="*/ 8 w 15"/>
                <a:gd name="T1" fmla="*/ 55 h 55"/>
                <a:gd name="T2" fmla="*/ 4 w 15"/>
                <a:gd name="T3" fmla="*/ 52 h 55"/>
                <a:gd name="T4" fmla="*/ 4 w 15"/>
                <a:gd name="T5" fmla="*/ 51 h 55"/>
                <a:gd name="T6" fmla="*/ 0 w 15"/>
                <a:gd name="T7" fmla="*/ 31 h 55"/>
                <a:gd name="T8" fmla="*/ 1 w 15"/>
                <a:gd name="T9" fmla="*/ 12 h 55"/>
                <a:gd name="T10" fmla="*/ 10 w 15"/>
                <a:gd name="T11" fmla="*/ 1 h 55"/>
                <a:gd name="T12" fmla="*/ 13 w 15"/>
                <a:gd name="T13" fmla="*/ 12 h 55"/>
                <a:gd name="T14" fmla="*/ 11 w 15"/>
                <a:gd name="T15" fmla="*/ 31 h 55"/>
                <a:gd name="T16" fmla="*/ 12 w 15"/>
                <a:gd name="T17" fmla="*/ 51 h 55"/>
                <a:gd name="T18" fmla="*/ 8 w 15"/>
                <a:gd name="T1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55">
                  <a:moveTo>
                    <a:pt x="8" y="55"/>
                  </a:moveTo>
                  <a:cubicBezTo>
                    <a:pt x="7" y="55"/>
                    <a:pt x="4" y="52"/>
                    <a:pt x="4" y="52"/>
                  </a:cubicBezTo>
                  <a:cubicBezTo>
                    <a:pt x="4" y="52"/>
                    <a:pt x="4" y="52"/>
                    <a:pt x="4" y="51"/>
                  </a:cubicBezTo>
                  <a:cubicBezTo>
                    <a:pt x="3" y="48"/>
                    <a:pt x="0" y="35"/>
                    <a:pt x="0" y="31"/>
                  </a:cubicBezTo>
                  <a:cubicBezTo>
                    <a:pt x="0" y="25"/>
                    <a:pt x="1" y="12"/>
                    <a:pt x="1" y="12"/>
                  </a:cubicBezTo>
                  <a:cubicBezTo>
                    <a:pt x="1" y="12"/>
                    <a:pt x="2" y="0"/>
                    <a:pt x="10" y="1"/>
                  </a:cubicBezTo>
                  <a:cubicBezTo>
                    <a:pt x="15" y="2"/>
                    <a:pt x="13" y="8"/>
                    <a:pt x="13" y="12"/>
                  </a:cubicBezTo>
                  <a:cubicBezTo>
                    <a:pt x="13" y="15"/>
                    <a:pt x="11" y="31"/>
                    <a:pt x="11" y="31"/>
                  </a:cubicBezTo>
                  <a:cubicBezTo>
                    <a:pt x="12" y="51"/>
                    <a:pt x="12" y="51"/>
                    <a:pt x="12" y="51"/>
                  </a:cubicBezTo>
                  <a:cubicBezTo>
                    <a:pt x="12" y="51"/>
                    <a:pt x="11" y="55"/>
                    <a:pt x="8" y="55"/>
                  </a:cubicBezTo>
                  <a:close/>
                </a:path>
              </a:pathLst>
            </a:custGeom>
            <a:solidFill>
              <a:srgbClr val="2828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: Shape 47" descr="f956d14f-7b9e-4e20-a5fa-d5b85a4fe65f"/>
            <p:cNvSpPr/>
            <p:nvPr/>
          </p:nvSpPr>
          <p:spPr bwMode="auto">
            <a:xfrm>
              <a:off x="8245475" y="5614988"/>
              <a:ext cx="12700" cy="22225"/>
            </a:xfrm>
            <a:custGeom>
              <a:avLst/>
              <a:gdLst>
                <a:gd name="T0" fmla="*/ 2 w 8"/>
                <a:gd name="T1" fmla="*/ 0 h 14"/>
                <a:gd name="T2" fmla="*/ 6 w 8"/>
                <a:gd name="T3" fmla="*/ 0 h 14"/>
                <a:gd name="T4" fmla="*/ 8 w 8"/>
                <a:gd name="T5" fmla="*/ 4 h 14"/>
                <a:gd name="T6" fmla="*/ 8 w 8"/>
                <a:gd name="T7" fmla="*/ 5 h 14"/>
                <a:gd name="T8" fmla="*/ 7 w 8"/>
                <a:gd name="T9" fmla="*/ 11 h 14"/>
                <a:gd name="T10" fmla="*/ 4 w 8"/>
                <a:gd name="T11" fmla="*/ 14 h 14"/>
                <a:gd name="T12" fmla="*/ 4 w 8"/>
                <a:gd name="T13" fmla="*/ 14 h 14"/>
                <a:gd name="T14" fmla="*/ 1 w 8"/>
                <a:gd name="T15" fmla="*/ 11 h 14"/>
                <a:gd name="T16" fmla="*/ 0 w 8"/>
                <a:gd name="T17" fmla="*/ 4 h 14"/>
                <a:gd name="T18" fmla="*/ 2 w 8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14">
                  <a:moveTo>
                    <a:pt x="2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1"/>
                    <a:pt x="8" y="14"/>
                    <a:pt x="4" y="14"/>
                  </a:cubicBezTo>
                  <a:cubicBezTo>
                    <a:pt x="2" y="14"/>
                    <a:pt x="4" y="14"/>
                    <a:pt x="4" y="14"/>
                  </a:cubicBezTo>
                  <a:cubicBezTo>
                    <a:pt x="1" y="14"/>
                    <a:pt x="1" y="11"/>
                    <a:pt x="1" y="1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0"/>
                    <a:pt x="2" y="0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: Shape 48" descr="9f17307e-4c24-4938-96cc-f2f8eaefe89d"/>
            <p:cNvSpPr/>
            <p:nvPr/>
          </p:nvSpPr>
          <p:spPr bwMode="auto">
            <a:xfrm>
              <a:off x="8243888" y="5607050"/>
              <a:ext cx="15875" cy="11113"/>
            </a:xfrm>
            <a:custGeom>
              <a:avLst/>
              <a:gdLst>
                <a:gd name="T0" fmla="*/ 10 w 10"/>
                <a:gd name="T1" fmla="*/ 5 h 7"/>
                <a:gd name="T2" fmla="*/ 7 w 10"/>
                <a:gd name="T3" fmla="*/ 7 h 7"/>
                <a:gd name="T4" fmla="*/ 3 w 10"/>
                <a:gd name="T5" fmla="*/ 7 h 7"/>
                <a:gd name="T6" fmla="*/ 1 w 10"/>
                <a:gd name="T7" fmla="*/ 5 h 7"/>
                <a:gd name="T8" fmla="*/ 0 w 10"/>
                <a:gd name="T9" fmla="*/ 1 h 7"/>
                <a:gd name="T10" fmla="*/ 1 w 10"/>
                <a:gd name="T11" fmla="*/ 0 h 7"/>
                <a:gd name="T12" fmla="*/ 1 w 10"/>
                <a:gd name="T13" fmla="*/ 1 h 7"/>
                <a:gd name="T14" fmla="*/ 5 w 10"/>
                <a:gd name="T15" fmla="*/ 3 h 7"/>
                <a:gd name="T16" fmla="*/ 9 w 10"/>
                <a:gd name="T17" fmla="*/ 0 h 7"/>
                <a:gd name="T18" fmla="*/ 10 w 10"/>
                <a:gd name="T19" fmla="*/ 1 h 7"/>
                <a:gd name="T20" fmla="*/ 10 w 10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" h="7">
                  <a:moveTo>
                    <a:pt x="10" y="5"/>
                  </a:moveTo>
                  <a:cubicBezTo>
                    <a:pt x="10" y="5"/>
                    <a:pt x="9" y="7"/>
                    <a:pt x="7" y="7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6"/>
                    <a:pt x="1" y="6"/>
                    <a:pt x="1" y="5"/>
                  </a:cubicBezTo>
                  <a:cubicBezTo>
                    <a:pt x="1" y="5"/>
                    <a:pt x="0" y="2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2"/>
                    <a:pt x="2" y="3"/>
                    <a:pt x="5" y="3"/>
                  </a:cubicBezTo>
                  <a:cubicBezTo>
                    <a:pt x="9" y="3"/>
                    <a:pt x="9" y="0"/>
                    <a:pt x="9" y="0"/>
                  </a:cubicBezTo>
                  <a:cubicBezTo>
                    <a:pt x="10" y="0"/>
                    <a:pt x="10" y="1"/>
                    <a:pt x="10" y="1"/>
                  </a:cubicBezTo>
                  <a:lnTo>
                    <a:pt x="10" y="5"/>
                  </a:lnTo>
                  <a:close/>
                </a:path>
              </a:pathLst>
            </a:custGeom>
            <a:solidFill>
              <a:srgbClr val="E4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: Shape 49" descr="36f6d6a7-b683-41bd-8a88-f530d34b961e"/>
            <p:cNvSpPr/>
            <p:nvPr/>
          </p:nvSpPr>
          <p:spPr bwMode="auto">
            <a:xfrm>
              <a:off x="8259763" y="5487988"/>
              <a:ext cx="31750" cy="41275"/>
            </a:xfrm>
            <a:custGeom>
              <a:avLst/>
              <a:gdLst>
                <a:gd name="T0" fmla="*/ 13 w 20"/>
                <a:gd name="T1" fmla="*/ 1 h 26"/>
                <a:gd name="T2" fmla="*/ 20 w 20"/>
                <a:gd name="T3" fmla="*/ 1 h 26"/>
                <a:gd name="T4" fmla="*/ 17 w 20"/>
                <a:gd name="T5" fmla="*/ 20 h 26"/>
                <a:gd name="T6" fmla="*/ 12 w 20"/>
                <a:gd name="T7" fmla="*/ 26 h 26"/>
                <a:gd name="T8" fmla="*/ 4 w 20"/>
                <a:gd name="T9" fmla="*/ 23 h 26"/>
                <a:gd name="T10" fmla="*/ 1 w 20"/>
                <a:gd name="T11" fmla="*/ 13 h 26"/>
                <a:gd name="T12" fmla="*/ 0 w 20"/>
                <a:gd name="T13" fmla="*/ 0 h 26"/>
                <a:gd name="T14" fmla="*/ 13 w 20"/>
                <a:gd name="T15" fmla="*/ 1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26">
                  <a:moveTo>
                    <a:pt x="13" y="1"/>
                  </a:moveTo>
                  <a:cubicBezTo>
                    <a:pt x="20" y="1"/>
                    <a:pt x="20" y="1"/>
                    <a:pt x="20" y="1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6" y="25"/>
                    <a:pt x="14" y="26"/>
                    <a:pt x="12" y="26"/>
                  </a:cubicBezTo>
                  <a:cubicBezTo>
                    <a:pt x="9" y="25"/>
                    <a:pt x="5" y="24"/>
                    <a:pt x="4" y="23"/>
                  </a:cubicBezTo>
                  <a:cubicBezTo>
                    <a:pt x="0" y="21"/>
                    <a:pt x="1" y="13"/>
                    <a:pt x="1" y="1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3" y="1"/>
                  </a:ln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: Shape 50" descr="6b3f7374-84de-4b3c-bfa0-84693f430df5"/>
            <p:cNvSpPr/>
            <p:nvPr/>
          </p:nvSpPr>
          <p:spPr bwMode="auto">
            <a:xfrm>
              <a:off x="8255000" y="5510213"/>
              <a:ext cx="34925" cy="98425"/>
            </a:xfrm>
            <a:custGeom>
              <a:avLst/>
              <a:gdLst>
                <a:gd name="T0" fmla="*/ 1 w 22"/>
                <a:gd name="T1" fmla="*/ 21 h 62"/>
                <a:gd name="T2" fmla="*/ 2 w 22"/>
                <a:gd name="T3" fmla="*/ 11 h 62"/>
                <a:gd name="T4" fmla="*/ 3 w 22"/>
                <a:gd name="T5" fmla="*/ 0 h 62"/>
                <a:gd name="T6" fmla="*/ 13 w 22"/>
                <a:gd name="T7" fmla="*/ 3 h 62"/>
                <a:gd name="T8" fmla="*/ 12 w 22"/>
                <a:gd name="T9" fmla="*/ 13 h 62"/>
                <a:gd name="T10" fmla="*/ 14 w 22"/>
                <a:gd name="T11" fmla="*/ 16 h 62"/>
                <a:gd name="T12" fmla="*/ 18 w 22"/>
                <a:gd name="T13" fmla="*/ 24 h 62"/>
                <a:gd name="T14" fmla="*/ 22 w 22"/>
                <a:gd name="T15" fmla="*/ 33 h 62"/>
                <a:gd name="T16" fmla="*/ 22 w 22"/>
                <a:gd name="T17" fmla="*/ 59 h 62"/>
                <a:gd name="T18" fmla="*/ 0 w 22"/>
                <a:gd name="T19" fmla="*/ 62 h 62"/>
                <a:gd name="T20" fmla="*/ 0 w 22"/>
                <a:gd name="T21" fmla="*/ 27 h 62"/>
                <a:gd name="T22" fmla="*/ 1 w 22"/>
                <a:gd name="T23" fmla="*/ 2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" h="62">
                  <a:moveTo>
                    <a:pt x="1" y="21"/>
                  </a:moveTo>
                  <a:cubicBezTo>
                    <a:pt x="2" y="11"/>
                    <a:pt x="2" y="11"/>
                    <a:pt x="2" y="1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5"/>
                    <a:pt x="13" y="15"/>
                    <a:pt x="14" y="16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9" y="25"/>
                    <a:pt x="22" y="28"/>
                    <a:pt x="22" y="33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1" y="23"/>
                    <a:pt x="1" y="2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: Shape 51" descr="d3fbc1ed-c2f8-4c46-b213-0f07ffd722d3"/>
            <p:cNvSpPr/>
            <p:nvPr/>
          </p:nvSpPr>
          <p:spPr bwMode="auto">
            <a:xfrm>
              <a:off x="8251825" y="5475288"/>
              <a:ext cx="41275" cy="47625"/>
            </a:xfrm>
            <a:custGeom>
              <a:avLst/>
              <a:gdLst>
                <a:gd name="T0" fmla="*/ 23 w 26"/>
                <a:gd name="T1" fmla="*/ 7 h 30"/>
                <a:gd name="T2" fmla="*/ 25 w 26"/>
                <a:gd name="T3" fmla="*/ 13 h 30"/>
                <a:gd name="T4" fmla="*/ 22 w 26"/>
                <a:gd name="T5" fmla="*/ 16 h 30"/>
                <a:gd name="T6" fmla="*/ 20 w 26"/>
                <a:gd name="T7" fmla="*/ 22 h 30"/>
                <a:gd name="T8" fmla="*/ 19 w 26"/>
                <a:gd name="T9" fmla="*/ 23 h 30"/>
                <a:gd name="T10" fmla="*/ 19 w 26"/>
                <a:gd name="T11" fmla="*/ 20 h 30"/>
                <a:gd name="T12" fmla="*/ 15 w 26"/>
                <a:gd name="T13" fmla="*/ 23 h 30"/>
                <a:gd name="T14" fmla="*/ 14 w 26"/>
                <a:gd name="T15" fmla="*/ 26 h 30"/>
                <a:gd name="T16" fmla="*/ 8 w 26"/>
                <a:gd name="T17" fmla="*/ 29 h 30"/>
                <a:gd name="T18" fmla="*/ 4 w 26"/>
                <a:gd name="T19" fmla="*/ 27 h 30"/>
                <a:gd name="T20" fmla="*/ 2 w 26"/>
                <a:gd name="T21" fmla="*/ 19 h 30"/>
                <a:gd name="T22" fmla="*/ 16 w 26"/>
                <a:gd name="T23" fmla="*/ 4 h 30"/>
                <a:gd name="T24" fmla="*/ 23 w 26"/>
                <a:gd name="T25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" h="30">
                  <a:moveTo>
                    <a:pt x="23" y="7"/>
                  </a:moveTo>
                  <a:cubicBezTo>
                    <a:pt x="26" y="8"/>
                    <a:pt x="25" y="13"/>
                    <a:pt x="25" y="13"/>
                  </a:cubicBezTo>
                  <a:cubicBezTo>
                    <a:pt x="22" y="16"/>
                    <a:pt x="22" y="16"/>
                    <a:pt x="22" y="16"/>
                  </a:cubicBezTo>
                  <a:cubicBezTo>
                    <a:pt x="20" y="22"/>
                    <a:pt x="20" y="22"/>
                    <a:pt x="20" y="22"/>
                  </a:cubicBezTo>
                  <a:cubicBezTo>
                    <a:pt x="20" y="23"/>
                    <a:pt x="19" y="24"/>
                    <a:pt x="19" y="23"/>
                  </a:cubicBezTo>
                  <a:cubicBezTo>
                    <a:pt x="18" y="22"/>
                    <a:pt x="19" y="21"/>
                    <a:pt x="19" y="20"/>
                  </a:cubicBezTo>
                  <a:cubicBezTo>
                    <a:pt x="18" y="20"/>
                    <a:pt x="17" y="19"/>
                    <a:pt x="15" y="23"/>
                  </a:cubicBezTo>
                  <a:cubicBezTo>
                    <a:pt x="14" y="26"/>
                    <a:pt x="14" y="26"/>
                    <a:pt x="14" y="26"/>
                  </a:cubicBezTo>
                  <a:cubicBezTo>
                    <a:pt x="13" y="30"/>
                    <a:pt x="10" y="30"/>
                    <a:pt x="8" y="29"/>
                  </a:cubicBezTo>
                  <a:cubicBezTo>
                    <a:pt x="8" y="29"/>
                    <a:pt x="5" y="28"/>
                    <a:pt x="4" y="27"/>
                  </a:cubicBezTo>
                  <a:cubicBezTo>
                    <a:pt x="4" y="26"/>
                    <a:pt x="2" y="20"/>
                    <a:pt x="2" y="19"/>
                  </a:cubicBezTo>
                  <a:cubicBezTo>
                    <a:pt x="0" y="12"/>
                    <a:pt x="3" y="0"/>
                    <a:pt x="16" y="4"/>
                  </a:cubicBezTo>
                  <a:cubicBezTo>
                    <a:pt x="20" y="5"/>
                    <a:pt x="23" y="7"/>
                    <a:pt x="23" y="7"/>
                  </a:cubicBezTo>
                  <a:close/>
                </a:path>
              </a:pathLst>
            </a:custGeom>
            <a:solidFill>
              <a:srgbClr val="3A20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: Shape 52" descr="484b8440-3908-44e8-a1c1-df6e30f0c21a"/>
            <p:cNvSpPr/>
            <p:nvPr/>
          </p:nvSpPr>
          <p:spPr bwMode="auto">
            <a:xfrm>
              <a:off x="8245475" y="5607050"/>
              <a:ext cx="31750" cy="98425"/>
            </a:xfrm>
            <a:custGeom>
              <a:avLst/>
              <a:gdLst>
                <a:gd name="T0" fmla="*/ 20 w 20"/>
                <a:gd name="T1" fmla="*/ 1 h 62"/>
                <a:gd name="T2" fmla="*/ 19 w 20"/>
                <a:gd name="T3" fmla="*/ 59 h 62"/>
                <a:gd name="T4" fmla="*/ 9 w 20"/>
                <a:gd name="T5" fmla="*/ 62 h 62"/>
                <a:gd name="T6" fmla="*/ 2 w 20"/>
                <a:gd name="T7" fmla="*/ 59 h 62"/>
                <a:gd name="T8" fmla="*/ 0 w 20"/>
                <a:gd name="T9" fmla="*/ 0 h 62"/>
                <a:gd name="T10" fmla="*/ 20 w 20"/>
                <a:gd name="T11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62">
                  <a:moveTo>
                    <a:pt x="20" y="1"/>
                  </a:moveTo>
                  <a:cubicBezTo>
                    <a:pt x="19" y="59"/>
                    <a:pt x="19" y="59"/>
                    <a:pt x="19" y="59"/>
                  </a:cubicBezTo>
                  <a:cubicBezTo>
                    <a:pt x="19" y="59"/>
                    <a:pt x="16" y="62"/>
                    <a:pt x="9" y="62"/>
                  </a:cubicBezTo>
                  <a:cubicBezTo>
                    <a:pt x="6" y="62"/>
                    <a:pt x="2" y="60"/>
                    <a:pt x="2" y="5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0" y="1"/>
                  </a:lnTo>
                  <a:close/>
                </a:path>
              </a:pathLst>
            </a:custGeom>
            <a:solidFill>
              <a:srgbClr val="2828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: Shape 53" descr="32b6b37c-639b-4f35-9349-1c37ac12758d"/>
            <p:cNvSpPr/>
            <p:nvPr/>
          </p:nvSpPr>
          <p:spPr bwMode="auto">
            <a:xfrm>
              <a:off x="8253413" y="5618163"/>
              <a:ext cx="31750" cy="96838"/>
            </a:xfrm>
            <a:custGeom>
              <a:avLst/>
              <a:gdLst>
                <a:gd name="T0" fmla="*/ 20 w 20"/>
                <a:gd name="T1" fmla="*/ 0 h 61"/>
                <a:gd name="T2" fmla="*/ 18 w 20"/>
                <a:gd name="T3" fmla="*/ 51 h 61"/>
                <a:gd name="T4" fmla="*/ 19 w 20"/>
                <a:gd name="T5" fmla="*/ 53 h 61"/>
                <a:gd name="T6" fmla="*/ 19 w 20"/>
                <a:gd name="T7" fmla="*/ 55 h 61"/>
                <a:gd name="T8" fmla="*/ 9 w 20"/>
                <a:gd name="T9" fmla="*/ 61 h 61"/>
                <a:gd name="T10" fmla="*/ 4 w 20"/>
                <a:gd name="T11" fmla="*/ 59 h 61"/>
                <a:gd name="T12" fmla="*/ 0 w 20"/>
                <a:gd name="T13" fmla="*/ 0 h 61"/>
                <a:gd name="T14" fmla="*/ 20 w 20"/>
                <a:gd name="T15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61">
                  <a:moveTo>
                    <a:pt x="20" y="0"/>
                  </a:moveTo>
                  <a:cubicBezTo>
                    <a:pt x="18" y="51"/>
                    <a:pt x="18" y="51"/>
                    <a:pt x="18" y="51"/>
                  </a:cubicBezTo>
                  <a:cubicBezTo>
                    <a:pt x="19" y="51"/>
                    <a:pt x="19" y="52"/>
                    <a:pt x="19" y="53"/>
                  </a:cubicBezTo>
                  <a:cubicBezTo>
                    <a:pt x="20" y="53"/>
                    <a:pt x="20" y="54"/>
                    <a:pt x="19" y="55"/>
                  </a:cubicBezTo>
                  <a:cubicBezTo>
                    <a:pt x="19" y="56"/>
                    <a:pt x="16" y="61"/>
                    <a:pt x="9" y="61"/>
                  </a:cubicBezTo>
                  <a:cubicBezTo>
                    <a:pt x="6" y="61"/>
                    <a:pt x="4" y="60"/>
                    <a:pt x="4" y="5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0" y="0"/>
                  </a:ln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: Shape 54" descr="227e8339-52e4-44f8-a7a8-2ed5672bbd34"/>
            <p:cNvSpPr/>
            <p:nvPr/>
          </p:nvSpPr>
          <p:spPr bwMode="auto">
            <a:xfrm>
              <a:off x="8256588" y="5522913"/>
              <a:ext cx="22225" cy="15875"/>
            </a:xfrm>
            <a:custGeom>
              <a:avLst/>
              <a:gdLst>
                <a:gd name="T0" fmla="*/ 2 w 14"/>
                <a:gd name="T1" fmla="*/ 0 h 10"/>
                <a:gd name="T2" fmla="*/ 0 w 14"/>
                <a:gd name="T3" fmla="*/ 1 h 10"/>
                <a:gd name="T4" fmla="*/ 0 w 14"/>
                <a:gd name="T5" fmla="*/ 2 h 10"/>
                <a:gd name="T6" fmla="*/ 0 w 14"/>
                <a:gd name="T7" fmla="*/ 3 h 10"/>
                <a:gd name="T8" fmla="*/ 11 w 14"/>
                <a:gd name="T9" fmla="*/ 8 h 10"/>
                <a:gd name="T10" fmla="*/ 14 w 14"/>
                <a:gd name="T11" fmla="*/ 10 h 10"/>
                <a:gd name="T12" fmla="*/ 13 w 14"/>
                <a:gd name="T13" fmla="*/ 8 h 10"/>
                <a:gd name="T14" fmla="*/ 7 w 14"/>
                <a:gd name="T15" fmla="*/ 2 h 10"/>
                <a:gd name="T16" fmla="*/ 2 w 14"/>
                <a:gd name="T1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10">
                  <a:moveTo>
                    <a:pt x="2" y="0"/>
                  </a:moveTo>
                  <a:cubicBezTo>
                    <a:pt x="1" y="0"/>
                    <a:pt x="1" y="0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6" y="5"/>
                    <a:pt x="11" y="8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3" y="6"/>
                    <a:pt x="10" y="3"/>
                    <a:pt x="7" y="2"/>
                  </a:cubicBezTo>
                  <a:cubicBezTo>
                    <a:pt x="7" y="2"/>
                    <a:pt x="4" y="0"/>
                    <a:pt x="2" y="0"/>
                  </a:cubicBezTo>
                  <a:close/>
                </a:path>
              </a:pathLst>
            </a:custGeom>
            <a:solidFill>
              <a:srgbClr val="E4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: Shape 55" descr="bb9737d3-f76d-4295-99e3-c490b0683ddb"/>
            <p:cNvSpPr/>
            <p:nvPr/>
          </p:nvSpPr>
          <p:spPr bwMode="auto">
            <a:xfrm>
              <a:off x="8277225" y="5507038"/>
              <a:ext cx="4763" cy="7938"/>
            </a:xfrm>
            <a:custGeom>
              <a:avLst/>
              <a:gdLst>
                <a:gd name="T0" fmla="*/ 3 w 3"/>
                <a:gd name="T1" fmla="*/ 0 h 5"/>
                <a:gd name="T2" fmla="*/ 1 w 3"/>
                <a:gd name="T3" fmla="*/ 2 h 5"/>
                <a:gd name="T4" fmla="*/ 1 w 3"/>
                <a:gd name="T5" fmla="*/ 4 h 5"/>
                <a:gd name="T6" fmla="*/ 2 w 3"/>
                <a:gd name="T7" fmla="*/ 5 h 5"/>
                <a:gd name="T8" fmla="*/ 2 w 3"/>
                <a:gd name="T9" fmla="*/ 2 h 5"/>
                <a:gd name="T10" fmla="*/ 3 w 3"/>
                <a:gd name="T1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5">
                  <a:moveTo>
                    <a:pt x="3" y="0"/>
                  </a:moveTo>
                  <a:cubicBezTo>
                    <a:pt x="3" y="0"/>
                    <a:pt x="1" y="0"/>
                    <a:pt x="1" y="2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1" y="5"/>
                    <a:pt x="2" y="5"/>
                    <a:pt x="2" y="5"/>
                  </a:cubicBezTo>
                  <a:cubicBezTo>
                    <a:pt x="2" y="5"/>
                    <a:pt x="2" y="2"/>
                    <a:pt x="2" y="2"/>
                  </a:cubicBezTo>
                  <a:cubicBezTo>
                    <a:pt x="2" y="1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EFCF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: Shape 56" descr="f8b10529-2b5a-442c-9c8a-9d9ec8cdc8f3"/>
            <p:cNvSpPr/>
            <p:nvPr/>
          </p:nvSpPr>
          <p:spPr bwMode="auto">
            <a:xfrm>
              <a:off x="8278813" y="5505450"/>
              <a:ext cx="4763" cy="12700"/>
            </a:xfrm>
            <a:custGeom>
              <a:avLst/>
              <a:gdLst>
                <a:gd name="T0" fmla="*/ 2 w 3"/>
                <a:gd name="T1" fmla="*/ 0 h 8"/>
                <a:gd name="T2" fmla="*/ 3 w 3"/>
                <a:gd name="T3" fmla="*/ 2 h 8"/>
                <a:gd name="T4" fmla="*/ 2 w 3"/>
                <a:gd name="T5" fmla="*/ 4 h 8"/>
                <a:gd name="T6" fmla="*/ 2 w 3"/>
                <a:gd name="T7" fmla="*/ 7 h 8"/>
                <a:gd name="T8" fmla="*/ 1 w 3"/>
                <a:gd name="T9" fmla="*/ 6 h 8"/>
                <a:gd name="T10" fmla="*/ 1 w 3"/>
                <a:gd name="T11" fmla="*/ 3 h 8"/>
                <a:gd name="T12" fmla="*/ 2 w 3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8">
                  <a:moveTo>
                    <a:pt x="2" y="0"/>
                  </a:moveTo>
                  <a:cubicBezTo>
                    <a:pt x="2" y="0"/>
                    <a:pt x="3" y="0"/>
                    <a:pt x="3" y="2"/>
                  </a:cubicBezTo>
                  <a:cubicBezTo>
                    <a:pt x="2" y="3"/>
                    <a:pt x="2" y="4"/>
                    <a:pt x="2" y="4"/>
                  </a:cubicBezTo>
                  <a:cubicBezTo>
                    <a:pt x="2" y="5"/>
                    <a:pt x="2" y="7"/>
                    <a:pt x="2" y="7"/>
                  </a:cubicBezTo>
                  <a:cubicBezTo>
                    <a:pt x="2" y="7"/>
                    <a:pt x="1" y="8"/>
                    <a:pt x="1" y="6"/>
                  </a:cubicBezTo>
                  <a:cubicBezTo>
                    <a:pt x="1" y="6"/>
                    <a:pt x="0" y="5"/>
                    <a:pt x="1" y="3"/>
                  </a:cubicBezTo>
                  <a:cubicBezTo>
                    <a:pt x="1" y="3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: Shape 57" descr="0447f6d3-9116-4ac0-8e24-ad5d03f5e1ec"/>
            <p:cNvSpPr/>
            <p:nvPr/>
          </p:nvSpPr>
          <p:spPr bwMode="auto">
            <a:xfrm>
              <a:off x="8335963" y="5708650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1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: Shape 58" descr="680fec92-50b7-42cd-a4f2-c2c2ea1cac08"/>
            <p:cNvSpPr/>
            <p:nvPr/>
          </p:nvSpPr>
          <p:spPr bwMode="auto">
            <a:xfrm>
              <a:off x="8337550" y="5680075"/>
              <a:ext cx="9525" cy="26988"/>
            </a:xfrm>
            <a:custGeom>
              <a:avLst/>
              <a:gdLst>
                <a:gd name="T0" fmla="*/ 0 w 6"/>
                <a:gd name="T1" fmla="*/ 15 h 17"/>
                <a:gd name="T2" fmla="*/ 6 w 6"/>
                <a:gd name="T3" fmla="*/ 0 h 17"/>
                <a:gd name="T4" fmla="*/ 6 w 6"/>
                <a:gd name="T5" fmla="*/ 1 h 17"/>
                <a:gd name="T6" fmla="*/ 6 w 6"/>
                <a:gd name="T7" fmla="*/ 2 h 17"/>
                <a:gd name="T8" fmla="*/ 0 w 6"/>
                <a:gd name="T9" fmla="*/ 17 h 17"/>
                <a:gd name="T10" fmla="*/ 0 w 6"/>
                <a:gd name="T11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7">
                  <a:moveTo>
                    <a:pt x="0" y="15"/>
                  </a:moveTo>
                  <a:cubicBezTo>
                    <a:pt x="5" y="8"/>
                    <a:pt x="6" y="1"/>
                    <a:pt x="6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5" y="5"/>
                    <a:pt x="4" y="11"/>
                    <a:pt x="0" y="17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: Shape 59" descr="47716cf9-9b2e-44c3-beaa-188f93f3ade3"/>
            <p:cNvSpPr/>
            <p:nvPr/>
          </p:nvSpPr>
          <p:spPr bwMode="auto">
            <a:xfrm flipH="1">
              <a:off x="8315325" y="5721350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1" name="Freeform: Shape 60" descr="5ff3d778-4ade-4099-877d-c8a670999032"/>
            <p:cNvSpPr/>
            <p:nvPr/>
          </p:nvSpPr>
          <p:spPr bwMode="auto">
            <a:xfrm>
              <a:off x="8288338" y="5732463"/>
              <a:ext cx="12700" cy="9525"/>
            </a:xfrm>
            <a:custGeom>
              <a:avLst/>
              <a:gdLst>
                <a:gd name="T0" fmla="*/ 8 w 8"/>
                <a:gd name="T1" fmla="*/ 6 h 6"/>
                <a:gd name="T2" fmla="*/ 1 w 8"/>
                <a:gd name="T3" fmla="*/ 2 h 6"/>
                <a:gd name="T4" fmla="*/ 0 w 8"/>
                <a:gd name="T5" fmla="*/ 0 h 6"/>
                <a:gd name="T6" fmla="*/ 8 w 8"/>
                <a:gd name="T7" fmla="*/ 5 h 6"/>
                <a:gd name="T8" fmla="*/ 8 w 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6">
                  <a:moveTo>
                    <a:pt x="8" y="6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0" y="1"/>
                    <a:pt x="0" y="0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8" y="6"/>
                    <a:pt x="8" y="6"/>
                  </a:cubicBezTo>
                  <a:close/>
                </a:path>
              </a:pathLst>
            </a:custGeom>
            <a:solidFill>
              <a:srgbClr val="7239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: Shape 61" descr="2b5b3eb1-7957-42fb-92c7-4f49c9e713e4"/>
            <p:cNvSpPr/>
            <p:nvPr/>
          </p:nvSpPr>
          <p:spPr bwMode="auto">
            <a:xfrm>
              <a:off x="8301038" y="5681663"/>
              <a:ext cx="46038" cy="60325"/>
            </a:xfrm>
            <a:custGeom>
              <a:avLst/>
              <a:gdLst>
                <a:gd name="T0" fmla="*/ 0 w 29"/>
                <a:gd name="T1" fmla="*/ 16 h 38"/>
                <a:gd name="T2" fmla="*/ 0 w 29"/>
                <a:gd name="T3" fmla="*/ 17 h 38"/>
                <a:gd name="T4" fmla="*/ 0 w 29"/>
                <a:gd name="T5" fmla="*/ 18 h 38"/>
                <a:gd name="T6" fmla="*/ 6 w 29"/>
                <a:gd name="T7" fmla="*/ 25 h 38"/>
                <a:gd name="T8" fmla="*/ 14 w 29"/>
                <a:gd name="T9" fmla="*/ 23 h 38"/>
                <a:gd name="T10" fmla="*/ 20 w 29"/>
                <a:gd name="T11" fmla="*/ 18 h 38"/>
                <a:gd name="T12" fmla="*/ 23 w 29"/>
                <a:gd name="T13" fmla="*/ 16 h 38"/>
                <a:gd name="T14" fmla="*/ 29 w 29"/>
                <a:gd name="T15" fmla="*/ 1 h 38"/>
                <a:gd name="T16" fmla="*/ 29 w 29"/>
                <a:gd name="T17" fmla="*/ 0 h 38"/>
                <a:gd name="T18" fmla="*/ 29 w 29"/>
                <a:gd name="T19" fmla="*/ 20 h 38"/>
                <a:gd name="T20" fmla="*/ 27 w 29"/>
                <a:gd name="T21" fmla="*/ 23 h 38"/>
                <a:gd name="T22" fmla="*/ 1 w 29"/>
                <a:gd name="T23" fmla="*/ 38 h 38"/>
                <a:gd name="T24" fmla="*/ 0 w 29"/>
                <a:gd name="T25" fmla="*/ 37 h 38"/>
                <a:gd name="T26" fmla="*/ 0 w 29"/>
                <a:gd name="T27" fmla="*/ 16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8">
                  <a:moveTo>
                    <a:pt x="0" y="16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22"/>
                    <a:pt x="3" y="24"/>
                    <a:pt x="6" y="25"/>
                  </a:cubicBezTo>
                  <a:cubicBezTo>
                    <a:pt x="6" y="25"/>
                    <a:pt x="12" y="24"/>
                    <a:pt x="14" y="23"/>
                  </a:cubicBezTo>
                  <a:cubicBezTo>
                    <a:pt x="16" y="22"/>
                    <a:pt x="20" y="19"/>
                    <a:pt x="20" y="18"/>
                  </a:cubicBezTo>
                  <a:cubicBezTo>
                    <a:pt x="23" y="16"/>
                    <a:pt x="23" y="16"/>
                    <a:pt x="23" y="16"/>
                  </a:cubicBezTo>
                  <a:cubicBezTo>
                    <a:pt x="27" y="10"/>
                    <a:pt x="28" y="4"/>
                    <a:pt x="29" y="1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29" y="21"/>
                    <a:pt x="28" y="22"/>
                    <a:pt x="27" y="23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0" y="38"/>
                    <a:pt x="0" y="38"/>
                    <a:pt x="0" y="37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: Shape 62" descr="8484afe1-83cd-483c-a3c0-92e9fb1ed23b"/>
            <p:cNvSpPr/>
            <p:nvPr/>
          </p:nvSpPr>
          <p:spPr bwMode="auto">
            <a:xfrm>
              <a:off x="8288338" y="5700713"/>
              <a:ext cx="12700" cy="6350"/>
            </a:xfrm>
            <a:custGeom>
              <a:avLst/>
              <a:gdLst>
                <a:gd name="T0" fmla="*/ 8 w 8"/>
                <a:gd name="T1" fmla="*/ 4 h 4"/>
                <a:gd name="T2" fmla="*/ 0 w 8"/>
                <a:gd name="T3" fmla="*/ 0 h 4"/>
                <a:gd name="T4" fmla="*/ 0 w 8"/>
                <a:gd name="T5" fmla="*/ 0 h 4"/>
                <a:gd name="T6" fmla="*/ 8 w 8"/>
                <a:gd name="T7" fmla="*/ 4 h 4"/>
                <a:gd name="T8" fmla="*/ 8 w 8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4">
                  <a:moveTo>
                    <a:pt x="8" y="4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8" y="4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5C36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: Shape 63" descr="10a5e2a1-2489-44d8-a9a5-f78f38f71414"/>
            <p:cNvSpPr/>
            <p:nvPr/>
          </p:nvSpPr>
          <p:spPr bwMode="auto">
            <a:xfrm>
              <a:off x="8301038" y="5707063"/>
              <a:ext cx="9525" cy="14288"/>
            </a:xfrm>
            <a:custGeom>
              <a:avLst/>
              <a:gdLst>
                <a:gd name="T0" fmla="*/ 0 w 6"/>
                <a:gd name="T1" fmla="*/ 0 h 9"/>
                <a:gd name="T2" fmla="*/ 6 w 6"/>
                <a:gd name="T3" fmla="*/ 8 h 9"/>
                <a:gd name="T4" fmla="*/ 6 w 6"/>
                <a:gd name="T5" fmla="*/ 8 h 9"/>
                <a:gd name="T6" fmla="*/ 6 w 6"/>
                <a:gd name="T7" fmla="*/ 9 h 9"/>
                <a:gd name="T8" fmla="*/ 0 w 6"/>
                <a:gd name="T9" fmla="*/ 2 h 9"/>
                <a:gd name="T10" fmla="*/ 0 w 6"/>
                <a:gd name="T11" fmla="*/ 1 h 9"/>
                <a:gd name="T12" fmla="*/ 0 w 6"/>
                <a:gd name="T13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9">
                  <a:moveTo>
                    <a:pt x="0" y="0"/>
                  </a:moveTo>
                  <a:cubicBezTo>
                    <a:pt x="0" y="4"/>
                    <a:pt x="3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3" y="8"/>
                    <a:pt x="1" y="6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: Shape 64" descr="5b13003d-2dce-4c58-8cbe-85063637a04a"/>
            <p:cNvSpPr/>
            <p:nvPr/>
          </p:nvSpPr>
          <p:spPr bwMode="auto">
            <a:xfrm>
              <a:off x="8301038" y="5680075"/>
              <a:ext cx="46038" cy="39688"/>
            </a:xfrm>
            <a:custGeom>
              <a:avLst/>
              <a:gdLst>
                <a:gd name="T0" fmla="*/ 29 w 29"/>
                <a:gd name="T1" fmla="*/ 0 h 25"/>
                <a:gd name="T2" fmla="*/ 23 w 29"/>
                <a:gd name="T3" fmla="*/ 15 h 25"/>
                <a:gd name="T4" fmla="*/ 23 w 29"/>
                <a:gd name="T5" fmla="*/ 15 h 25"/>
                <a:gd name="T6" fmla="*/ 22 w 29"/>
                <a:gd name="T7" fmla="*/ 15 h 25"/>
                <a:gd name="T8" fmla="*/ 20 w 29"/>
                <a:gd name="T9" fmla="*/ 16 h 25"/>
                <a:gd name="T10" fmla="*/ 20 w 29"/>
                <a:gd name="T11" fmla="*/ 17 h 25"/>
                <a:gd name="T12" fmla="*/ 20 w 29"/>
                <a:gd name="T13" fmla="*/ 19 h 25"/>
                <a:gd name="T14" fmla="*/ 14 w 29"/>
                <a:gd name="T15" fmla="*/ 23 h 25"/>
                <a:gd name="T16" fmla="*/ 9 w 29"/>
                <a:gd name="T17" fmla="*/ 25 h 25"/>
                <a:gd name="T18" fmla="*/ 9 w 29"/>
                <a:gd name="T19" fmla="*/ 23 h 25"/>
                <a:gd name="T20" fmla="*/ 8 w 29"/>
                <a:gd name="T21" fmla="*/ 23 h 25"/>
                <a:gd name="T22" fmla="*/ 7 w 29"/>
                <a:gd name="T23" fmla="*/ 24 h 25"/>
                <a:gd name="T24" fmla="*/ 6 w 29"/>
                <a:gd name="T25" fmla="*/ 25 h 25"/>
                <a:gd name="T26" fmla="*/ 0 w 29"/>
                <a:gd name="T27" fmla="*/ 17 h 25"/>
                <a:gd name="T28" fmla="*/ 0 w 29"/>
                <a:gd name="T29" fmla="*/ 17 h 25"/>
                <a:gd name="T30" fmla="*/ 9 w 29"/>
                <a:gd name="T31" fmla="*/ 12 h 25"/>
                <a:gd name="T32" fmla="*/ 10 w 29"/>
                <a:gd name="T33" fmla="*/ 11 h 25"/>
                <a:gd name="T34" fmla="*/ 18 w 29"/>
                <a:gd name="T35" fmla="*/ 6 h 25"/>
                <a:gd name="T36" fmla="*/ 20 w 29"/>
                <a:gd name="T37" fmla="*/ 5 h 25"/>
                <a:gd name="T38" fmla="*/ 29 w 29"/>
                <a:gd name="T3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" h="25">
                  <a:moveTo>
                    <a:pt x="29" y="0"/>
                  </a:moveTo>
                  <a:cubicBezTo>
                    <a:pt x="29" y="1"/>
                    <a:pt x="28" y="8"/>
                    <a:pt x="23" y="15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23" y="15"/>
                    <a:pt x="22" y="15"/>
                    <a:pt x="22" y="15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7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8" y="20"/>
                    <a:pt x="16" y="22"/>
                    <a:pt x="14" y="23"/>
                  </a:cubicBezTo>
                  <a:cubicBezTo>
                    <a:pt x="12" y="24"/>
                    <a:pt x="11" y="25"/>
                    <a:pt x="9" y="25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3"/>
                    <a:pt x="9" y="23"/>
                    <a:pt x="8" y="23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6" y="24"/>
                    <a:pt x="6" y="24"/>
                    <a:pt x="6" y="25"/>
                  </a:cubicBezTo>
                  <a:cubicBezTo>
                    <a:pt x="3" y="24"/>
                    <a:pt x="0" y="21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20" y="5"/>
                    <a:pt x="20" y="5"/>
                    <a:pt x="20" y="5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rgbClr val="A568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: Shape 65" descr="265663a5-5e89-4b6f-be07-24d914da0994"/>
            <p:cNvSpPr/>
            <p:nvPr/>
          </p:nvSpPr>
          <p:spPr bwMode="auto">
            <a:xfrm>
              <a:off x="8288338" y="5673725"/>
              <a:ext cx="58738" cy="68263"/>
            </a:xfrm>
            <a:custGeom>
              <a:avLst/>
              <a:gdLst>
                <a:gd name="T0" fmla="*/ 30 w 37"/>
                <a:gd name="T1" fmla="*/ 0 h 43"/>
                <a:gd name="T2" fmla="*/ 37 w 37"/>
                <a:gd name="T3" fmla="*/ 4 h 43"/>
                <a:gd name="T4" fmla="*/ 8 w 37"/>
                <a:gd name="T5" fmla="*/ 21 h 43"/>
                <a:gd name="T6" fmla="*/ 8 w 37"/>
                <a:gd name="T7" fmla="*/ 22 h 43"/>
                <a:gd name="T8" fmla="*/ 8 w 37"/>
                <a:gd name="T9" fmla="*/ 42 h 43"/>
                <a:gd name="T10" fmla="*/ 8 w 37"/>
                <a:gd name="T11" fmla="*/ 43 h 43"/>
                <a:gd name="T12" fmla="*/ 1 w 37"/>
                <a:gd name="T13" fmla="*/ 39 h 43"/>
                <a:gd name="T14" fmla="*/ 0 w 37"/>
                <a:gd name="T15" fmla="*/ 37 h 43"/>
                <a:gd name="T16" fmla="*/ 0 w 37"/>
                <a:gd name="T17" fmla="*/ 17 h 43"/>
                <a:gd name="T18" fmla="*/ 30 w 37"/>
                <a:gd name="T1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43">
                  <a:moveTo>
                    <a:pt x="30" y="0"/>
                  </a:moveTo>
                  <a:cubicBezTo>
                    <a:pt x="37" y="4"/>
                    <a:pt x="37" y="4"/>
                    <a:pt x="37" y="4"/>
                  </a:cubicBezTo>
                  <a:cubicBezTo>
                    <a:pt x="8" y="21"/>
                    <a:pt x="8" y="21"/>
                    <a:pt x="8" y="21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8" y="42"/>
                    <a:pt x="8" y="43"/>
                    <a:pt x="8" y="43"/>
                  </a:cubicBezTo>
                  <a:cubicBezTo>
                    <a:pt x="1" y="39"/>
                    <a:pt x="1" y="39"/>
                    <a:pt x="1" y="39"/>
                  </a:cubicBezTo>
                  <a:cubicBezTo>
                    <a:pt x="1" y="38"/>
                    <a:pt x="0" y="38"/>
                    <a:pt x="0" y="37"/>
                  </a:cubicBezTo>
                  <a:cubicBezTo>
                    <a:pt x="0" y="17"/>
                    <a:pt x="0" y="17"/>
                    <a:pt x="0" y="17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6D3B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: Shape 66" descr="d73d1e5b-dbdd-4026-ae00-46a6a7b5ba89"/>
            <p:cNvSpPr/>
            <p:nvPr/>
          </p:nvSpPr>
          <p:spPr bwMode="auto">
            <a:xfrm>
              <a:off x="8315325" y="5710238"/>
              <a:ext cx="19050" cy="11113"/>
            </a:xfrm>
            <a:custGeom>
              <a:avLst/>
              <a:gdLst>
                <a:gd name="T0" fmla="*/ 0 w 12"/>
                <a:gd name="T1" fmla="*/ 6 h 7"/>
                <a:gd name="T2" fmla="*/ 5 w 12"/>
                <a:gd name="T3" fmla="*/ 4 h 7"/>
                <a:gd name="T4" fmla="*/ 11 w 12"/>
                <a:gd name="T5" fmla="*/ 0 h 7"/>
                <a:gd name="T6" fmla="*/ 12 w 12"/>
                <a:gd name="T7" fmla="*/ 0 h 7"/>
                <a:gd name="T8" fmla="*/ 11 w 12"/>
                <a:gd name="T9" fmla="*/ 0 h 7"/>
                <a:gd name="T10" fmla="*/ 5 w 12"/>
                <a:gd name="T11" fmla="*/ 5 h 7"/>
                <a:gd name="T12" fmla="*/ 0 w 12"/>
                <a:gd name="T13" fmla="*/ 7 h 7"/>
                <a:gd name="T14" fmla="*/ 0 w 12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7">
                  <a:moveTo>
                    <a:pt x="0" y="6"/>
                  </a:moveTo>
                  <a:cubicBezTo>
                    <a:pt x="2" y="5"/>
                    <a:pt x="3" y="5"/>
                    <a:pt x="5" y="4"/>
                  </a:cubicBezTo>
                  <a:cubicBezTo>
                    <a:pt x="8" y="2"/>
                    <a:pt x="9" y="1"/>
                    <a:pt x="11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2"/>
                    <a:pt x="8" y="4"/>
                    <a:pt x="5" y="5"/>
                  </a:cubicBezTo>
                  <a:cubicBezTo>
                    <a:pt x="3" y="6"/>
                    <a:pt x="2" y="7"/>
                    <a:pt x="0" y="7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6D32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: Shape 67" descr="b8678d31-ed81-4b0e-8704-6694cfcb5b68"/>
            <p:cNvSpPr/>
            <p:nvPr/>
          </p:nvSpPr>
          <p:spPr bwMode="auto">
            <a:xfrm>
              <a:off x="8310563" y="5721350"/>
              <a:ext cx="1588" cy="3175"/>
            </a:xfrm>
            <a:custGeom>
              <a:avLst/>
              <a:gdLst>
                <a:gd name="T0" fmla="*/ 1 w 1"/>
                <a:gd name="T1" fmla="*/ 0 h 2"/>
                <a:gd name="T2" fmla="*/ 1 w 1"/>
                <a:gd name="T3" fmla="*/ 2 h 2"/>
                <a:gd name="T4" fmla="*/ 1 w 1"/>
                <a:gd name="T5" fmla="*/ 2 h 2"/>
                <a:gd name="T6" fmla="*/ 0 w 1"/>
                <a:gd name="T7" fmla="*/ 2 h 2"/>
                <a:gd name="T8" fmla="*/ 0 w 1"/>
                <a:gd name="T9" fmla="*/ 2 h 2"/>
                <a:gd name="T10" fmla="*/ 0 w 1"/>
                <a:gd name="T11" fmla="*/ 0 h 2"/>
                <a:gd name="T12" fmla="*/ 1 w 1"/>
                <a:gd name="T13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lnTo>
                    <a:pt x="1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: Shape 68" descr="b918e715-1bad-46d5-9d13-4998d1827b11"/>
            <p:cNvSpPr/>
            <p:nvPr/>
          </p:nvSpPr>
          <p:spPr bwMode="auto">
            <a:xfrm>
              <a:off x="8310563" y="5719763"/>
              <a:ext cx="4763" cy="1588"/>
            </a:xfrm>
            <a:custGeom>
              <a:avLst/>
              <a:gdLst>
                <a:gd name="T0" fmla="*/ 1 w 3"/>
                <a:gd name="T1" fmla="*/ 1 h 1"/>
                <a:gd name="T2" fmla="*/ 0 w 3"/>
                <a:gd name="T3" fmla="*/ 1 h 1"/>
                <a:gd name="T4" fmla="*/ 3 w 3"/>
                <a:gd name="T5" fmla="*/ 0 h 1"/>
                <a:gd name="T6" fmla="*/ 3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0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: Shape 69" descr="da723aad-9cd4-4651-84b9-9e3d3f6d4509"/>
            <p:cNvSpPr/>
            <p:nvPr/>
          </p:nvSpPr>
          <p:spPr bwMode="auto">
            <a:xfrm>
              <a:off x="8312150" y="5719763"/>
              <a:ext cx="3175" cy="4763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2 h 3"/>
                <a:gd name="T4" fmla="*/ 1 w 2"/>
                <a:gd name="T5" fmla="*/ 3 h 3"/>
                <a:gd name="T6" fmla="*/ 0 w 2"/>
                <a:gd name="T7" fmla="*/ 3 h 3"/>
                <a:gd name="T8" fmla="*/ 0 w 2"/>
                <a:gd name="T9" fmla="*/ 3 h 3"/>
                <a:gd name="T10" fmla="*/ 0 w 2"/>
                <a:gd name="T11" fmla="*/ 1 h 3"/>
                <a:gd name="T12" fmla="*/ 2 w 2"/>
                <a:gd name="T1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: Shape 70" descr="c0d7927a-aace-4dc4-98ff-0bd2a5dbe7a3"/>
            <p:cNvSpPr/>
            <p:nvPr/>
          </p:nvSpPr>
          <p:spPr bwMode="auto">
            <a:xfrm>
              <a:off x="8310563" y="5716588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3 w 3"/>
                <a:gd name="T9" fmla="*/ 0 h 4"/>
                <a:gd name="T10" fmla="*/ 1 w 3"/>
                <a:gd name="T11" fmla="*/ 1 h 4"/>
                <a:gd name="T12" fmla="*/ 0 w 3"/>
                <a:gd name="T13" fmla="*/ 2 h 4"/>
                <a:gd name="T14" fmla="*/ 0 w 3"/>
                <a:gd name="T15" fmla="*/ 4 h 4"/>
                <a:gd name="T16" fmla="*/ 0 w 3"/>
                <a:gd name="T17" fmla="*/ 4 h 4"/>
                <a:gd name="T18" fmla="*/ 0 w 3"/>
                <a:gd name="T19" fmla="*/ 2 h 4"/>
                <a:gd name="T20" fmla="*/ 0 w 3"/>
                <a:gd name="T21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: Shape 71" descr="87786daf-dfa7-4b92-8ba1-32ef8b8c1975"/>
            <p:cNvSpPr/>
            <p:nvPr/>
          </p:nvSpPr>
          <p:spPr bwMode="auto">
            <a:xfrm>
              <a:off x="8310563" y="5716588"/>
              <a:ext cx="4763" cy="6350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0 h 4"/>
                <a:gd name="T4" fmla="*/ 3 w 3"/>
                <a:gd name="T5" fmla="*/ 2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: Shape 72" descr="113839f9-eee7-41bf-a44b-f64028793498"/>
            <p:cNvSpPr/>
            <p:nvPr/>
          </p:nvSpPr>
          <p:spPr bwMode="auto">
            <a:xfrm>
              <a:off x="8332788" y="5708650"/>
              <a:ext cx="1588" cy="4763"/>
            </a:xfrm>
            <a:custGeom>
              <a:avLst/>
              <a:gdLst>
                <a:gd name="T0" fmla="*/ 1 w 1"/>
                <a:gd name="T1" fmla="*/ 1 h 3"/>
                <a:gd name="T2" fmla="*/ 1 w 1"/>
                <a:gd name="T3" fmla="*/ 2 h 3"/>
                <a:gd name="T4" fmla="*/ 1 w 1"/>
                <a:gd name="T5" fmla="*/ 3 h 3"/>
                <a:gd name="T6" fmla="*/ 0 w 1"/>
                <a:gd name="T7" fmla="*/ 2 h 3"/>
                <a:gd name="T8" fmla="*/ 0 w 1"/>
                <a:gd name="T9" fmla="*/ 2 h 3"/>
                <a:gd name="T10" fmla="*/ 0 w 1"/>
                <a:gd name="T11" fmla="*/ 0 h 3"/>
                <a:gd name="T12" fmla="*/ 1 w 1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3">
                  <a:moveTo>
                    <a:pt x="1" y="1"/>
                  </a:moveTo>
                  <a:lnTo>
                    <a:pt x="1" y="2"/>
                  </a:lnTo>
                  <a:lnTo>
                    <a:pt x="1" y="3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546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Freeform: Shape 73" descr="8a379347-cb24-4bea-aff7-05d9147195b2"/>
            <p:cNvSpPr/>
            <p:nvPr/>
          </p:nvSpPr>
          <p:spPr bwMode="auto">
            <a:xfrm>
              <a:off x="8332788" y="5707063"/>
              <a:ext cx="4763" cy="3175"/>
            </a:xfrm>
            <a:custGeom>
              <a:avLst/>
              <a:gdLst>
                <a:gd name="T0" fmla="*/ 1 w 3"/>
                <a:gd name="T1" fmla="*/ 2 h 2"/>
                <a:gd name="T2" fmla="*/ 0 w 3"/>
                <a:gd name="T3" fmla="*/ 1 h 2"/>
                <a:gd name="T4" fmla="*/ 3 w 3"/>
                <a:gd name="T5" fmla="*/ 0 h 2"/>
                <a:gd name="T6" fmla="*/ 3 w 3"/>
                <a:gd name="T7" fmla="*/ 0 h 2"/>
                <a:gd name="T8" fmla="*/ 1 w 3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lnTo>
                    <a:pt x="0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2"/>
                  </a:lnTo>
                  <a:close/>
                </a:path>
              </a:pathLst>
            </a:custGeom>
            <a:solidFill>
              <a:srgbClr val="EB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Freeform: Shape 74" descr="1811b1dd-2a13-46d5-be66-2241e3724f8c"/>
            <p:cNvSpPr/>
            <p:nvPr/>
          </p:nvSpPr>
          <p:spPr bwMode="auto">
            <a:xfrm>
              <a:off x="8334375" y="5707063"/>
              <a:ext cx="3175" cy="6350"/>
            </a:xfrm>
            <a:custGeom>
              <a:avLst/>
              <a:gdLst>
                <a:gd name="T0" fmla="*/ 2 w 2"/>
                <a:gd name="T1" fmla="*/ 0 h 4"/>
                <a:gd name="T2" fmla="*/ 2 w 2"/>
                <a:gd name="T3" fmla="*/ 2 h 4"/>
                <a:gd name="T4" fmla="*/ 1 w 2"/>
                <a:gd name="T5" fmla="*/ 3 h 4"/>
                <a:gd name="T6" fmla="*/ 0 w 2"/>
                <a:gd name="T7" fmla="*/ 3 h 4"/>
                <a:gd name="T8" fmla="*/ 0 w 2"/>
                <a:gd name="T9" fmla="*/ 3 h 4"/>
                <a:gd name="T10" fmla="*/ 0 w 2"/>
                <a:gd name="T11" fmla="*/ 2 h 4"/>
                <a:gd name="T12" fmla="*/ 2 w 2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4">
                  <a:moveTo>
                    <a:pt x="2" y="0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3"/>
                    <a:pt x="1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D87A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: Shape 75" descr="d360e4f7-e24b-40ec-8adc-76e0420d76a3"/>
            <p:cNvSpPr/>
            <p:nvPr/>
          </p:nvSpPr>
          <p:spPr bwMode="auto">
            <a:xfrm>
              <a:off x="8332788" y="5703888"/>
              <a:ext cx="4763" cy="6350"/>
            </a:xfrm>
            <a:custGeom>
              <a:avLst/>
              <a:gdLst>
                <a:gd name="T0" fmla="*/ 0 w 3"/>
                <a:gd name="T1" fmla="*/ 1 h 4"/>
                <a:gd name="T2" fmla="*/ 2 w 3"/>
                <a:gd name="T3" fmla="*/ 0 h 4"/>
                <a:gd name="T4" fmla="*/ 2 w 3"/>
                <a:gd name="T5" fmla="*/ 0 h 4"/>
                <a:gd name="T6" fmla="*/ 3 w 3"/>
                <a:gd name="T7" fmla="*/ 0 h 4"/>
                <a:gd name="T8" fmla="*/ 3 w 3"/>
                <a:gd name="T9" fmla="*/ 0 h 4"/>
                <a:gd name="T10" fmla="*/ 1 w 3"/>
                <a:gd name="T11" fmla="*/ 1 h 4"/>
                <a:gd name="T12" fmla="*/ 1 w 3"/>
                <a:gd name="T13" fmla="*/ 1 h 4"/>
                <a:gd name="T14" fmla="*/ 1 w 3"/>
                <a:gd name="T15" fmla="*/ 1 h 4"/>
                <a:gd name="T16" fmla="*/ 0 w 3"/>
                <a:gd name="T17" fmla="*/ 2 h 4"/>
                <a:gd name="T18" fmla="*/ 0 w 3"/>
                <a:gd name="T19" fmla="*/ 4 h 4"/>
                <a:gd name="T20" fmla="*/ 0 w 3"/>
                <a:gd name="T21" fmla="*/ 4 h 4"/>
                <a:gd name="T22" fmla="*/ 0 w 3"/>
                <a:gd name="T23" fmla="*/ 2 h 4"/>
                <a:gd name="T24" fmla="*/ 0 w 3"/>
                <a:gd name="T2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895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: Shape 76" descr="8085c8c3-8ec4-4963-a895-6c0c65458c5a"/>
            <p:cNvSpPr/>
            <p:nvPr/>
          </p:nvSpPr>
          <p:spPr bwMode="auto">
            <a:xfrm>
              <a:off x="8332788" y="5703888"/>
              <a:ext cx="4763" cy="6350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0 h 4"/>
                <a:gd name="T4" fmla="*/ 3 w 3"/>
                <a:gd name="T5" fmla="*/ 2 h 4"/>
                <a:gd name="T6" fmla="*/ 0 w 3"/>
                <a:gd name="T7" fmla="*/ 4 h 4"/>
                <a:gd name="T8" fmla="*/ 0 w 3"/>
                <a:gd name="T9" fmla="*/ 2 h 4"/>
                <a:gd name="T10" fmla="*/ 1 w 3"/>
                <a:gd name="T11" fmla="*/ 1 h 4"/>
                <a:gd name="T12" fmla="*/ 3 w 3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1" y="1"/>
                    <a:pt x="1" y="1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Rectangle 77" descr="75ea5d00-0ac5-4c77-976d-cb4c1aa75cfc"/>
            <p:cNvSpPr>
              <a:spLocks noChangeArrowheads="1"/>
            </p:cNvSpPr>
            <p:nvPr/>
          </p:nvSpPr>
          <p:spPr bwMode="auto">
            <a:xfrm>
              <a:off x="8305800" y="5692775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Rectangle 78" descr="cb65c613-acf5-4993-b91b-73aae8aaa5d0"/>
            <p:cNvSpPr>
              <a:spLocks noChangeArrowheads="1"/>
            </p:cNvSpPr>
            <p:nvPr/>
          </p:nvSpPr>
          <p:spPr bwMode="auto">
            <a:xfrm>
              <a:off x="8313738" y="5694363"/>
              <a:ext cx="1588" cy="1588"/>
            </a:xfrm>
            <a:prstGeom prst="rect">
              <a:avLst/>
            </a:pr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: Shape 79" descr="ad6b8686-b260-4016-a5c8-df6a43248f9c"/>
            <p:cNvSpPr/>
            <p:nvPr/>
          </p:nvSpPr>
          <p:spPr bwMode="auto">
            <a:xfrm>
              <a:off x="8312150" y="5694363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1 h 1"/>
                <a:gd name="T4" fmla="*/ 0 w 1"/>
                <a:gd name="T5" fmla="*/ 1 h 1"/>
                <a:gd name="T6" fmla="*/ 0 w 1"/>
                <a:gd name="T7" fmla="*/ 1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Freeform: Shape 80" descr="462e50a9-0a51-4966-ab28-339a115cbca3"/>
            <p:cNvSpPr/>
            <p:nvPr/>
          </p:nvSpPr>
          <p:spPr bwMode="auto">
            <a:xfrm>
              <a:off x="8307388" y="5692775"/>
              <a:ext cx="3175" cy="3175"/>
            </a:xfrm>
            <a:custGeom>
              <a:avLst/>
              <a:gdLst>
                <a:gd name="T0" fmla="*/ 2 w 2"/>
                <a:gd name="T1" fmla="*/ 2 h 2"/>
                <a:gd name="T2" fmla="*/ 2 w 2"/>
                <a:gd name="T3" fmla="*/ 2 h 2"/>
                <a:gd name="T4" fmla="*/ 0 w 2"/>
                <a:gd name="T5" fmla="*/ 1 h 2"/>
                <a:gd name="T6" fmla="*/ 0 w 2"/>
                <a:gd name="T7" fmla="*/ 0 h 2"/>
                <a:gd name="T8" fmla="*/ 2 w 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lnTo>
                    <a:pt x="2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Rectangle 81" descr="bc443721-a42b-4b77-8120-950aebe164ab"/>
            <p:cNvSpPr>
              <a:spLocks noChangeArrowheads="1"/>
            </p:cNvSpPr>
            <p:nvPr/>
          </p:nvSpPr>
          <p:spPr bwMode="auto">
            <a:xfrm>
              <a:off x="8310563" y="5695950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Freeform: Shape 82" descr="ac3bfe10-6806-42b3-b60e-9bfb3c707441"/>
            <p:cNvSpPr/>
            <p:nvPr/>
          </p:nvSpPr>
          <p:spPr bwMode="auto">
            <a:xfrm>
              <a:off x="8307388" y="5691188"/>
              <a:ext cx="6350" cy="4763"/>
            </a:xfrm>
            <a:custGeom>
              <a:avLst/>
              <a:gdLst>
                <a:gd name="T0" fmla="*/ 4 w 4"/>
                <a:gd name="T1" fmla="*/ 2 h 3"/>
                <a:gd name="T2" fmla="*/ 4 w 4"/>
                <a:gd name="T3" fmla="*/ 2 h 3"/>
                <a:gd name="T4" fmla="*/ 3 w 4"/>
                <a:gd name="T5" fmla="*/ 3 h 3"/>
                <a:gd name="T6" fmla="*/ 2 w 4"/>
                <a:gd name="T7" fmla="*/ 3 h 3"/>
                <a:gd name="T8" fmla="*/ 0 w 4"/>
                <a:gd name="T9" fmla="*/ 1 h 3"/>
                <a:gd name="T10" fmla="*/ 0 w 4"/>
                <a:gd name="T11" fmla="*/ 1 h 3"/>
                <a:gd name="T12" fmla="*/ 1 w 4"/>
                <a:gd name="T13" fmla="*/ 0 h 3"/>
                <a:gd name="T14" fmla="*/ 2 w 4"/>
                <a:gd name="T15" fmla="*/ 0 h 3"/>
                <a:gd name="T16" fmla="*/ 4 w 4"/>
                <a:gd name="T1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3">
                  <a:moveTo>
                    <a:pt x="4" y="2"/>
                  </a:moveTo>
                  <a:lnTo>
                    <a:pt x="4" y="2"/>
                  </a:lnTo>
                  <a:lnTo>
                    <a:pt x="3" y="3"/>
                  </a:lnTo>
                  <a:lnTo>
                    <a:pt x="2" y="3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2" y="0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Freeform: Shape 83" descr="de32fd5b-a9ca-408d-887b-8d7b3d54a7f8"/>
            <p:cNvSpPr/>
            <p:nvPr/>
          </p:nvSpPr>
          <p:spPr bwMode="auto">
            <a:xfrm flipH="1">
              <a:off x="8321675" y="5683250"/>
              <a:ext cx="0" cy="1588"/>
            </a:xfrm>
            <a:custGeom>
              <a:avLst/>
              <a:gdLst>
                <a:gd name="T0" fmla="*/ 1 h 1"/>
                <a:gd name="T1" fmla="*/ 1 h 1"/>
                <a:gd name="T2" fmla="*/ 1 h 1"/>
                <a:gd name="T3" fmla="*/ 0 h 1"/>
                <a:gd name="T4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: Shape 84" descr="ec9b6d7c-73ed-4bd7-abd8-082e418d4388"/>
            <p:cNvSpPr/>
            <p:nvPr/>
          </p:nvSpPr>
          <p:spPr bwMode="auto">
            <a:xfrm flipH="1">
              <a:off x="8329613" y="5684838"/>
              <a:ext cx="0" cy="1588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1 h 1"/>
                <a:gd name="T4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: Shape 85" descr="106f5234-0526-4960-b1f9-ddd590838d25"/>
            <p:cNvSpPr/>
            <p:nvPr/>
          </p:nvSpPr>
          <p:spPr bwMode="auto">
            <a:xfrm>
              <a:off x="8328025" y="5686425"/>
              <a:ext cx="1588" cy="1588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0 h 1"/>
                <a:gd name="T4" fmla="*/ 0 w 1"/>
                <a:gd name="T5" fmla="*/ 1 h 1"/>
                <a:gd name="T6" fmla="*/ 0 w 1"/>
                <a:gd name="T7" fmla="*/ 0 h 1"/>
                <a:gd name="T8" fmla="*/ 1 w 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lnTo>
                    <a:pt x="1" y="0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92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Freeform: Shape 86" descr="2dff89fa-e6f8-4341-964b-6a2cb21e6c9c"/>
            <p:cNvSpPr/>
            <p:nvPr/>
          </p:nvSpPr>
          <p:spPr bwMode="auto">
            <a:xfrm>
              <a:off x="8321675" y="5684838"/>
              <a:ext cx="4763" cy="3175"/>
            </a:xfrm>
            <a:custGeom>
              <a:avLst/>
              <a:gdLst>
                <a:gd name="T0" fmla="*/ 3 w 3"/>
                <a:gd name="T1" fmla="*/ 1 h 2"/>
                <a:gd name="T2" fmla="*/ 3 w 3"/>
                <a:gd name="T3" fmla="*/ 2 h 2"/>
                <a:gd name="T4" fmla="*/ 0 w 3"/>
                <a:gd name="T5" fmla="*/ 0 h 2"/>
                <a:gd name="T6" fmla="*/ 0 w 3"/>
                <a:gd name="T7" fmla="*/ 0 h 2"/>
                <a:gd name="T8" fmla="*/ 3 w 3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2">
                  <a:moveTo>
                    <a:pt x="3" y="1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C5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Rectangle 87" descr="644d34f9-9c99-4ed2-a365-837551fa5b4f"/>
            <p:cNvSpPr>
              <a:spLocks noChangeArrowheads="1"/>
            </p:cNvSpPr>
            <p:nvPr/>
          </p:nvSpPr>
          <p:spPr bwMode="auto">
            <a:xfrm>
              <a:off x="8326438" y="5686425"/>
              <a:ext cx="1588" cy="1588"/>
            </a:xfrm>
            <a:prstGeom prst="rect">
              <a:avLst/>
            </a:prstGeom>
            <a:solidFill>
              <a:srgbClr val="F99B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9" name="Freeform: Shape 88" descr="4652f4b7-6752-4ea2-b27e-669fc9abbae8"/>
            <p:cNvSpPr/>
            <p:nvPr/>
          </p:nvSpPr>
          <p:spPr bwMode="auto">
            <a:xfrm>
              <a:off x="8321675" y="5683250"/>
              <a:ext cx="7938" cy="3175"/>
            </a:xfrm>
            <a:custGeom>
              <a:avLst/>
              <a:gdLst>
                <a:gd name="T0" fmla="*/ 5 w 5"/>
                <a:gd name="T1" fmla="*/ 1 h 2"/>
                <a:gd name="T2" fmla="*/ 5 w 5"/>
                <a:gd name="T3" fmla="*/ 2 h 2"/>
                <a:gd name="T4" fmla="*/ 4 w 5"/>
                <a:gd name="T5" fmla="*/ 2 h 2"/>
                <a:gd name="T6" fmla="*/ 3 w 5"/>
                <a:gd name="T7" fmla="*/ 2 h 2"/>
                <a:gd name="T8" fmla="*/ 0 w 5"/>
                <a:gd name="T9" fmla="*/ 1 h 2"/>
                <a:gd name="T10" fmla="*/ 0 w 5"/>
                <a:gd name="T11" fmla="*/ 0 h 2"/>
                <a:gd name="T12" fmla="*/ 1 w 5"/>
                <a:gd name="T13" fmla="*/ 0 h 2"/>
                <a:gd name="T14" fmla="*/ 2 w 5"/>
                <a:gd name="T15" fmla="*/ 0 h 2"/>
                <a:gd name="T16" fmla="*/ 5 w 5"/>
                <a:gd name="T1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2">
                  <a:moveTo>
                    <a:pt x="5" y="1"/>
                  </a:moveTo>
                  <a:lnTo>
                    <a:pt x="5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2" y="0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FFB2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0" name="Freeform: Shape 89" descr="818fd5aa-9884-4323-9688-b7e1c8e9e44c"/>
            <p:cNvSpPr/>
            <p:nvPr/>
          </p:nvSpPr>
          <p:spPr bwMode="auto">
            <a:xfrm>
              <a:off x="8321675" y="5681663"/>
              <a:ext cx="3175" cy="4763"/>
            </a:xfrm>
            <a:custGeom>
              <a:avLst/>
              <a:gdLst>
                <a:gd name="T0" fmla="*/ 0 w 2"/>
                <a:gd name="T1" fmla="*/ 0 h 3"/>
                <a:gd name="T2" fmla="*/ 1 w 2"/>
                <a:gd name="T3" fmla="*/ 1 h 3"/>
                <a:gd name="T4" fmla="*/ 2 w 2"/>
                <a:gd name="T5" fmla="*/ 3 h 3"/>
                <a:gd name="T6" fmla="*/ 1 w 2"/>
                <a:gd name="T7" fmla="*/ 2 h 3"/>
                <a:gd name="T8" fmla="*/ 0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2"/>
                    <a:pt x="2" y="3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0" y="0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: Shape 90" descr="1e59ffb4-454a-494a-90f0-8f6220ed8ab3"/>
            <p:cNvSpPr/>
            <p:nvPr/>
          </p:nvSpPr>
          <p:spPr bwMode="auto">
            <a:xfrm>
              <a:off x="8321675" y="5681663"/>
              <a:ext cx="3175" cy="4763"/>
            </a:xfrm>
            <a:custGeom>
              <a:avLst/>
              <a:gdLst>
                <a:gd name="T0" fmla="*/ 2 w 2"/>
                <a:gd name="T1" fmla="*/ 3 h 3"/>
                <a:gd name="T2" fmla="*/ 1 w 2"/>
                <a:gd name="T3" fmla="*/ 2 h 3"/>
                <a:gd name="T4" fmla="*/ 0 w 2"/>
                <a:gd name="T5" fmla="*/ 0 h 3"/>
                <a:gd name="T6" fmla="*/ 1 w 2"/>
                <a:gd name="T7" fmla="*/ 1 h 3"/>
                <a:gd name="T8" fmla="*/ 2 w 2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2" y="3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1" y="1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2"/>
                    <a:pt x="2" y="3"/>
                  </a:cubicBez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Freeform: Shape 91" descr="64087016-1f29-43c4-a945-76c003b1445f"/>
            <p:cNvSpPr/>
            <p:nvPr/>
          </p:nvSpPr>
          <p:spPr bwMode="auto">
            <a:xfrm>
              <a:off x="8308975" y="5676900"/>
              <a:ext cx="15875" cy="17463"/>
            </a:xfrm>
            <a:custGeom>
              <a:avLst/>
              <a:gdLst>
                <a:gd name="T0" fmla="*/ 9 w 10"/>
                <a:gd name="T1" fmla="*/ 2 h 11"/>
                <a:gd name="T2" fmla="*/ 0 w 10"/>
                <a:gd name="T3" fmla="*/ 11 h 11"/>
                <a:gd name="T4" fmla="*/ 1 w 10"/>
                <a:gd name="T5" fmla="*/ 11 h 11"/>
                <a:gd name="T6" fmla="*/ 10 w 10"/>
                <a:gd name="T7" fmla="*/ 2 h 11"/>
                <a:gd name="T8" fmla="*/ 9 w 10"/>
                <a:gd name="T9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1">
                  <a:moveTo>
                    <a:pt x="9" y="2"/>
                  </a:moveTo>
                  <a:cubicBezTo>
                    <a:pt x="6" y="0"/>
                    <a:pt x="0" y="5"/>
                    <a:pt x="0" y="11"/>
                  </a:cubicBezTo>
                  <a:cubicBezTo>
                    <a:pt x="1" y="11"/>
                    <a:pt x="1" y="11"/>
                    <a:pt x="1" y="11"/>
                  </a:cubicBezTo>
                  <a:cubicBezTo>
                    <a:pt x="2" y="6"/>
                    <a:pt x="7" y="1"/>
                    <a:pt x="10" y="2"/>
                  </a:cubicBezTo>
                  <a:lnTo>
                    <a:pt x="9" y="2"/>
                  </a:lnTo>
                  <a:close/>
                </a:path>
              </a:pathLst>
            </a:custGeom>
            <a:solidFill>
              <a:srgbClr val="8C53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3" name="Freeform: Shape 92" descr="db87e6cf-bcd3-40e6-b095-33e821754d3f"/>
            <p:cNvSpPr/>
            <p:nvPr/>
          </p:nvSpPr>
          <p:spPr bwMode="auto">
            <a:xfrm>
              <a:off x="8310563" y="5678488"/>
              <a:ext cx="17463" cy="15875"/>
            </a:xfrm>
            <a:custGeom>
              <a:avLst/>
              <a:gdLst>
                <a:gd name="T0" fmla="*/ 5 w 11"/>
                <a:gd name="T1" fmla="*/ 2 h 10"/>
                <a:gd name="T2" fmla="*/ 11 w 11"/>
                <a:gd name="T3" fmla="*/ 4 h 10"/>
                <a:gd name="T4" fmla="*/ 9 w 11"/>
                <a:gd name="T5" fmla="*/ 5 h 10"/>
                <a:gd name="T6" fmla="*/ 5 w 11"/>
                <a:gd name="T7" fmla="*/ 3 h 10"/>
                <a:gd name="T8" fmla="*/ 1 w 11"/>
                <a:gd name="T9" fmla="*/ 9 h 10"/>
                <a:gd name="T10" fmla="*/ 0 w 11"/>
                <a:gd name="T11" fmla="*/ 10 h 10"/>
                <a:gd name="T12" fmla="*/ 5 w 11"/>
                <a:gd name="T13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10">
                  <a:moveTo>
                    <a:pt x="5" y="2"/>
                  </a:moveTo>
                  <a:cubicBezTo>
                    <a:pt x="8" y="0"/>
                    <a:pt x="10" y="1"/>
                    <a:pt x="11" y="4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3"/>
                    <a:pt x="7" y="2"/>
                    <a:pt x="5" y="3"/>
                  </a:cubicBezTo>
                  <a:cubicBezTo>
                    <a:pt x="3" y="4"/>
                    <a:pt x="2" y="7"/>
                    <a:pt x="1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7"/>
                    <a:pt x="3" y="3"/>
                    <a:pt x="5" y="2"/>
                  </a:cubicBezTo>
                  <a:close/>
                </a:path>
              </a:pathLst>
            </a:custGeom>
            <a:solidFill>
              <a:srgbClr val="A568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4" name="Freeform: Shape 93" descr="54136fac-017c-4348-8233-57a7ff26d8d9"/>
            <p:cNvSpPr/>
            <p:nvPr/>
          </p:nvSpPr>
          <p:spPr bwMode="auto">
            <a:xfrm>
              <a:off x="8248650" y="5613400"/>
              <a:ext cx="36513" cy="17463"/>
            </a:xfrm>
            <a:custGeom>
              <a:avLst/>
              <a:gdLst>
                <a:gd name="T0" fmla="*/ 22 w 23"/>
                <a:gd name="T1" fmla="*/ 8 h 11"/>
                <a:gd name="T2" fmla="*/ 10 w 23"/>
                <a:gd name="T3" fmla="*/ 9 h 11"/>
                <a:gd name="T4" fmla="*/ 0 w 23"/>
                <a:gd name="T5" fmla="*/ 3 h 11"/>
                <a:gd name="T6" fmla="*/ 0 w 23"/>
                <a:gd name="T7" fmla="*/ 0 h 11"/>
                <a:gd name="T8" fmla="*/ 21 w 23"/>
                <a:gd name="T9" fmla="*/ 3 h 11"/>
                <a:gd name="T10" fmla="*/ 22 w 23"/>
                <a:gd name="T11" fmla="*/ 8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" h="11">
                  <a:moveTo>
                    <a:pt x="22" y="8"/>
                  </a:moveTo>
                  <a:cubicBezTo>
                    <a:pt x="22" y="8"/>
                    <a:pt x="15" y="11"/>
                    <a:pt x="10" y="9"/>
                  </a:cubicBezTo>
                  <a:cubicBezTo>
                    <a:pt x="5" y="7"/>
                    <a:pt x="0" y="3"/>
                    <a:pt x="0" y="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9" y="4"/>
                    <a:pt x="21" y="3"/>
                  </a:cubicBezTo>
                  <a:cubicBezTo>
                    <a:pt x="23" y="2"/>
                    <a:pt x="22" y="8"/>
                    <a:pt x="22" y="8"/>
                  </a:cubicBezTo>
                  <a:close/>
                </a:path>
              </a:pathLst>
            </a:custGeom>
            <a:solidFill>
              <a:srgbClr val="2828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5" name="Freeform: Shape 94" descr="05215e2a-7546-4bbd-b4a7-93a3a260c05f"/>
            <p:cNvSpPr/>
            <p:nvPr/>
          </p:nvSpPr>
          <p:spPr bwMode="auto">
            <a:xfrm>
              <a:off x="8243888" y="5526088"/>
              <a:ext cx="47625" cy="101600"/>
            </a:xfrm>
            <a:custGeom>
              <a:avLst/>
              <a:gdLst>
                <a:gd name="T0" fmla="*/ 26 w 30"/>
                <a:gd name="T1" fmla="*/ 12 h 64"/>
                <a:gd name="T2" fmla="*/ 30 w 30"/>
                <a:gd name="T3" fmla="*/ 23 h 64"/>
                <a:gd name="T4" fmla="*/ 29 w 30"/>
                <a:gd name="T5" fmla="*/ 57 h 64"/>
                <a:gd name="T6" fmla="*/ 23 w 30"/>
                <a:gd name="T7" fmla="*/ 63 h 64"/>
                <a:gd name="T8" fmla="*/ 13 w 30"/>
                <a:gd name="T9" fmla="*/ 63 h 64"/>
                <a:gd name="T10" fmla="*/ 1 w 30"/>
                <a:gd name="T11" fmla="*/ 55 h 64"/>
                <a:gd name="T12" fmla="*/ 0 w 30"/>
                <a:gd name="T13" fmla="*/ 18 h 64"/>
                <a:gd name="T14" fmla="*/ 2 w 30"/>
                <a:gd name="T15" fmla="*/ 5 h 64"/>
                <a:gd name="T16" fmla="*/ 8 w 30"/>
                <a:gd name="T17" fmla="*/ 1 h 64"/>
                <a:gd name="T18" fmla="*/ 20 w 30"/>
                <a:gd name="T19" fmla="*/ 6 h 64"/>
                <a:gd name="T20" fmla="*/ 26 w 30"/>
                <a:gd name="T21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64">
                  <a:moveTo>
                    <a:pt x="26" y="12"/>
                  </a:moveTo>
                  <a:cubicBezTo>
                    <a:pt x="29" y="14"/>
                    <a:pt x="30" y="16"/>
                    <a:pt x="30" y="23"/>
                  </a:cubicBezTo>
                  <a:cubicBezTo>
                    <a:pt x="29" y="57"/>
                    <a:pt x="29" y="57"/>
                    <a:pt x="29" y="57"/>
                  </a:cubicBezTo>
                  <a:cubicBezTo>
                    <a:pt x="29" y="58"/>
                    <a:pt x="29" y="62"/>
                    <a:pt x="23" y="63"/>
                  </a:cubicBezTo>
                  <a:cubicBezTo>
                    <a:pt x="20" y="63"/>
                    <a:pt x="17" y="64"/>
                    <a:pt x="13" y="63"/>
                  </a:cubicBezTo>
                  <a:cubicBezTo>
                    <a:pt x="11" y="62"/>
                    <a:pt x="1" y="57"/>
                    <a:pt x="1" y="55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13"/>
                    <a:pt x="1" y="8"/>
                    <a:pt x="2" y="5"/>
                  </a:cubicBezTo>
                  <a:cubicBezTo>
                    <a:pt x="3" y="0"/>
                    <a:pt x="8" y="1"/>
                    <a:pt x="8" y="1"/>
                  </a:cubicBezTo>
                  <a:cubicBezTo>
                    <a:pt x="8" y="1"/>
                    <a:pt x="16" y="3"/>
                    <a:pt x="20" y="6"/>
                  </a:cubicBezTo>
                  <a:cubicBezTo>
                    <a:pt x="22" y="8"/>
                    <a:pt x="22" y="8"/>
                    <a:pt x="26" y="12"/>
                  </a:cubicBezTo>
                  <a:close/>
                </a:path>
              </a:pathLst>
            </a:custGeom>
            <a:solidFill>
              <a:srgbClr val="3837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6" name="Freeform: Shape 95" descr="4cbb801e-d2da-4b32-881b-c9333671dd52"/>
            <p:cNvSpPr/>
            <p:nvPr/>
          </p:nvSpPr>
          <p:spPr bwMode="auto">
            <a:xfrm>
              <a:off x="8321675" y="5541963"/>
              <a:ext cx="17463" cy="23813"/>
            </a:xfrm>
            <a:custGeom>
              <a:avLst/>
              <a:gdLst>
                <a:gd name="T0" fmla="*/ 9 w 11"/>
                <a:gd name="T1" fmla="*/ 1 h 15"/>
                <a:gd name="T2" fmla="*/ 6 w 11"/>
                <a:gd name="T3" fmla="*/ 0 h 15"/>
                <a:gd name="T4" fmla="*/ 3 w 11"/>
                <a:gd name="T5" fmla="*/ 3 h 15"/>
                <a:gd name="T6" fmla="*/ 3 w 11"/>
                <a:gd name="T7" fmla="*/ 4 h 15"/>
                <a:gd name="T8" fmla="*/ 1 w 11"/>
                <a:gd name="T9" fmla="*/ 8 h 15"/>
                <a:gd name="T10" fmla="*/ 2 w 11"/>
                <a:gd name="T11" fmla="*/ 13 h 15"/>
                <a:gd name="T12" fmla="*/ 3 w 11"/>
                <a:gd name="T13" fmla="*/ 13 h 15"/>
                <a:gd name="T14" fmla="*/ 6 w 11"/>
                <a:gd name="T15" fmla="*/ 12 h 15"/>
                <a:gd name="T16" fmla="*/ 10 w 11"/>
                <a:gd name="T17" fmla="*/ 5 h 15"/>
                <a:gd name="T18" fmla="*/ 9 w 11"/>
                <a:gd name="T19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15">
                  <a:moveTo>
                    <a:pt x="9" y="1"/>
                  </a:moveTo>
                  <a:cubicBezTo>
                    <a:pt x="9" y="1"/>
                    <a:pt x="8" y="0"/>
                    <a:pt x="6" y="0"/>
                  </a:cubicBezTo>
                  <a:cubicBezTo>
                    <a:pt x="5" y="0"/>
                    <a:pt x="3" y="3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8"/>
                    <a:pt x="0" y="12"/>
                    <a:pt x="2" y="13"/>
                  </a:cubicBezTo>
                  <a:cubicBezTo>
                    <a:pt x="4" y="14"/>
                    <a:pt x="3" y="13"/>
                    <a:pt x="3" y="13"/>
                  </a:cubicBezTo>
                  <a:cubicBezTo>
                    <a:pt x="5" y="15"/>
                    <a:pt x="6" y="12"/>
                    <a:pt x="6" y="1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1" y="4"/>
                    <a:pt x="11" y="2"/>
                    <a:pt x="9" y="1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" name="Freeform: Shape 96" descr="20eb9ffd-a4fc-4a49-9910-3d77537e23b1"/>
            <p:cNvSpPr/>
            <p:nvPr/>
          </p:nvSpPr>
          <p:spPr bwMode="auto">
            <a:xfrm>
              <a:off x="8323263" y="5548313"/>
              <a:ext cx="19050" cy="19050"/>
            </a:xfrm>
            <a:custGeom>
              <a:avLst/>
              <a:gdLst>
                <a:gd name="T0" fmla="*/ 0 w 12"/>
                <a:gd name="T1" fmla="*/ 8 h 12"/>
                <a:gd name="T2" fmla="*/ 0 w 12"/>
                <a:gd name="T3" fmla="*/ 9 h 12"/>
                <a:gd name="T4" fmla="*/ 4 w 12"/>
                <a:gd name="T5" fmla="*/ 12 h 12"/>
                <a:gd name="T6" fmla="*/ 8 w 12"/>
                <a:gd name="T7" fmla="*/ 10 h 12"/>
                <a:gd name="T8" fmla="*/ 12 w 12"/>
                <a:gd name="T9" fmla="*/ 5 h 12"/>
                <a:gd name="T10" fmla="*/ 10 w 12"/>
                <a:gd name="T11" fmla="*/ 0 h 12"/>
                <a:gd name="T12" fmla="*/ 6 w 12"/>
                <a:gd name="T13" fmla="*/ 4 h 12"/>
                <a:gd name="T14" fmla="*/ 3 w 12"/>
                <a:gd name="T15" fmla="*/ 5 h 12"/>
                <a:gd name="T16" fmla="*/ 0 w 12"/>
                <a:gd name="T17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12">
                  <a:moveTo>
                    <a:pt x="0" y="8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12" y="8"/>
                    <a:pt x="12" y="5"/>
                  </a:cubicBezTo>
                  <a:cubicBezTo>
                    <a:pt x="12" y="1"/>
                    <a:pt x="10" y="0"/>
                    <a:pt x="10" y="0"/>
                  </a:cubicBezTo>
                  <a:cubicBezTo>
                    <a:pt x="10" y="0"/>
                    <a:pt x="7" y="3"/>
                    <a:pt x="6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1" y="6"/>
                    <a:pt x="0" y="7"/>
                    <a:pt x="0" y="8"/>
                  </a:cubicBezTo>
                  <a:close/>
                </a:path>
              </a:pathLst>
            </a:custGeom>
            <a:solidFill>
              <a:srgbClr val="E8C7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" name="Freeform: Shape 97" descr="09e28450-6684-4a35-8411-40b8ddec9f2e"/>
            <p:cNvSpPr/>
            <p:nvPr/>
          </p:nvSpPr>
          <p:spPr bwMode="auto">
            <a:xfrm>
              <a:off x="8329613" y="5545138"/>
              <a:ext cx="9525" cy="17463"/>
            </a:xfrm>
            <a:custGeom>
              <a:avLst/>
              <a:gdLst>
                <a:gd name="T0" fmla="*/ 6 w 6"/>
                <a:gd name="T1" fmla="*/ 2 h 11"/>
                <a:gd name="T2" fmla="*/ 3 w 6"/>
                <a:gd name="T3" fmla="*/ 5 h 11"/>
                <a:gd name="T4" fmla="*/ 2 w 6"/>
                <a:gd name="T5" fmla="*/ 9 h 11"/>
                <a:gd name="T6" fmla="*/ 0 w 6"/>
                <a:gd name="T7" fmla="*/ 9 h 11"/>
                <a:gd name="T8" fmla="*/ 0 w 6"/>
                <a:gd name="T9" fmla="*/ 5 h 11"/>
                <a:gd name="T10" fmla="*/ 3 w 6"/>
                <a:gd name="T11" fmla="*/ 0 h 11"/>
                <a:gd name="T12" fmla="*/ 6 w 6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11">
                  <a:moveTo>
                    <a:pt x="6" y="2"/>
                  </a:moveTo>
                  <a:cubicBezTo>
                    <a:pt x="6" y="4"/>
                    <a:pt x="4" y="5"/>
                    <a:pt x="3" y="5"/>
                  </a:cubicBezTo>
                  <a:cubicBezTo>
                    <a:pt x="2" y="6"/>
                    <a:pt x="2" y="8"/>
                    <a:pt x="2" y="9"/>
                  </a:cubicBezTo>
                  <a:cubicBezTo>
                    <a:pt x="1" y="11"/>
                    <a:pt x="1" y="10"/>
                    <a:pt x="0" y="9"/>
                  </a:cubicBezTo>
                  <a:cubicBezTo>
                    <a:pt x="0" y="9"/>
                    <a:pt x="0" y="6"/>
                    <a:pt x="0" y="5"/>
                  </a:cubicBezTo>
                  <a:cubicBezTo>
                    <a:pt x="0" y="1"/>
                    <a:pt x="2" y="1"/>
                    <a:pt x="3" y="0"/>
                  </a:cubicBezTo>
                  <a:cubicBezTo>
                    <a:pt x="5" y="0"/>
                    <a:pt x="6" y="1"/>
                    <a:pt x="6" y="2"/>
                  </a:cubicBezTo>
                  <a:close/>
                </a:path>
              </a:pathLst>
            </a:custGeom>
            <a:solidFill>
              <a:srgbClr val="FFE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9" name="Freeform: Shape 98" descr="03c60229-ce26-410b-a110-4fab4db66c0b"/>
            <p:cNvSpPr/>
            <p:nvPr/>
          </p:nvSpPr>
          <p:spPr bwMode="auto">
            <a:xfrm>
              <a:off x="8321675" y="5548313"/>
              <a:ext cx="12700" cy="14288"/>
            </a:xfrm>
            <a:custGeom>
              <a:avLst/>
              <a:gdLst>
                <a:gd name="T0" fmla="*/ 4 w 8"/>
                <a:gd name="T1" fmla="*/ 8 h 9"/>
                <a:gd name="T2" fmla="*/ 5 w 8"/>
                <a:gd name="T3" fmla="*/ 4 h 9"/>
                <a:gd name="T4" fmla="*/ 8 w 8"/>
                <a:gd name="T5" fmla="*/ 2 h 9"/>
                <a:gd name="T6" fmla="*/ 7 w 8"/>
                <a:gd name="T7" fmla="*/ 0 h 9"/>
                <a:gd name="T8" fmla="*/ 3 w 8"/>
                <a:gd name="T9" fmla="*/ 3 h 9"/>
                <a:gd name="T10" fmla="*/ 1 w 8"/>
                <a:gd name="T11" fmla="*/ 8 h 9"/>
                <a:gd name="T12" fmla="*/ 4 w 8"/>
                <a:gd name="T13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9">
                  <a:moveTo>
                    <a:pt x="4" y="8"/>
                  </a:moveTo>
                  <a:cubicBezTo>
                    <a:pt x="5" y="8"/>
                    <a:pt x="5" y="6"/>
                    <a:pt x="5" y="4"/>
                  </a:cubicBezTo>
                  <a:cubicBezTo>
                    <a:pt x="4" y="4"/>
                    <a:pt x="7" y="3"/>
                    <a:pt x="8" y="2"/>
                  </a:cubicBezTo>
                  <a:cubicBezTo>
                    <a:pt x="8" y="0"/>
                    <a:pt x="7" y="0"/>
                    <a:pt x="7" y="0"/>
                  </a:cubicBezTo>
                  <a:cubicBezTo>
                    <a:pt x="7" y="0"/>
                    <a:pt x="3" y="2"/>
                    <a:pt x="3" y="3"/>
                  </a:cubicBezTo>
                  <a:cubicBezTo>
                    <a:pt x="0" y="5"/>
                    <a:pt x="0" y="6"/>
                    <a:pt x="1" y="8"/>
                  </a:cubicBezTo>
                  <a:cubicBezTo>
                    <a:pt x="1" y="9"/>
                    <a:pt x="2" y="9"/>
                    <a:pt x="4" y="8"/>
                  </a:cubicBezTo>
                  <a:close/>
                </a:path>
              </a:pathLst>
            </a:custGeom>
            <a:solidFill>
              <a:srgbClr val="E8C7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0" name="Freeform: Shape 99" descr="c663d481-23a8-4350-adc9-d75b7ac295c6"/>
            <p:cNvSpPr/>
            <p:nvPr/>
          </p:nvSpPr>
          <p:spPr bwMode="auto">
            <a:xfrm>
              <a:off x="8275638" y="5541963"/>
              <a:ext cx="57150" cy="50800"/>
            </a:xfrm>
            <a:custGeom>
              <a:avLst/>
              <a:gdLst>
                <a:gd name="T0" fmla="*/ 10 w 36"/>
                <a:gd name="T1" fmla="*/ 5 h 32"/>
                <a:gd name="T2" fmla="*/ 0 w 36"/>
                <a:gd name="T3" fmla="*/ 7 h 32"/>
                <a:gd name="T4" fmla="*/ 2 w 36"/>
                <a:gd name="T5" fmla="*/ 15 h 32"/>
                <a:gd name="T6" fmla="*/ 17 w 36"/>
                <a:gd name="T7" fmla="*/ 31 h 32"/>
                <a:gd name="T8" fmla="*/ 35 w 36"/>
                <a:gd name="T9" fmla="*/ 16 h 32"/>
                <a:gd name="T10" fmla="*/ 28 w 36"/>
                <a:gd name="T11" fmla="*/ 13 h 32"/>
                <a:gd name="T12" fmla="*/ 19 w 36"/>
                <a:gd name="T13" fmla="*/ 21 h 32"/>
                <a:gd name="T14" fmla="*/ 10 w 36"/>
                <a:gd name="T15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" h="32">
                  <a:moveTo>
                    <a:pt x="10" y="5"/>
                  </a:moveTo>
                  <a:cubicBezTo>
                    <a:pt x="7" y="2"/>
                    <a:pt x="1" y="0"/>
                    <a:pt x="0" y="7"/>
                  </a:cubicBezTo>
                  <a:cubicBezTo>
                    <a:pt x="0" y="9"/>
                    <a:pt x="0" y="12"/>
                    <a:pt x="2" y="15"/>
                  </a:cubicBezTo>
                  <a:cubicBezTo>
                    <a:pt x="6" y="22"/>
                    <a:pt x="13" y="30"/>
                    <a:pt x="17" y="31"/>
                  </a:cubicBezTo>
                  <a:cubicBezTo>
                    <a:pt x="21" y="32"/>
                    <a:pt x="36" y="19"/>
                    <a:pt x="35" y="16"/>
                  </a:cubicBezTo>
                  <a:cubicBezTo>
                    <a:pt x="35" y="14"/>
                    <a:pt x="31" y="10"/>
                    <a:pt x="28" y="13"/>
                  </a:cubicBezTo>
                  <a:cubicBezTo>
                    <a:pt x="26" y="15"/>
                    <a:pt x="20" y="21"/>
                    <a:pt x="19" y="21"/>
                  </a:cubicBezTo>
                  <a:cubicBezTo>
                    <a:pt x="18" y="21"/>
                    <a:pt x="12" y="10"/>
                    <a:pt x="10" y="5"/>
                  </a:cubicBezTo>
                  <a:close/>
                </a:path>
              </a:pathLst>
            </a:custGeom>
            <a:solidFill>
              <a:srgbClr val="5654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1" name="Freeform: Shape 100" descr="26d3d513-14b2-44ef-ad95-bf6d12a72f82"/>
            <p:cNvSpPr/>
            <p:nvPr/>
          </p:nvSpPr>
          <p:spPr bwMode="auto">
            <a:xfrm>
              <a:off x="8358188" y="5665788"/>
              <a:ext cx="31750" cy="12700"/>
            </a:xfrm>
            <a:custGeom>
              <a:avLst/>
              <a:gdLst>
                <a:gd name="T0" fmla="*/ 0 w 20"/>
                <a:gd name="T1" fmla="*/ 4 h 8"/>
                <a:gd name="T2" fmla="*/ 4 w 20"/>
                <a:gd name="T3" fmla="*/ 6 h 8"/>
                <a:gd name="T4" fmla="*/ 12 w 20"/>
                <a:gd name="T5" fmla="*/ 5 h 8"/>
                <a:gd name="T6" fmla="*/ 17 w 20"/>
                <a:gd name="T7" fmla="*/ 1 h 8"/>
                <a:gd name="T8" fmla="*/ 20 w 20"/>
                <a:gd name="T9" fmla="*/ 1 h 8"/>
                <a:gd name="T10" fmla="*/ 20 w 20"/>
                <a:gd name="T11" fmla="*/ 1 h 8"/>
                <a:gd name="T12" fmla="*/ 19 w 20"/>
                <a:gd name="T13" fmla="*/ 1 h 8"/>
                <a:gd name="T14" fmla="*/ 17 w 20"/>
                <a:gd name="T15" fmla="*/ 2 h 8"/>
                <a:gd name="T16" fmla="*/ 12 w 20"/>
                <a:gd name="T17" fmla="*/ 5 h 8"/>
                <a:gd name="T18" fmla="*/ 4 w 20"/>
                <a:gd name="T19" fmla="*/ 7 h 8"/>
                <a:gd name="T20" fmla="*/ 0 w 20"/>
                <a:gd name="T21" fmla="*/ 5 h 8"/>
                <a:gd name="T22" fmla="*/ 0 w 20"/>
                <a:gd name="T23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" h="8">
                  <a:moveTo>
                    <a:pt x="0" y="4"/>
                  </a:moveTo>
                  <a:cubicBezTo>
                    <a:pt x="1" y="5"/>
                    <a:pt x="3" y="6"/>
                    <a:pt x="4" y="6"/>
                  </a:cubicBezTo>
                  <a:cubicBezTo>
                    <a:pt x="9" y="7"/>
                    <a:pt x="12" y="5"/>
                    <a:pt x="12" y="5"/>
                  </a:cubicBezTo>
                  <a:cubicBezTo>
                    <a:pt x="13" y="4"/>
                    <a:pt x="17" y="1"/>
                    <a:pt x="17" y="1"/>
                  </a:cubicBezTo>
                  <a:cubicBezTo>
                    <a:pt x="17" y="1"/>
                    <a:pt x="19" y="0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17" y="2"/>
                    <a:pt x="17" y="2"/>
                  </a:cubicBezTo>
                  <a:cubicBezTo>
                    <a:pt x="17" y="2"/>
                    <a:pt x="13" y="5"/>
                    <a:pt x="12" y="5"/>
                  </a:cubicBezTo>
                  <a:cubicBezTo>
                    <a:pt x="12" y="5"/>
                    <a:pt x="8" y="8"/>
                    <a:pt x="4" y="7"/>
                  </a:cubicBezTo>
                  <a:cubicBezTo>
                    <a:pt x="3" y="7"/>
                    <a:pt x="1" y="6"/>
                    <a:pt x="0" y="5"/>
                  </a:cubicBezTo>
                  <a:lnTo>
                    <a:pt x="0" y="4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" name="Freeform: Shape 101" descr="8f17ec66-512a-48b7-8faa-dde128e44947"/>
            <p:cNvSpPr/>
            <p:nvPr/>
          </p:nvSpPr>
          <p:spPr bwMode="auto">
            <a:xfrm>
              <a:off x="8389938" y="5662613"/>
              <a:ext cx="4763" cy="6350"/>
            </a:xfrm>
            <a:custGeom>
              <a:avLst/>
              <a:gdLst>
                <a:gd name="T0" fmla="*/ 0 w 3"/>
                <a:gd name="T1" fmla="*/ 3 h 4"/>
                <a:gd name="T2" fmla="*/ 2 w 3"/>
                <a:gd name="T3" fmla="*/ 2 h 4"/>
                <a:gd name="T4" fmla="*/ 3 w 3"/>
                <a:gd name="T5" fmla="*/ 0 h 4"/>
                <a:gd name="T6" fmla="*/ 3 w 3"/>
                <a:gd name="T7" fmla="*/ 2 h 4"/>
                <a:gd name="T8" fmla="*/ 2 w 3"/>
                <a:gd name="T9" fmla="*/ 3 h 4"/>
                <a:gd name="T10" fmla="*/ 0 w 3"/>
                <a:gd name="T11" fmla="*/ 4 h 4"/>
                <a:gd name="T12" fmla="*/ 0 w 3"/>
                <a:gd name="T13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4">
                  <a:moveTo>
                    <a:pt x="0" y="3"/>
                  </a:moveTo>
                  <a:cubicBezTo>
                    <a:pt x="0" y="3"/>
                    <a:pt x="1" y="2"/>
                    <a:pt x="2" y="2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2" y="3"/>
                  </a:cubicBezTo>
                  <a:cubicBezTo>
                    <a:pt x="2" y="3"/>
                    <a:pt x="0" y="4"/>
                    <a:pt x="0" y="4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5454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" name="Freeform: Shape 102" descr="e6063499-ba8e-4a00-b020-3751d50184e6"/>
            <p:cNvSpPr/>
            <p:nvPr/>
          </p:nvSpPr>
          <p:spPr bwMode="auto">
            <a:xfrm>
              <a:off x="7434263" y="5554663"/>
              <a:ext cx="684213" cy="407988"/>
            </a:xfrm>
            <a:custGeom>
              <a:avLst/>
              <a:gdLst>
                <a:gd name="T0" fmla="*/ 431 w 431"/>
                <a:gd name="T1" fmla="*/ 249 h 257"/>
                <a:gd name="T2" fmla="*/ 431 w 431"/>
                <a:gd name="T3" fmla="*/ 257 h 257"/>
                <a:gd name="T4" fmla="*/ 0 w 431"/>
                <a:gd name="T5" fmla="*/ 7 h 257"/>
                <a:gd name="T6" fmla="*/ 0 w 431"/>
                <a:gd name="T7" fmla="*/ 0 h 257"/>
                <a:gd name="T8" fmla="*/ 431 w 431"/>
                <a:gd name="T9" fmla="*/ 249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1" h="257">
                  <a:moveTo>
                    <a:pt x="431" y="249"/>
                  </a:moveTo>
                  <a:lnTo>
                    <a:pt x="431" y="257"/>
                  </a:lnTo>
                  <a:lnTo>
                    <a:pt x="0" y="7"/>
                  </a:lnTo>
                  <a:lnTo>
                    <a:pt x="0" y="0"/>
                  </a:lnTo>
                  <a:lnTo>
                    <a:pt x="431" y="249"/>
                  </a:lnTo>
                  <a:close/>
                </a:path>
              </a:pathLst>
            </a:custGeom>
            <a:solidFill>
              <a:srgbClr val="9CD8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" name="Freeform: Shape 103" descr="71585179-7b03-4192-9e56-337684b63566"/>
            <p:cNvSpPr/>
            <p:nvPr/>
          </p:nvSpPr>
          <p:spPr bwMode="auto">
            <a:xfrm>
              <a:off x="8112125" y="5810250"/>
              <a:ext cx="241300" cy="152400"/>
            </a:xfrm>
            <a:custGeom>
              <a:avLst/>
              <a:gdLst>
                <a:gd name="T0" fmla="*/ 0 w 152"/>
                <a:gd name="T1" fmla="*/ 88 h 96"/>
                <a:gd name="T2" fmla="*/ 152 w 152"/>
                <a:gd name="T3" fmla="*/ 0 h 96"/>
                <a:gd name="T4" fmla="*/ 152 w 152"/>
                <a:gd name="T5" fmla="*/ 8 h 96"/>
                <a:gd name="T6" fmla="*/ 4 w 152"/>
                <a:gd name="T7" fmla="*/ 96 h 96"/>
                <a:gd name="T8" fmla="*/ 0 w 152"/>
                <a:gd name="T9" fmla="*/ 8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96">
                  <a:moveTo>
                    <a:pt x="0" y="88"/>
                  </a:moveTo>
                  <a:lnTo>
                    <a:pt x="152" y="0"/>
                  </a:lnTo>
                  <a:lnTo>
                    <a:pt x="152" y="8"/>
                  </a:lnTo>
                  <a:lnTo>
                    <a:pt x="4" y="96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ACE5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5" name="Freeform: Shape 104" descr="316b7ad6-2995-4659-959d-5ae057a9c71c"/>
            <p:cNvSpPr/>
            <p:nvPr/>
          </p:nvSpPr>
          <p:spPr bwMode="auto">
            <a:xfrm>
              <a:off x="7437438" y="5418138"/>
              <a:ext cx="914400" cy="531813"/>
            </a:xfrm>
            <a:custGeom>
              <a:avLst/>
              <a:gdLst>
                <a:gd name="T0" fmla="*/ 576 w 576"/>
                <a:gd name="T1" fmla="*/ 247 h 335"/>
                <a:gd name="T2" fmla="*/ 149 w 576"/>
                <a:gd name="T3" fmla="*/ 0 h 335"/>
                <a:gd name="T4" fmla="*/ 0 w 576"/>
                <a:gd name="T5" fmla="*/ 87 h 335"/>
                <a:gd name="T6" fmla="*/ 427 w 576"/>
                <a:gd name="T7" fmla="*/ 335 h 335"/>
                <a:gd name="T8" fmla="*/ 576 w 576"/>
                <a:gd name="T9" fmla="*/ 247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" h="335">
                  <a:moveTo>
                    <a:pt x="576" y="247"/>
                  </a:moveTo>
                  <a:lnTo>
                    <a:pt x="149" y="0"/>
                  </a:lnTo>
                  <a:lnTo>
                    <a:pt x="0" y="87"/>
                  </a:lnTo>
                  <a:lnTo>
                    <a:pt x="427" y="335"/>
                  </a:lnTo>
                  <a:lnTo>
                    <a:pt x="576" y="247"/>
                  </a:lnTo>
                  <a:close/>
                </a:path>
              </a:pathLst>
            </a:custGeom>
            <a:solidFill>
              <a:srgbClr val="FFFB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6" name="Freeform: Shape 105" descr="24f955ea-bd86-413a-be97-0a1d6278f007"/>
            <p:cNvSpPr/>
            <p:nvPr/>
          </p:nvSpPr>
          <p:spPr bwMode="auto">
            <a:xfrm>
              <a:off x="7639050" y="5461000"/>
              <a:ext cx="493713" cy="296863"/>
            </a:xfrm>
            <a:custGeom>
              <a:avLst/>
              <a:gdLst>
                <a:gd name="T0" fmla="*/ 305 w 311"/>
                <a:gd name="T1" fmla="*/ 171 h 187"/>
                <a:gd name="T2" fmla="*/ 14 w 311"/>
                <a:gd name="T3" fmla="*/ 1 h 187"/>
                <a:gd name="T4" fmla="*/ 5 w 311"/>
                <a:gd name="T5" fmla="*/ 1 h 187"/>
                <a:gd name="T6" fmla="*/ 5 w 311"/>
                <a:gd name="T7" fmla="*/ 16 h 187"/>
                <a:gd name="T8" fmla="*/ 297 w 311"/>
                <a:gd name="T9" fmla="*/ 185 h 187"/>
                <a:gd name="T10" fmla="*/ 306 w 311"/>
                <a:gd name="T11" fmla="*/ 185 h 187"/>
                <a:gd name="T12" fmla="*/ 305 w 311"/>
                <a:gd name="T13" fmla="*/ 171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1" h="187">
                  <a:moveTo>
                    <a:pt x="305" y="171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1" y="0"/>
                    <a:pt x="8" y="0"/>
                    <a:pt x="5" y="1"/>
                  </a:cubicBezTo>
                  <a:cubicBezTo>
                    <a:pt x="0" y="4"/>
                    <a:pt x="0" y="12"/>
                    <a:pt x="5" y="16"/>
                  </a:cubicBezTo>
                  <a:cubicBezTo>
                    <a:pt x="297" y="185"/>
                    <a:pt x="297" y="185"/>
                    <a:pt x="297" y="185"/>
                  </a:cubicBezTo>
                  <a:cubicBezTo>
                    <a:pt x="300" y="187"/>
                    <a:pt x="303" y="187"/>
                    <a:pt x="306" y="185"/>
                  </a:cubicBezTo>
                  <a:cubicBezTo>
                    <a:pt x="311" y="182"/>
                    <a:pt x="311" y="174"/>
                    <a:pt x="305" y="171"/>
                  </a:cubicBezTo>
                  <a:close/>
                </a:path>
              </a:pathLst>
            </a:custGeom>
            <a:solidFill>
              <a:srgbClr val="FFED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7" name="Freeform: Shape 106" descr="7ebb58a8-da83-409e-be0c-3c00566eb93c"/>
            <p:cNvSpPr/>
            <p:nvPr/>
          </p:nvSpPr>
          <p:spPr bwMode="auto">
            <a:xfrm>
              <a:off x="7580313" y="5494338"/>
              <a:ext cx="266700" cy="163513"/>
            </a:xfrm>
            <a:custGeom>
              <a:avLst/>
              <a:gdLst>
                <a:gd name="T0" fmla="*/ 162 w 168"/>
                <a:gd name="T1" fmla="*/ 87 h 103"/>
                <a:gd name="T2" fmla="*/ 14 w 168"/>
                <a:gd name="T3" fmla="*/ 1 h 103"/>
                <a:gd name="T4" fmla="*/ 6 w 168"/>
                <a:gd name="T5" fmla="*/ 2 h 103"/>
                <a:gd name="T6" fmla="*/ 6 w 168"/>
                <a:gd name="T7" fmla="*/ 16 h 103"/>
                <a:gd name="T8" fmla="*/ 154 w 168"/>
                <a:gd name="T9" fmla="*/ 102 h 103"/>
                <a:gd name="T10" fmla="*/ 162 w 168"/>
                <a:gd name="T11" fmla="*/ 102 h 103"/>
                <a:gd name="T12" fmla="*/ 162 w 168"/>
                <a:gd name="T13" fmla="*/ 87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8" h="103">
                  <a:moveTo>
                    <a:pt x="162" y="87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2" y="0"/>
                    <a:pt x="9" y="0"/>
                    <a:pt x="6" y="2"/>
                  </a:cubicBezTo>
                  <a:cubicBezTo>
                    <a:pt x="0" y="5"/>
                    <a:pt x="1" y="13"/>
                    <a:pt x="6" y="16"/>
                  </a:cubicBezTo>
                  <a:cubicBezTo>
                    <a:pt x="154" y="102"/>
                    <a:pt x="154" y="102"/>
                    <a:pt x="154" y="102"/>
                  </a:cubicBezTo>
                  <a:cubicBezTo>
                    <a:pt x="157" y="103"/>
                    <a:pt x="160" y="103"/>
                    <a:pt x="162" y="102"/>
                  </a:cubicBezTo>
                  <a:cubicBezTo>
                    <a:pt x="168" y="98"/>
                    <a:pt x="168" y="90"/>
                    <a:pt x="162" y="87"/>
                  </a:cubicBezTo>
                  <a:close/>
                </a:path>
              </a:pathLst>
            </a:custGeom>
            <a:solidFill>
              <a:srgbClr val="FFED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8" name="Freeform: Shape 107" descr="3e2d6569-6ce0-4a3b-87b2-df75cabed5af"/>
            <p:cNvSpPr/>
            <p:nvPr/>
          </p:nvSpPr>
          <p:spPr bwMode="auto">
            <a:xfrm>
              <a:off x="7516813" y="5530850"/>
              <a:ext cx="419100" cy="252413"/>
            </a:xfrm>
            <a:custGeom>
              <a:avLst/>
              <a:gdLst>
                <a:gd name="T0" fmla="*/ 258 w 264"/>
                <a:gd name="T1" fmla="*/ 143 h 159"/>
                <a:gd name="T2" fmla="*/ 14 w 264"/>
                <a:gd name="T3" fmla="*/ 1 h 159"/>
                <a:gd name="T4" fmla="*/ 6 w 264"/>
                <a:gd name="T5" fmla="*/ 2 h 159"/>
                <a:gd name="T6" fmla="*/ 6 w 264"/>
                <a:gd name="T7" fmla="*/ 16 h 159"/>
                <a:gd name="T8" fmla="*/ 250 w 264"/>
                <a:gd name="T9" fmla="*/ 158 h 159"/>
                <a:gd name="T10" fmla="*/ 258 w 264"/>
                <a:gd name="T11" fmla="*/ 158 h 159"/>
                <a:gd name="T12" fmla="*/ 258 w 264"/>
                <a:gd name="T13" fmla="*/ 143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4" h="159">
                  <a:moveTo>
                    <a:pt x="258" y="143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2" y="0"/>
                    <a:pt x="8" y="0"/>
                    <a:pt x="6" y="2"/>
                  </a:cubicBezTo>
                  <a:cubicBezTo>
                    <a:pt x="0" y="5"/>
                    <a:pt x="0" y="13"/>
                    <a:pt x="6" y="16"/>
                  </a:cubicBezTo>
                  <a:cubicBezTo>
                    <a:pt x="250" y="158"/>
                    <a:pt x="250" y="158"/>
                    <a:pt x="250" y="158"/>
                  </a:cubicBezTo>
                  <a:cubicBezTo>
                    <a:pt x="252" y="159"/>
                    <a:pt x="256" y="159"/>
                    <a:pt x="258" y="158"/>
                  </a:cubicBezTo>
                  <a:cubicBezTo>
                    <a:pt x="264" y="154"/>
                    <a:pt x="264" y="146"/>
                    <a:pt x="258" y="143"/>
                  </a:cubicBezTo>
                  <a:close/>
                </a:path>
              </a:pathLst>
            </a:custGeom>
            <a:solidFill>
              <a:srgbClr val="FFED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" name="Title 1" descr="1ae09532-3189-4cee-8192-a618121f341d"/>
          <p:cNvSpPr>
            <a:spLocks noGrp="1"/>
          </p:cNvSpPr>
          <p:nvPr>
            <p:ph type="title" hasCustomPrompt="1"/>
          </p:nvPr>
        </p:nvSpPr>
        <p:spPr>
          <a:xfrm>
            <a:off x="2757490" y="2173288"/>
            <a:ext cx="8761410" cy="1913260"/>
          </a:xfrm>
        </p:spPr>
        <p:txBody>
          <a:bodyPr anchor="ctr">
            <a:normAutofit/>
          </a:bodyPr>
          <a:lstStyle>
            <a:lvl1pPr algn="r">
              <a:defRPr sz="6000"/>
            </a:lvl1pPr>
          </a:lstStyle>
          <a:p>
            <a:r>
              <a:rPr lang="en-US" altLang="zh-CN"/>
              <a:t>Click to add title</a:t>
            </a:r>
            <a:endParaRPr lang="en-US"/>
          </a:p>
        </p:txBody>
      </p:sp>
      <p:sp>
        <p:nvSpPr>
          <p:cNvPr id="4" name="Text Placeholder 3" descr="e23eaae4-a140-4ee8-9d65-f66c35000775"/>
          <p:cNvSpPr>
            <a:spLocks noGrp="1"/>
          </p:cNvSpPr>
          <p:nvPr>
            <p:ph type="body" sz="quarter" idx="13" hasCustomPrompt="1"/>
          </p:nvPr>
        </p:nvSpPr>
        <p:spPr>
          <a:xfrm>
            <a:off x="7001013" y="5570220"/>
            <a:ext cx="4517887" cy="27432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ct val="0"/>
              </a:spcBef>
              <a:buNone/>
              <a:defRPr lang="en-US"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CN"/>
              <a:t>Presenter name</a:t>
            </a:r>
            <a:endParaRPr lang="en-US"/>
          </a:p>
        </p:txBody>
      </p:sp>
      <p:sp>
        <p:nvSpPr>
          <p:cNvPr id="5" name="Text Placeholder 4" descr="0fd000a6-59ed-4d81-bef4-4fe07e1b5583"/>
          <p:cNvSpPr>
            <a:spLocks noGrp="1"/>
          </p:cNvSpPr>
          <p:nvPr>
            <p:ph type="body" sz="quarter" idx="14" hasCustomPrompt="1"/>
          </p:nvPr>
        </p:nvSpPr>
        <p:spPr>
          <a:xfrm>
            <a:off x="7001013" y="5844540"/>
            <a:ext cx="4517887" cy="27432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ct val="0"/>
              </a:spcBef>
              <a:buNone/>
              <a:defRPr lang="en-US" sz="1200">
                <a:solidFill>
                  <a:schemeClr val="tx1"/>
                </a:solidFill>
              </a:defRPr>
            </a:lvl1pPr>
          </a:lstStyle>
          <a:p>
            <a:pPr lvl="0"/>
            <a:endParaRPr lang="en-US"/>
          </a:p>
        </p:txBody>
      </p:sp>
    </p:spTree>
  </p:cSld>
  <p:clrMapOvr>
    <a:masterClrMapping/>
  </p:clrMapOvr>
  <p:transition/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128587"/>
            <a:ext cx="10858500" cy="9001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/>
              <a:t>Click to add title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1130300"/>
            <a:ext cx="10858500" cy="500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add text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8050" y="6409690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25592-9C3F-48AB-9A3F-F2A64B129A6F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409690"/>
            <a:ext cx="375073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8168" y="6409690"/>
            <a:ext cx="375073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1146-E542-4D4E-B8E9-6919A11DDD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1" r:id="rId4"/>
    <p:sldLayoutId id="2147483654" r:id="rId5"/>
    <p:sldLayoutId id="2147483655" r:id="rId6"/>
    <p:sldLayoutId id="2147483657" r:id="rId7"/>
  </p:sldLayoutIdLst>
  <p:transition/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2d109b3d-f402-4e09-a868-55fbd391583d"/>
          <p:cNvSpPr>
            <a:spLocks noGrp="1"/>
          </p:cNvSpPr>
          <p:nvPr>
            <p:ph type="ctrTitle" hasCustomPrompt="1"/>
          </p:nvPr>
        </p:nvSpPr>
        <p:spPr/>
        <p:txBody>
          <a:bodyPr/>
          <a:lstStyle/>
          <a:p>
            <a:r>
              <a:rPr lang="zh-CN" altLang="en-US" dirty="0"/>
              <a:t>域感科技·智能作业系统</a:t>
            </a:r>
            <a:endParaRPr lang="en-US" dirty="0"/>
          </a:p>
        </p:txBody>
      </p:sp>
      <p:sp>
        <p:nvSpPr>
          <p:cNvPr id="3" name="副标题 2" descr="084dc518-84eb-4c93-9a84-da80b2106b39"/>
          <p:cNvSpPr>
            <a:spLocks noGrp="1"/>
          </p:cNvSpPr>
          <p:nvPr>
            <p:ph type="subTitle" idx="1" hasCustomPrompt="1"/>
          </p:nvPr>
        </p:nvSpPr>
        <p:spPr/>
        <p:txBody>
          <a:bodyPr/>
          <a:lstStyle/>
          <a:p>
            <a:r>
              <a:rPr lang="zh-CN" altLang="en-US" dirty="0"/>
              <a:t>工程机械智能化的新纪元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f86f7573-f877-4ea3-a183-4877f03f4f4a.source.4.zh-Hans.pptx" descr="46a93857-8117-4a3e-83a2-930d4d2f9a62">
            <a:extLst>
              <a:ext uri="{FF2B5EF4-FFF2-40B4-BE49-F238E27FC236}">
                <a16:creationId xmlns:a16="http://schemas.microsoft.com/office/drawing/2014/main" id="{0CC6CDF4-0F0A-787F-7490-55B0629CA663}"/>
              </a:ext>
            </a:extLst>
          </p:cNvPr>
          <p:cNvGrpSpPr/>
          <p:nvPr/>
        </p:nvGrpSpPr>
        <p:grpSpPr>
          <a:xfrm>
            <a:off x="617516" y="1836717"/>
            <a:ext cx="7172696" cy="4162796"/>
            <a:chOff x="660399" y="1130299"/>
            <a:chExt cx="10858500" cy="5003801"/>
          </a:xfrm>
        </p:grpSpPr>
        <p:sp>
          <p:nvSpPr>
            <p:cNvPr id="3" name="Title" descr="f1fb315e-295c-4d81-b75a-80cac2899364">
              <a:extLst>
                <a:ext uri="{FF2B5EF4-FFF2-40B4-BE49-F238E27FC236}">
                  <a16:creationId xmlns:a16="http://schemas.microsoft.com/office/drawing/2014/main" id="{02245AE2-12F2-3335-C455-96F4C1BEDE45}"/>
                </a:ext>
              </a:extLst>
            </p:cNvPr>
            <p:cNvSpPr>
              <a:spLocks/>
            </p:cNvSpPr>
            <p:nvPr/>
          </p:nvSpPr>
          <p:spPr>
            <a:xfrm>
              <a:off x="660399" y="1130299"/>
              <a:ext cx="10858500" cy="82549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 anchorCtr="0">
              <a:normAutofit/>
            </a:bodyPr>
            <a:lstStyle/>
            <a:p>
              <a:r>
                <a:rPr kumimoji="1" lang="zh-CN" altLang="en-US" sz="2400" b="1" dirty="0">
                  <a:solidFill>
                    <a:schemeClr val="accent1">
                      <a:lumMod val="75000"/>
                    </a:schemeClr>
                  </a:solidFill>
                </a:rPr>
                <a:t>让人员的资质、行为和绩效都变得可量化</a:t>
              </a:r>
              <a:endParaRPr lang="en-US" dirty="0"/>
            </a:p>
          </p:txBody>
        </p:sp>
        <p:cxnSp>
          <p:nvCxnSpPr>
            <p:cNvPr id="34" name="直接连接符 33" descr="b72e094f-24f5-4d5f-a5f9-0749905558bf">
              <a:extLst>
                <a:ext uri="{FF2B5EF4-FFF2-40B4-BE49-F238E27FC236}">
                  <a16:creationId xmlns:a16="http://schemas.microsoft.com/office/drawing/2014/main" id="{CA8CE03A-9BCA-809E-B59E-362913B2F1C6}"/>
                </a:ext>
              </a:extLst>
            </p:cNvPr>
            <p:cNvCxnSpPr>
              <a:cxnSpLocks/>
            </p:cNvCxnSpPr>
            <p:nvPr/>
          </p:nvCxnSpPr>
          <p:spPr>
            <a:xfrm>
              <a:off x="725650" y="2335421"/>
              <a:ext cx="10728000" cy="0"/>
            </a:xfrm>
            <a:prstGeom prst="line">
              <a:avLst/>
            </a:prstGeom>
            <a:ln w="6350">
              <a:solidFill>
                <a:schemeClr val="tx1">
                  <a:alpha val="40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组合 10" descr="1e7a814f-18c4-4cb9-8481-862caf441364">
              <a:extLst>
                <a:ext uri="{FF2B5EF4-FFF2-40B4-BE49-F238E27FC236}">
                  <a16:creationId xmlns:a16="http://schemas.microsoft.com/office/drawing/2014/main" id="{9840EEC6-C7DF-BC82-CE2F-DB2CB301038D}"/>
                </a:ext>
              </a:extLst>
            </p:cNvPr>
            <p:cNvGrpSpPr/>
            <p:nvPr/>
          </p:nvGrpSpPr>
          <p:grpSpPr>
            <a:xfrm>
              <a:off x="703580" y="2283935"/>
              <a:ext cx="2560286" cy="3850165"/>
              <a:chOff x="703580" y="2283935"/>
              <a:chExt cx="2560286" cy="3850165"/>
            </a:xfrm>
          </p:grpSpPr>
          <p:sp>
            <p:nvSpPr>
              <p:cNvPr id="4" name="ComponentBackground1" descr="10548933-0da2-49c7-83e6-a9dd2439b448">
                <a:extLst>
                  <a:ext uri="{FF2B5EF4-FFF2-40B4-BE49-F238E27FC236}">
                    <a16:creationId xmlns:a16="http://schemas.microsoft.com/office/drawing/2014/main" id="{84E197B4-5B68-ACCA-28F2-A9CF3A2ECC73}"/>
                  </a:ext>
                </a:extLst>
              </p:cNvPr>
              <p:cNvSpPr/>
              <p:nvPr/>
            </p:nvSpPr>
            <p:spPr>
              <a:xfrm>
                <a:off x="703580" y="2611120"/>
                <a:ext cx="2560286" cy="3522980"/>
              </a:xfrm>
              <a:prstGeom prst="roundRect">
                <a:avLst>
                  <a:gd name="adj" fmla="val 6119"/>
                </a:avLst>
              </a:prstGeom>
              <a:ln>
                <a:solidFill>
                  <a:schemeClr val="tx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Bullet1" descr="49ea49a2-cf68-40bd-8432-19b53036be2f">
                <a:extLst>
                  <a:ext uri="{FF2B5EF4-FFF2-40B4-BE49-F238E27FC236}">
                    <a16:creationId xmlns:a16="http://schemas.microsoft.com/office/drawing/2014/main" id="{90445736-43AF-197F-7586-032713EFD7FA}"/>
                  </a:ext>
                </a:extLst>
              </p:cNvPr>
              <p:cNvSpPr txBox="1"/>
              <p:nvPr/>
            </p:nvSpPr>
            <p:spPr>
              <a:xfrm>
                <a:off x="797191" y="3129280"/>
                <a:ext cx="2373064" cy="65388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>
                <a:normAutofit/>
              </a:bodyPr>
              <a:lstStyle/>
              <a:p>
                <a:pPr lvl="0" algn="ctr" defTabSz="913765">
                  <a:buSzPct val="25000"/>
                  <a:defRPr/>
                </a:pPr>
                <a:r>
                  <a:rPr lang="zh-CN" alt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智能身份认证</a:t>
                </a:r>
                <a:endParaRPr lang="en-US" dirty="0"/>
              </a:p>
            </p:txBody>
          </p:sp>
          <p:sp>
            <p:nvSpPr>
              <p:cNvPr id="9" name="Text1" descr="0bd3a9f5-d987-4332-90cd-18e40ad0c413">
                <a:extLst>
                  <a:ext uri="{FF2B5EF4-FFF2-40B4-BE49-F238E27FC236}">
                    <a16:creationId xmlns:a16="http://schemas.microsoft.com/office/drawing/2014/main" id="{F44F1FB1-33A3-B95B-4527-59F3D0127F2D}"/>
                  </a:ext>
                </a:extLst>
              </p:cNvPr>
              <p:cNvSpPr txBox="1"/>
              <p:nvPr/>
            </p:nvSpPr>
            <p:spPr>
              <a:xfrm>
                <a:off x="797191" y="3808567"/>
                <a:ext cx="2373064" cy="221123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normAutofit/>
              </a:bodyPr>
              <a:lstStyle/>
              <a:p>
                <a:pPr marL="171450" indent="-171450">
                  <a:lnSpc>
                    <a:spcPct val="120000"/>
                  </a:lnSpc>
                  <a:spcAft>
                    <a:spcPts val="6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zh-CN" altLang="en-US" sz="1200" dirty="0"/>
                  <a:t>集成人脸识别、指纹识别等技术，确保只有授权的操作人员才能启动设备，从源头杜绝安全隐患。</a:t>
                </a:r>
                <a:endParaRPr lang="en-US" dirty="0"/>
              </a:p>
            </p:txBody>
          </p:sp>
          <p:sp>
            <p:nvSpPr>
              <p:cNvPr id="10" name="Number1" descr="f20b03bd-6c5a-457a-b741-5c7bf8ea21d1">
                <a:extLst>
                  <a:ext uri="{FF2B5EF4-FFF2-40B4-BE49-F238E27FC236}">
                    <a16:creationId xmlns:a16="http://schemas.microsoft.com/office/drawing/2014/main" id="{3DE62C3E-EBB3-BA2A-2F52-D7C465E13D07}"/>
                  </a:ext>
                </a:extLst>
              </p:cNvPr>
              <p:cNvSpPr/>
              <p:nvPr/>
            </p:nvSpPr>
            <p:spPr>
              <a:xfrm>
                <a:off x="1445260" y="2765526"/>
                <a:ext cx="1076926" cy="324000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>
                <a:normAutofit fontScale="92500" lnSpcReduction="20000"/>
              </a:bodyPr>
              <a:lstStyle/>
              <a:p>
                <a:pPr algn="ctr"/>
                <a:r>
                  <a:rPr lang="en-US" altLang="zh-CN" sz="1600" b="1" dirty="0">
                    <a:solidFill>
                      <a:srgbClr val="FFFFFF"/>
                    </a:solidFill>
                  </a:rPr>
                  <a:t>01</a:t>
                </a:r>
                <a:endParaRPr lang="zh-CN" altLang="en-US" sz="16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Shape1" descr="818fe45a-4726-42cc-92b3-acb14a26e7fa">
                <a:extLst>
                  <a:ext uri="{FF2B5EF4-FFF2-40B4-BE49-F238E27FC236}">
                    <a16:creationId xmlns:a16="http://schemas.microsoft.com/office/drawing/2014/main" id="{E46FA8AD-F1D5-DC1E-81D8-AC2C0C5930A9}"/>
                  </a:ext>
                </a:extLst>
              </p:cNvPr>
              <p:cNvSpPr/>
              <p:nvPr/>
            </p:nvSpPr>
            <p:spPr>
              <a:xfrm>
                <a:off x="1932238" y="2283935"/>
                <a:ext cx="102971" cy="102971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1" name="组合 20" descr="ad902b14-9cbf-4534-84ed-25bd2c76f34a">
              <a:extLst>
                <a:ext uri="{FF2B5EF4-FFF2-40B4-BE49-F238E27FC236}">
                  <a16:creationId xmlns:a16="http://schemas.microsoft.com/office/drawing/2014/main" id="{2BDC1CC0-2EE0-72F3-B07F-9F89CBEE6918}"/>
                </a:ext>
              </a:extLst>
            </p:cNvPr>
            <p:cNvGrpSpPr/>
            <p:nvPr/>
          </p:nvGrpSpPr>
          <p:grpSpPr>
            <a:xfrm>
              <a:off x="3440864" y="2283935"/>
              <a:ext cx="2560286" cy="3850165"/>
              <a:chOff x="3440864" y="2283935"/>
              <a:chExt cx="2560286" cy="3850165"/>
            </a:xfrm>
          </p:grpSpPr>
          <p:sp>
            <p:nvSpPr>
              <p:cNvPr id="5" name="ComponentBackground2" descr="5270d116-0225-4f91-8b5b-2dfe65781bca">
                <a:extLst>
                  <a:ext uri="{FF2B5EF4-FFF2-40B4-BE49-F238E27FC236}">
                    <a16:creationId xmlns:a16="http://schemas.microsoft.com/office/drawing/2014/main" id="{D70AED35-BC01-2849-A92A-36CD36A2550C}"/>
                  </a:ext>
                </a:extLst>
              </p:cNvPr>
              <p:cNvSpPr/>
              <p:nvPr/>
            </p:nvSpPr>
            <p:spPr>
              <a:xfrm>
                <a:off x="3440864" y="2611120"/>
                <a:ext cx="2560286" cy="3522980"/>
              </a:xfrm>
              <a:prstGeom prst="roundRect">
                <a:avLst>
                  <a:gd name="adj" fmla="val 6119"/>
                </a:avLst>
              </a:prstGeom>
              <a:ln>
                <a:solidFill>
                  <a:schemeClr val="tx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Bullet2" descr="7182469b-702e-49ab-b9aa-8d6f002b8dd0">
                <a:extLst>
                  <a:ext uri="{FF2B5EF4-FFF2-40B4-BE49-F238E27FC236}">
                    <a16:creationId xmlns:a16="http://schemas.microsoft.com/office/drawing/2014/main" id="{558255A2-47F2-1B93-8DCC-EC84F649F9CA}"/>
                  </a:ext>
                </a:extLst>
              </p:cNvPr>
              <p:cNvSpPr txBox="1"/>
              <p:nvPr/>
            </p:nvSpPr>
            <p:spPr>
              <a:xfrm>
                <a:off x="3534475" y="3129280"/>
                <a:ext cx="2373064" cy="65388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>
                <a:normAutofit/>
              </a:bodyPr>
              <a:lstStyle/>
              <a:p>
                <a:pPr lvl="0" algn="ctr" defTabSz="913765">
                  <a:buSzPct val="25000"/>
                  <a:defRPr/>
                </a:pPr>
                <a:r>
                  <a:rPr lang="zh-CN" alt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行为绩效分析</a:t>
                </a:r>
                <a:endParaRPr lang="en-US" dirty="0"/>
              </a:p>
            </p:txBody>
          </p:sp>
          <p:sp>
            <p:nvSpPr>
              <p:cNvPr id="13" name="Text2" descr="59a51cff-66a4-4eed-9d05-159cfe14b3e7">
                <a:extLst>
                  <a:ext uri="{FF2B5EF4-FFF2-40B4-BE49-F238E27FC236}">
                    <a16:creationId xmlns:a16="http://schemas.microsoft.com/office/drawing/2014/main" id="{A3B33511-C52D-E12A-D874-776D8D8D42F4}"/>
                  </a:ext>
                </a:extLst>
              </p:cNvPr>
              <p:cNvSpPr txBox="1"/>
              <p:nvPr/>
            </p:nvSpPr>
            <p:spPr>
              <a:xfrm>
                <a:off x="3534475" y="3808567"/>
                <a:ext cx="2373064" cy="221123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normAutofit/>
              </a:bodyPr>
              <a:lstStyle/>
              <a:p>
                <a:pPr marL="171450" indent="-171450">
                  <a:lnSpc>
                    <a:spcPct val="120000"/>
                  </a:lnSpc>
                  <a:spcAft>
                    <a:spcPts val="6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zh-CN" altLang="en-US" sz="1200" dirty="0"/>
                  <a:t>自动记录操作时长、作业量（如装载斗数），并对操作的平稳性、规范性进行打分，评估操作手绩效。</a:t>
                </a:r>
                <a:endParaRPr lang="en-US" dirty="0"/>
              </a:p>
            </p:txBody>
          </p:sp>
          <p:sp>
            <p:nvSpPr>
              <p:cNvPr id="14" name="Number2" descr="bb5e5038-cb55-484f-ad13-cf72ea477fab">
                <a:extLst>
                  <a:ext uri="{FF2B5EF4-FFF2-40B4-BE49-F238E27FC236}">
                    <a16:creationId xmlns:a16="http://schemas.microsoft.com/office/drawing/2014/main" id="{B901E622-D5E3-A813-AD0C-FEFE06421520}"/>
                  </a:ext>
                </a:extLst>
              </p:cNvPr>
              <p:cNvSpPr/>
              <p:nvPr/>
            </p:nvSpPr>
            <p:spPr>
              <a:xfrm>
                <a:off x="4182544" y="2765526"/>
                <a:ext cx="1076926" cy="324000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>
                <a:normAutofit fontScale="92500" lnSpcReduction="20000"/>
              </a:bodyPr>
              <a:lstStyle/>
              <a:p>
                <a:pPr algn="ctr"/>
                <a:r>
                  <a:rPr lang="en-US" altLang="zh-CN" sz="1600" b="1" dirty="0">
                    <a:solidFill>
                      <a:srgbClr val="FFFFFF"/>
                    </a:solidFill>
                  </a:rPr>
                  <a:t>02</a:t>
                </a:r>
                <a:endParaRPr lang="zh-CN" altLang="en-US" sz="16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Shape2" descr="06326e09-a7e6-42e6-ad37-e1753c454dfb">
                <a:extLst>
                  <a:ext uri="{FF2B5EF4-FFF2-40B4-BE49-F238E27FC236}">
                    <a16:creationId xmlns:a16="http://schemas.microsoft.com/office/drawing/2014/main" id="{CF04A86B-E78F-82C1-8B7C-DC3EBFB78F4D}"/>
                  </a:ext>
                </a:extLst>
              </p:cNvPr>
              <p:cNvSpPr/>
              <p:nvPr/>
            </p:nvSpPr>
            <p:spPr>
              <a:xfrm>
                <a:off x="4669522" y="2283935"/>
                <a:ext cx="102971" cy="102971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2" name="组合 21" descr="071fe335-9251-435f-b060-021a89ff33f3">
              <a:extLst>
                <a:ext uri="{FF2B5EF4-FFF2-40B4-BE49-F238E27FC236}">
                  <a16:creationId xmlns:a16="http://schemas.microsoft.com/office/drawing/2014/main" id="{FD6B28FD-9E16-CD46-8DFA-4CC9F3B44FA4}"/>
                </a:ext>
              </a:extLst>
            </p:cNvPr>
            <p:cNvGrpSpPr/>
            <p:nvPr/>
          </p:nvGrpSpPr>
          <p:grpSpPr>
            <a:xfrm>
              <a:off x="6178149" y="2283935"/>
              <a:ext cx="2560286" cy="3850165"/>
              <a:chOff x="6178149" y="2283935"/>
              <a:chExt cx="2560286" cy="3850165"/>
            </a:xfrm>
          </p:grpSpPr>
          <p:sp>
            <p:nvSpPr>
              <p:cNvPr id="6" name="ComponentBackground3" descr="8e7708c4-1783-4cea-9bcd-01808a562068">
                <a:extLst>
                  <a:ext uri="{FF2B5EF4-FFF2-40B4-BE49-F238E27FC236}">
                    <a16:creationId xmlns:a16="http://schemas.microsoft.com/office/drawing/2014/main" id="{FDEA1D45-D8FB-D19A-468B-B5392E0A002D}"/>
                  </a:ext>
                </a:extLst>
              </p:cNvPr>
              <p:cNvSpPr/>
              <p:nvPr/>
            </p:nvSpPr>
            <p:spPr>
              <a:xfrm>
                <a:off x="6178149" y="2611120"/>
                <a:ext cx="2560286" cy="3522980"/>
              </a:xfrm>
              <a:prstGeom prst="roundRect">
                <a:avLst>
                  <a:gd name="adj" fmla="val 6119"/>
                </a:avLst>
              </a:prstGeom>
              <a:ln>
                <a:solidFill>
                  <a:schemeClr val="tx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Bullet3" descr="9396f43b-340c-46a4-bb76-e71ab5719b4b">
                <a:extLst>
                  <a:ext uri="{FF2B5EF4-FFF2-40B4-BE49-F238E27FC236}">
                    <a16:creationId xmlns:a16="http://schemas.microsoft.com/office/drawing/2014/main" id="{1F135181-4FF9-0947-1213-C9D4D2E0541C}"/>
                  </a:ext>
                </a:extLst>
              </p:cNvPr>
              <p:cNvSpPr txBox="1"/>
              <p:nvPr/>
            </p:nvSpPr>
            <p:spPr>
              <a:xfrm>
                <a:off x="6271760" y="3129280"/>
                <a:ext cx="2373064" cy="65388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>
                <a:normAutofit/>
              </a:bodyPr>
              <a:lstStyle/>
              <a:p>
                <a:pPr lvl="0" algn="ctr" defTabSz="913765">
                  <a:buSzPct val="25000"/>
                  <a:defRPr/>
                </a:pPr>
                <a:r>
                  <a:rPr lang="zh-CN" alt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驾驶行为分析</a:t>
                </a:r>
                <a:endParaRPr lang="en-US" dirty="0"/>
              </a:p>
            </p:txBody>
          </p:sp>
          <p:sp>
            <p:nvSpPr>
              <p:cNvPr id="16" name="Text3" descr="0eba1e24-24ea-433e-96dc-f95a9c84146d">
                <a:extLst>
                  <a:ext uri="{FF2B5EF4-FFF2-40B4-BE49-F238E27FC236}">
                    <a16:creationId xmlns:a16="http://schemas.microsoft.com/office/drawing/2014/main" id="{3FE31A55-1FA4-7223-FFD5-60F139E3AFE5}"/>
                  </a:ext>
                </a:extLst>
              </p:cNvPr>
              <p:cNvSpPr txBox="1"/>
              <p:nvPr/>
            </p:nvSpPr>
            <p:spPr>
              <a:xfrm>
                <a:off x="6271760" y="3808567"/>
                <a:ext cx="2373064" cy="221123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normAutofit/>
              </a:bodyPr>
              <a:lstStyle/>
              <a:p>
                <a:pPr marL="171450" indent="-171450">
                  <a:lnSpc>
                    <a:spcPct val="120000"/>
                  </a:lnSpc>
                  <a:spcAft>
                    <a:spcPts val="6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zh-CN" altLang="en-US" sz="1200" dirty="0"/>
                  <a:t>对急刹、急停、剧烈晃动等危险驾驶行为进行识别与记录，生成驾驶行为报告，用于安全培训和技能提升。</a:t>
                </a:r>
                <a:endParaRPr lang="en-US" dirty="0"/>
              </a:p>
            </p:txBody>
          </p:sp>
          <p:sp>
            <p:nvSpPr>
              <p:cNvPr id="17" name="Number3" descr="e5d14b45-4cc2-4a01-bfd5-028d8cab0c6e">
                <a:extLst>
                  <a:ext uri="{FF2B5EF4-FFF2-40B4-BE49-F238E27FC236}">
                    <a16:creationId xmlns:a16="http://schemas.microsoft.com/office/drawing/2014/main" id="{F6ABFF48-7450-5E43-A16A-684E7F28C405}"/>
                  </a:ext>
                </a:extLst>
              </p:cNvPr>
              <p:cNvSpPr/>
              <p:nvPr/>
            </p:nvSpPr>
            <p:spPr>
              <a:xfrm>
                <a:off x="6919829" y="2765526"/>
                <a:ext cx="1076926" cy="324000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>
                <a:normAutofit fontScale="92500" lnSpcReduction="20000"/>
              </a:bodyPr>
              <a:lstStyle/>
              <a:p>
                <a:pPr algn="ctr"/>
                <a:r>
                  <a:rPr lang="en-US" altLang="zh-CN" sz="1600" b="1" dirty="0">
                    <a:solidFill>
                      <a:srgbClr val="FFFFFF"/>
                    </a:solidFill>
                  </a:rPr>
                  <a:t>03</a:t>
                </a:r>
                <a:endParaRPr lang="zh-CN" altLang="en-US" sz="16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" name="Shape3" descr="5f80599f-8db5-48f0-8659-f0f02136e070">
                <a:extLst>
                  <a:ext uri="{FF2B5EF4-FFF2-40B4-BE49-F238E27FC236}">
                    <a16:creationId xmlns:a16="http://schemas.microsoft.com/office/drawing/2014/main" id="{3EDEC0B7-BB27-9F57-ED8D-CF8B2B265D42}"/>
                  </a:ext>
                </a:extLst>
              </p:cNvPr>
              <p:cNvSpPr/>
              <p:nvPr/>
            </p:nvSpPr>
            <p:spPr>
              <a:xfrm>
                <a:off x="7406807" y="2283935"/>
                <a:ext cx="102971" cy="102971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3" name="组合 22" descr="3c8ccba2-dd1c-4cbc-9c0c-5cadae79726d">
              <a:extLst>
                <a:ext uri="{FF2B5EF4-FFF2-40B4-BE49-F238E27FC236}">
                  <a16:creationId xmlns:a16="http://schemas.microsoft.com/office/drawing/2014/main" id="{BC3B381F-100C-F113-B93D-50ACE039F3B2}"/>
                </a:ext>
              </a:extLst>
            </p:cNvPr>
            <p:cNvGrpSpPr/>
            <p:nvPr/>
          </p:nvGrpSpPr>
          <p:grpSpPr>
            <a:xfrm>
              <a:off x="8915434" y="2283935"/>
              <a:ext cx="2560286" cy="3850165"/>
              <a:chOff x="8915434" y="2283935"/>
              <a:chExt cx="2560286" cy="3850165"/>
            </a:xfrm>
          </p:grpSpPr>
          <p:sp>
            <p:nvSpPr>
              <p:cNvPr id="7" name="ComponentBackground4" descr="4a87acd8-125f-46c2-bfe9-1ebf66fc3859">
                <a:extLst>
                  <a:ext uri="{FF2B5EF4-FFF2-40B4-BE49-F238E27FC236}">
                    <a16:creationId xmlns:a16="http://schemas.microsoft.com/office/drawing/2014/main" id="{321D09B8-A4AE-7449-926B-A32748A32C9E}"/>
                  </a:ext>
                </a:extLst>
              </p:cNvPr>
              <p:cNvSpPr/>
              <p:nvPr/>
            </p:nvSpPr>
            <p:spPr>
              <a:xfrm>
                <a:off x="8915434" y="2611120"/>
                <a:ext cx="2560286" cy="3522980"/>
              </a:xfrm>
              <a:prstGeom prst="roundRect">
                <a:avLst>
                  <a:gd name="adj" fmla="val 6119"/>
                </a:avLst>
              </a:prstGeom>
              <a:ln>
                <a:solidFill>
                  <a:schemeClr val="tx1">
                    <a:alpha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Bullet4" descr="71ea7f6e-d27b-49ce-a033-d61070a1275a">
                <a:extLst>
                  <a:ext uri="{FF2B5EF4-FFF2-40B4-BE49-F238E27FC236}">
                    <a16:creationId xmlns:a16="http://schemas.microsoft.com/office/drawing/2014/main" id="{2C83B575-5E05-64E5-6361-02BACDA40D9A}"/>
                  </a:ext>
                </a:extLst>
              </p:cNvPr>
              <p:cNvSpPr txBox="1"/>
              <p:nvPr/>
            </p:nvSpPr>
            <p:spPr>
              <a:xfrm>
                <a:off x="9009045" y="3129280"/>
                <a:ext cx="2373064" cy="65388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>
                <a:normAutofit/>
              </a:bodyPr>
              <a:lstStyle/>
              <a:p>
                <a:pPr lvl="0" algn="ctr" defTabSz="913765">
                  <a:buSzPct val="25000"/>
                  <a:defRPr/>
                </a:pPr>
                <a:r>
                  <a:rPr lang="zh-CN" alt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在线培训考核</a:t>
                </a:r>
                <a:endParaRPr lang="en-US" dirty="0"/>
              </a:p>
            </p:txBody>
          </p:sp>
          <p:sp>
            <p:nvSpPr>
              <p:cNvPr id="19" name="Text4" descr="a340e82c-3a5a-4e59-b3fa-48206508dcb8">
                <a:extLst>
                  <a:ext uri="{FF2B5EF4-FFF2-40B4-BE49-F238E27FC236}">
                    <a16:creationId xmlns:a16="http://schemas.microsoft.com/office/drawing/2014/main" id="{69B3C9BB-D208-9734-A42C-C6D486FB2F84}"/>
                  </a:ext>
                </a:extLst>
              </p:cNvPr>
              <p:cNvSpPr txBox="1"/>
              <p:nvPr/>
            </p:nvSpPr>
            <p:spPr>
              <a:xfrm>
                <a:off x="9009045" y="3808567"/>
                <a:ext cx="2373064" cy="221123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normAutofit/>
              </a:bodyPr>
              <a:lstStyle/>
              <a:p>
                <a:pPr marL="171450" indent="-171450">
                  <a:lnSpc>
                    <a:spcPct val="120000"/>
                  </a:lnSpc>
                  <a:spcAft>
                    <a:spcPts val="600"/>
                  </a:spcAft>
                  <a:buClr>
                    <a:schemeClr val="accent1"/>
                  </a:buClr>
                  <a:buFont typeface="Arial" panose="020B0604020202020204" pitchFamily="34" charset="0"/>
                  <a:buChar char="•"/>
                </a:pPr>
                <a:r>
                  <a:rPr lang="zh-CN" altLang="en-US" sz="1200" dirty="0"/>
                  <a:t>提供基于VR/AR的在线操作培训与考核系统，降低培训成本，确保持证上岗，提升整体操作水平。</a:t>
                </a:r>
                <a:endParaRPr lang="en-US" dirty="0"/>
              </a:p>
            </p:txBody>
          </p:sp>
          <p:sp>
            <p:nvSpPr>
              <p:cNvPr id="20" name="Number4" descr="1d248c30-ddee-41ff-a0a8-213b0562721f">
                <a:extLst>
                  <a:ext uri="{FF2B5EF4-FFF2-40B4-BE49-F238E27FC236}">
                    <a16:creationId xmlns:a16="http://schemas.microsoft.com/office/drawing/2014/main" id="{778C0BEF-408F-A895-B408-758AC08D806E}"/>
                  </a:ext>
                </a:extLst>
              </p:cNvPr>
              <p:cNvSpPr/>
              <p:nvPr/>
            </p:nvSpPr>
            <p:spPr>
              <a:xfrm>
                <a:off x="9657114" y="2765526"/>
                <a:ext cx="1076926" cy="324000"/>
              </a:xfrm>
              <a:prstGeom prst="roundRect">
                <a:avLst>
                  <a:gd name="adj" fmla="val 50000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>
                <a:normAutofit fontScale="92500" lnSpcReduction="20000"/>
              </a:bodyPr>
              <a:lstStyle/>
              <a:p>
                <a:pPr algn="ctr"/>
                <a:r>
                  <a:rPr lang="en-US" altLang="zh-CN" sz="1600" b="1" dirty="0">
                    <a:solidFill>
                      <a:srgbClr val="FFFFFF"/>
                    </a:solidFill>
                  </a:rPr>
                  <a:t>04</a:t>
                </a:r>
                <a:endParaRPr lang="zh-CN" altLang="en-US" sz="16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9" name="Shape4" descr="a3b405d8-ebc5-441e-88af-ef8d41d6e3f9">
                <a:extLst>
                  <a:ext uri="{FF2B5EF4-FFF2-40B4-BE49-F238E27FC236}">
                    <a16:creationId xmlns:a16="http://schemas.microsoft.com/office/drawing/2014/main" id="{241ABEA8-E423-C8F9-5D65-7A19EE9E383E}"/>
                  </a:ext>
                </a:extLst>
              </p:cNvPr>
              <p:cNvSpPr/>
              <p:nvPr/>
            </p:nvSpPr>
            <p:spPr>
              <a:xfrm>
                <a:off x="10144092" y="2283935"/>
                <a:ext cx="102971" cy="102971"/>
              </a:xfrm>
              <a:prstGeom prst="ellipse">
                <a:avLst/>
              </a:prstGeom>
              <a:solidFill>
                <a:schemeClr val="bg1"/>
              </a:solidFill>
              <a:ln w="158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" name="标题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完善的人员管理</a:t>
            </a:r>
            <a:endParaRPr lang="en-US" dirty="0"/>
          </a:p>
        </p:txBody>
      </p:sp>
      <p:pic>
        <p:nvPicPr>
          <p:cNvPr id="26" name="图片 25">
            <a:extLst>
              <a:ext uri="{FF2B5EF4-FFF2-40B4-BE49-F238E27FC236}">
                <a16:creationId xmlns:a16="http://schemas.microsoft.com/office/drawing/2014/main" id="{0152DD9B-D1E4-4591-5E49-5999A61137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345" y="2523472"/>
            <a:ext cx="3959356" cy="228542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12d6a760-a759-4f67-b852-b4f351ba2f6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技术优势亮点</a:t>
            </a:r>
            <a:endParaRPr lang="en-US" dirty="0"/>
          </a:p>
        </p:txBody>
      </p:sp>
      <p:sp>
        <p:nvSpPr>
          <p:cNvPr id="3" name="文本占位符 2" descr="a54c6ad2-0687-4168-8591-1d78cc682eb6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r>
              <a:rPr lang="zh-CN" altLang="en-US" dirty="0"/>
              <a:t>我们凭借在传感器融合、人机交互和算法模型领域的深厚积累，打造了业界领先的独特技术优势。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95e24fb0-7d86-41bd-a49e-608144f3581d.source.4.zh-Hans.pptx" descr="0a0868f5-b42a-4987-9f7d-3416f497fd9f">
            <a:extLst>
              <a:ext uri="{FF2B5EF4-FFF2-40B4-BE49-F238E27FC236}">
                <a16:creationId xmlns:a16="http://schemas.microsoft.com/office/drawing/2014/main" id="{27104059-547F-A36B-6ECE-5D7D151D82E0}"/>
              </a:ext>
            </a:extLst>
          </p:cNvPr>
          <p:cNvGrpSpPr/>
          <p:nvPr/>
        </p:nvGrpSpPr>
        <p:grpSpPr>
          <a:xfrm>
            <a:off x="0" y="1130300"/>
            <a:ext cx="12192000" cy="5727700"/>
            <a:chOff x="0" y="1130300"/>
            <a:chExt cx="12192000" cy="5727700"/>
          </a:xfrm>
        </p:grpSpPr>
        <p:sp>
          <p:nvSpPr>
            <p:cNvPr id="5" name="矩形 4" descr="60611e1f-92e2-4627-9a0b-22c871f0edae">
              <a:extLst>
                <a:ext uri="{FF2B5EF4-FFF2-40B4-BE49-F238E27FC236}">
                  <a16:creationId xmlns:a16="http://schemas.microsoft.com/office/drawing/2014/main" id="{EAB6E923-63D5-E0F1-EF04-C4EF9FF1C70C}"/>
                </a:ext>
              </a:extLst>
            </p:cNvPr>
            <p:cNvSpPr/>
            <p:nvPr/>
          </p:nvSpPr>
          <p:spPr>
            <a:xfrm>
              <a:off x="0" y="1130300"/>
              <a:ext cx="12192000" cy="5727700"/>
            </a:xfrm>
            <a:prstGeom prst="rect">
              <a:avLst/>
            </a:prstGeom>
            <a:solidFill>
              <a:srgbClr val="0F0F0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cxnSp>
          <p:nvCxnSpPr>
            <p:cNvPr id="25" name="直接连接符 24" descr="22bc18e0-e090-493c-b5d4-e494eb9d61a7">
              <a:extLst>
                <a:ext uri="{FF2B5EF4-FFF2-40B4-BE49-F238E27FC236}">
                  <a16:creationId xmlns:a16="http://schemas.microsoft.com/office/drawing/2014/main" id="{C0506317-FE65-6D5A-C08E-9E2A3D4AAE44}"/>
                </a:ext>
              </a:extLst>
            </p:cNvPr>
            <p:cNvCxnSpPr/>
            <p:nvPr/>
          </p:nvCxnSpPr>
          <p:spPr>
            <a:xfrm>
              <a:off x="0" y="2075543"/>
              <a:ext cx="12192000" cy="0"/>
            </a:xfrm>
            <a:prstGeom prst="line">
              <a:avLst/>
            </a:prstGeom>
            <a:ln>
              <a:solidFill>
                <a:srgbClr val="FFFFFF">
                  <a:alpha val="7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itle" descr="7217847b-d476-40f5-814b-e112759073a0">
              <a:extLst>
                <a:ext uri="{FF2B5EF4-FFF2-40B4-BE49-F238E27FC236}">
                  <a16:creationId xmlns:a16="http://schemas.microsoft.com/office/drawing/2014/main" id="{4417BB4E-11AF-E2A0-43D0-EE38AAA7D027}"/>
                </a:ext>
              </a:extLst>
            </p:cNvPr>
            <p:cNvSpPr>
              <a:spLocks/>
            </p:cNvSpPr>
            <p:nvPr/>
          </p:nvSpPr>
          <p:spPr>
            <a:xfrm>
              <a:off x="660400" y="1130300"/>
              <a:ext cx="10858500" cy="6549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 anchorCtr="0">
              <a:normAutofit/>
            </a:bodyPr>
            <a:lstStyle/>
            <a:p>
              <a:pPr algn="ctr">
                <a:buSzPct val="25000"/>
              </a:pPr>
              <a:r>
                <a:rPr lang="zh-CN" altLang="en-US" sz="2400" b="1" dirty="0">
                  <a:solidFill>
                    <a:srgbClr val="FFFFFF"/>
                  </a:solidFill>
                  <a:cs typeface="+mn-ea"/>
                  <a:sym typeface="+mn-lt"/>
                </a:rPr>
                <a:t>如“鹰眼”般清晰感知复杂环境</a:t>
              </a:r>
              <a:endParaRPr lang="en-US" dirty="0"/>
            </a:p>
          </p:txBody>
        </p:sp>
        <p:grpSp>
          <p:nvGrpSpPr>
            <p:cNvPr id="6" name="组合 5" descr="f47e244e-6c02-4cb6-9281-a54941f9e989">
              <a:extLst>
                <a:ext uri="{FF2B5EF4-FFF2-40B4-BE49-F238E27FC236}">
                  <a16:creationId xmlns:a16="http://schemas.microsoft.com/office/drawing/2014/main" id="{E8EE2A68-3573-B24C-7727-4301C2BB1BDD}"/>
                </a:ext>
              </a:extLst>
            </p:cNvPr>
            <p:cNvGrpSpPr/>
            <p:nvPr/>
          </p:nvGrpSpPr>
          <p:grpSpPr>
            <a:xfrm>
              <a:off x="660400" y="1956707"/>
              <a:ext cx="2388082" cy="4177393"/>
              <a:chOff x="660400" y="1956707"/>
              <a:chExt cx="2388082" cy="4177393"/>
            </a:xfrm>
          </p:grpSpPr>
          <p:sp>
            <p:nvSpPr>
              <p:cNvPr id="16" name="ComponentBackground1" descr="956ec61f-e74f-489d-86f9-2af66471b072">
                <a:extLst>
                  <a:ext uri="{FF2B5EF4-FFF2-40B4-BE49-F238E27FC236}">
                    <a16:creationId xmlns:a16="http://schemas.microsoft.com/office/drawing/2014/main" id="{7B1BECF6-89CC-0D68-E6F4-AF2BFEDCFE7C}"/>
                  </a:ext>
                </a:extLst>
              </p:cNvPr>
              <p:cNvSpPr/>
              <p:nvPr/>
            </p:nvSpPr>
            <p:spPr>
              <a:xfrm>
                <a:off x="677327" y="2509024"/>
                <a:ext cx="2371155" cy="3625076"/>
              </a:xfrm>
              <a:prstGeom prst="roundRect">
                <a:avLst>
                  <a:gd name="adj" fmla="val 2425"/>
                </a:avLst>
              </a:prstGeom>
              <a:solidFill>
                <a:schemeClr val="tx2">
                  <a:alpha val="10000"/>
                </a:schemeClr>
              </a:solidFill>
              <a:ln w="6350">
                <a:solidFill>
                  <a:srgbClr val="FFFFFF">
                    <a:alpha val="50000"/>
                  </a:srgb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zh-CN" altLang="en-US">
                  <a:cs typeface="+mn-ea"/>
                  <a:sym typeface="+mn-lt"/>
                </a:endParaRPr>
              </a:p>
            </p:txBody>
          </p:sp>
          <p:sp>
            <p:nvSpPr>
              <p:cNvPr id="17" name="Text1" descr="3ba89379-5735-4db1-b5d5-e918dad2b0d7">
                <a:extLst>
                  <a:ext uri="{FF2B5EF4-FFF2-40B4-BE49-F238E27FC236}">
                    <a16:creationId xmlns:a16="http://schemas.microsoft.com/office/drawing/2014/main" id="{7A5CB60B-F71E-158F-9FAD-5733C04928D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9557" y="4400826"/>
                <a:ext cx="2226696" cy="1617402"/>
              </a:xfrm>
              <a:prstGeom prst="rect">
                <a:avLst/>
              </a:prstGeom>
              <a:noFill/>
            </p:spPr>
            <p:txBody>
              <a:bodyPr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200" dirty="0">
                    <a:solidFill>
                      <a:srgbClr val="FFFFFF"/>
                    </a:solidFill>
                    <a:cs typeface="+mn-ea"/>
                    <a:sym typeface="+mn-lt"/>
                  </a:rPr>
                  <a:t>融合激光雷达、毫米波雷达、高清摄像头、惯性测量单元（IMU）等多种传感器，构建冗余感知系统。</a:t>
                </a:r>
                <a:endParaRPr lang="en-US" dirty="0"/>
              </a:p>
            </p:txBody>
          </p:sp>
          <p:sp>
            <p:nvSpPr>
              <p:cNvPr id="18" name="Bullet1" descr="e8447cad-1b0f-4bcd-9cbe-7bb64c8eee9f">
                <a:extLst>
                  <a:ext uri="{FF2B5EF4-FFF2-40B4-BE49-F238E27FC236}">
                    <a16:creationId xmlns:a16="http://schemas.microsoft.com/office/drawing/2014/main" id="{82679CB8-31FF-C836-0FA4-3D3FAD3EE7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9557" y="3600451"/>
                <a:ext cx="2226696" cy="800374"/>
              </a:xfrm>
              <a:prstGeom prst="rect">
                <a:avLst/>
              </a:prstGeom>
              <a:noFill/>
            </p:spPr>
            <p:txBody>
              <a:bodyPr wrap="square" rtlCol="0" anchor="b">
                <a:normAutofit/>
              </a:bodyPr>
              <a:lstStyle/>
              <a:p>
                <a:r>
                  <a:rPr kumimoji="0" lang="zh-CN" altLang="en-US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多源传感器集成</a:t>
                </a:r>
                <a:endParaRPr lang="en-US" dirty="0"/>
              </a:p>
            </p:txBody>
          </p:sp>
          <p:sp>
            <p:nvSpPr>
              <p:cNvPr id="19" name="Number1" descr="9e920d84-2624-4e81-9773-1217d2185361">
                <a:extLst>
                  <a:ext uri="{FF2B5EF4-FFF2-40B4-BE49-F238E27FC236}">
                    <a16:creationId xmlns:a16="http://schemas.microsoft.com/office/drawing/2014/main" id="{B317D1D0-EA63-F434-52C0-6012DB5C9B0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49557" y="2771732"/>
                <a:ext cx="1640835" cy="65726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b" anchorCtr="0">
                <a:normAutofit lnSpcReduction="10000"/>
              </a:bodyPr>
              <a:lstStyle/>
              <a:p>
                <a:r>
                  <a:rPr lang="en-US" altLang="zh-CN" sz="4000" b="1" dirty="0">
                    <a:solidFill>
                      <a:srgbClr val="FFFFFF"/>
                    </a:solidFill>
                    <a:cs typeface="+mn-ea"/>
                    <a:sym typeface="+mn-lt"/>
                  </a:rPr>
                  <a:t>01</a:t>
                </a:r>
                <a:endParaRPr lang="zh-CN" altLang="en-US" sz="4000" b="1" dirty="0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Shape1" descr="1067ddb6-5aca-4d0c-9002-01dee09d7841">
                <a:extLst>
                  <a:ext uri="{FF2B5EF4-FFF2-40B4-BE49-F238E27FC236}">
                    <a16:creationId xmlns:a16="http://schemas.microsoft.com/office/drawing/2014/main" id="{5333E424-B858-A67F-BD14-25ECAFDA4C57}"/>
                  </a:ext>
                </a:extLst>
              </p:cNvPr>
              <p:cNvSpPr/>
              <p:nvPr/>
            </p:nvSpPr>
            <p:spPr>
              <a:xfrm>
                <a:off x="660400" y="1956707"/>
                <a:ext cx="244802" cy="242297"/>
              </a:xfrm>
              <a:prstGeom prst="ellipse">
                <a:avLst/>
              </a:prstGeom>
              <a:solidFill>
                <a:srgbClr val="181818"/>
              </a:solidFill>
              <a:ln>
                <a:solidFill>
                  <a:srgbClr val="FFFFFF">
                    <a:alpha val="40000"/>
                  </a:srgb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cs typeface="+mn-ea"/>
                  <a:sym typeface="+mn-lt"/>
                </a:endParaRPr>
              </a:p>
            </p:txBody>
          </p:sp>
        </p:grpSp>
        <p:grpSp>
          <p:nvGrpSpPr>
            <p:cNvPr id="7" name="组合 6" descr="b1318ed4-208a-4dc1-8200-be0748aae07a">
              <a:extLst>
                <a:ext uri="{FF2B5EF4-FFF2-40B4-BE49-F238E27FC236}">
                  <a16:creationId xmlns:a16="http://schemas.microsoft.com/office/drawing/2014/main" id="{0251F513-83F4-3FA6-7BC8-712E5C796314}"/>
                </a:ext>
              </a:extLst>
            </p:cNvPr>
            <p:cNvGrpSpPr/>
            <p:nvPr/>
          </p:nvGrpSpPr>
          <p:grpSpPr>
            <a:xfrm>
              <a:off x="3489516" y="1956707"/>
              <a:ext cx="2388082" cy="4177393"/>
              <a:chOff x="3489516" y="1956707"/>
              <a:chExt cx="2388082" cy="4177393"/>
            </a:xfrm>
          </p:grpSpPr>
          <p:sp>
            <p:nvSpPr>
              <p:cNvPr id="12" name="ComponentBackground2" descr="415e82e2-6b6d-415c-9bf1-c2dc9eef9b73">
                <a:extLst>
                  <a:ext uri="{FF2B5EF4-FFF2-40B4-BE49-F238E27FC236}">
                    <a16:creationId xmlns:a16="http://schemas.microsoft.com/office/drawing/2014/main" id="{9CBDB951-ACE7-7BB9-D2AE-E76628191CD0}"/>
                  </a:ext>
                </a:extLst>
              </p:cNvPr>
              <p:cNvSpPr/>
              <p:nvPr/>
            </p:nvSpPr>
            <p:spPr>
              <a:xfrm>
                <a:off x="3506443" y="2509024"/>
                <a:ext cx="2371155" cy="3625076"/>
              </a:xfrm>
              <a:prstGeom prst="roundRect">
                <a:avLst>
                  <a:gd name="adj" fmla="val 2656"/>
                </a:avLst>
              </a:prstGeom>
              <a:solidFill>
                <a:schemeClr val="accent1">
                  <a:alpha val="15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zh-CN" altLang="en-US" dirty="0">
                  <a:cs typeface="+mn-ea"/>
                  <a:sym typeface="+mn-lt"/>
                </a:endParaRPr>
              </a:p>
            </p:txBody>
          </p:sp>
          <p:sp>
            <p:nvSpPr>
              <p:cNvPr id="13" name="Text2" descr="ee469c03-3e41-4ec6-b50c-cd945c088c83">
                <a:extLst>
                  <a:ext uri="{FF2B5EF4-FFF2-40B4-BE49-F238E27FC236}">
                    <a16:creationId xmlns:a16="http://schemas.microsoft.com/office/drawing/2014/main" id="{8FF57D30-6980-2763-06B8-482812586F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78673" y="4400826"/>
                <a:ext cx="2226696" cy="1617402"/>
              </a:xfrm>
              <a:prstGeom prst="rect">
                <a:avLst/>
              </a:prstGeom>
              <a:noFill/>
            </p:spPr>
            <p:txBody>
              <a:bodyPr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200" dirty="0">
                    <a:solidFill>
                      <a:srgbClr val="FFFFFF"/>
                    </a:solidFill>
                    <a:cs typeface="+mn-ea"/>
                    <a:sym typeface="+mn-lt"/>
                  </a:rPr>
                  <a:t>实时生成高精度、厘米级的作业环境三维点云地图，为路径规划与避障提供可靠的基础数据。</a:t>
                </a:r>
                <a:endParaRPr lang="en-US" dirty="0"/>
              </a:p>
            </p:txBody>
          </p:sp>
          <p:sp>
            <p:nvSpPr>
              <p:cNvPr id="14" name="Bullet2" descr="987a9c55-2192-4a88-99ae-032b17efb3ba">
                <a:extLst>
                  <a:ext uri="{FF2B5EF4-FFF2-40B4-BE49-F238E27FC236}">
                    <a16:creationId xmlns:a16="http://schemas.microsoft.com/office/drawing/2014/main" id="{1C83856E-39CC-D067-18F8-280DF8DC3B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78673" y="3600451"/>
                <a:ext cx="2226696" cy="800374"/>
              </a:xfrm>
              <a:prstGeom prst="rect">
                <a:avLst/>
              </a:prstGeom>
              <a:noFill/>
            </p:spPr>
            <p:txBody>
              <a:bodyPr wrap="square" rtlCol="0" anchor="b">
                <a:normAutofit/>
              </a:bodyPr>
              <a:lstStyle/>
              <a:p>
                <a:r>
                  <a:rPr kumimoji="0" lang="zh-CN" altLang="en-US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环境3D重建</a:t>
                </a:r>
                <a:endParaRPr lang="en-US" dirty="0"/>
              </a:p>
            </p:txBody>
          </p:sp>
          <p:sp>
            <p:nvSpPr>
              <p:cNvPr id="15" name="Number2" descr="0ac29191-2442-4370-a22e-374cddf66e27">
                <a:extLst>
                  <a:ext uri="{FF2B5EF4-FFF2-40B4-BE49-F238E27FC236}">
                    <a16:creationId xmlns:a16="http://schemas.microsoft.com/office/drawing/2014/main" id="{739AE195-881D-5E21-AC74-F1AB335EB6F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578673" y="2771732"/>
                <a:ext cx="1640835" cy="65726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b" anchorCtr="0">
                <a:normAutofit lnSpcReduction="10000"/>
              </a:bodyPr>
              <a:lstStyle/>
              <a:p>
                <a:r>
                  <a:rPr lang="en-US" altLang="zh-CN" sz="4000" b="1" dirty="0">
                    <a:solidFill>
                      <a:srgbClr val="FFFFFF"/>
                    </a:solidFill>
                    <a:cs typeface="+mn-ea"/>
                    <a:sym typeface="+mn-lt"/>
                  </a:rPr>
                  <a:t>02</a:t>
                </a:r>
                <a:endParaRPr lang="zh-CN" altLang="en-US" sz="4000" b="1" dirty="0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6" name="Shape2" descr="42bf0d7a-cfd9-4def-a9bd-246ffa1272c5">
                <a:extLst>
                  <a:ext uri="{FF2B5EF4-FFF2-40B4-BE49-F238E27FC236}">
                    <a16:creationId xmlns:a16="http://schemas.microsoft.com/office/drawing/2014/main" id="{FBFE83CA-01E3-05F6-C4F9-56EFDDBBBEA3}"/>
                  </a:ext>
                </a:extLst>
              </p:cNvPr>
              <p:cNvSpPr/>
              <p:nvPr/>
            </p:nvSpPr>
            <p:spPr>
              <a:xfrm>
                <a:off x="3489516" y="1956707"/>
                <a:ext cx="244802" cy="242297"/>
              </a:xfrm>
              <a:prstGeom prst="ellipse">
                <a:avLst/>
              </a:prstGeom>
              <a:solidFill>
                <a:srgbClr val="260A00"/>
              </a:solidFill>
              <a:ln>
                <a:solidFill>
                  <a:schemeClr val="accent1">
                    <a:alpha val="8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grpSp>
          <p:nvGrpSpPr>
            <p:cNvPr id="21" name="组合 20" descr="a1e20217-9d52-440a-94f7-9612375fb17f">
              <a:extLst>
                <a:ext uri="{FF2B5EF4-FFF2-40B4-BE49-F238E27FC236}">
                  <a16:creationId xmlns:a16="http://schemas.microsoft.com/office/drawing/2014/main" id="{C6685046-6952-96F2-A526-6FC16C7D0822}"/>
                </a:ext>
              </a:extLst>
            </p:cNvPr>
            <p:cNvGrpSpPr/>
            <p:nvPr/>
          </p:nvGrpSpPr>
          <p:grpSpPr>
            <a:xfrm>
              <a:off x="6318632" y="1956707"/>
              <a:ext cx="2371154" cy="4177393"/>
              <a:chOff x="6318632" y="1956707"/>
              <a:chExt cx="2371154" cy="4177393"/>
            </a:xfrm>
          </p:grpSpPr>
          <p:sp>
            <p:nvSpPr>
              <p:cNvPr id="8" name="ComponentBackground3" descr="a475b3bd-180a-4bd1-b361-a38ac8ba54ea">
                <a:extLst>
                  <a:ext uri="{FF2B5EF4-FFF2-40B4-BE49-F238E27FC236}">
                    <a16:creationId xmlns:a16="http://schemas.microsoft.com/office/drawing/2014/main" id="{24C3041E-3F85-7C43-E09E-8C742345BE71}"/>
                  </a:ext>
                </a:extLst>
              </p:cNvPr>
              <p:cNvSpPr/>
              <p:nvPr/>
            </p:nvSpPr>
            <p:spPr>
              <a:xfrm>
                <a:off x="6318632" y="2509024"/>
                <a:ext cx="2371154" cy="3625076"/>
              </a:xfrm>
              <a:prstGeom prst="roundRect">
                <a:avLst>
                  <a:gd name="adj" fmla="val 2879"/>
                </a:avLst>
              </a:prstGeom>
              <a:solidFill>
                <a:schemeClr val="tx2">
                  <a:alpha val="10000"/>
                </a:schemeClr>
              </a:solidFill>
              <a:ln w="6350">
                <a:solidFill>
                  <a:srgbClr val="FFFFFF">
                    <a:alpha val="50000"/>
                  </a:srgb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zh-CN" altLang="en-US">
                  <a:cs typeface="+mn-ea"/>
                  <a:sym typeface="+mn-lt"/>
                </a:endParaRPr>
              </a:p>
            </p:txBody>
          </p:sp>
          <p:sp>
            <p:nvSpPr>
              <p:cNvPr id="9" name="Text3" descr="60940b0d-b4a6-4dcd-bce1-e5f408edba56">
                <a:extLst>
                  <a:ext uri="{FF2B5EF4-FFF2-40B4-BE49-F238E27FC236}">
                    <a16:creationId xmlns:a16="http://schemas.microsoft.com/office/drawing/2014/main" id="{CBAAFF5D-8AF3-796F-FC26-A577C21C33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90862" y="4400826"/>
                <a:ext cx="2226695" cy="1617402"/>
              </a:xfrm>
              <a:prstGeom prst="rect">
                <a:avLst/>
              </a:prstGeom>
              <a:noFill/>
            </p:spPr>
            <p:txBody>
              <a:bodyPr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200" dirty="0">
                    <a:solidFill>
                      <a:srgbClr val="FFFFFF"/>
                    </a:solidFill>
                    <a:cs typeface="+mn-ea"/>
                    <a:sym typeface="+mn-lt"/>
                  </a:rPr>
                  <a:t>基于深度学习算法，能够稳定识别工程车辆、行人、障碍物、道路边界等各类目标，识别率高达99%以上。</a:t>
                </a:r>
                <a:endParaRPr lang="en-US" dirty="0"/>
              </a:p>
            </p:txBody>
          </p:sp>
          <p:sp>
            <p:nvSpPr>
              <p:cNvPr id="10" name="Bullet3" descr="11b2946d-5886-48c0-812b-96e92abfaf50">
                <a:extLst>
                  <a:ext uri="{FF2B5EF4-FFF2-40B4-BE49-F238E27FC236}">
                    <a16:creationId xmlns:a16="http://schemas.microsoft.com/office/drawing/2014/main" id="{E56B1A98-CD05-508B-A5BF-87A3C5E9199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90862" y="3600451"/>
                <a:ext cx="2226695" cy="800374"/>
              </a:xfrm>
              <a:prstGeom prst="rect">
                <a:avLst/>
              </a:prstGeom>
              <a:noFill/>
            </p:spPr>
            <p:txBody>
              <a:bodyPr wrap="square" rtlCol="0" anchor="b">
                <a:normAutofit/>
              </a:bodyPr>
              <a:lstStyle/>
              <a:p>
                <a:r>
                  <a:rPr kumimoji="0" lang="zh-CN" altLang="en-US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目标精准识别</a:t>
                </a:r>
                <a:endParaRPr lang="en-US" dirty="0"/>
              </a:p>
            </p:txBody>
          </p:sp>
          <p:sp>
            <p:nvSpPr>
              <p:cNvPr id="11" name="Number3" descr="fc01f213-3fb9-465e-af4e-4e50ef8143eb">
                <a:extLst>
                  <a:ext uri="{FF2B5EF4-FFF2-40B4-BE49-F238E27FC236}">
                    <a16:creationId xmlns:a16="http://schemas.microsoft.com/office/drawing/2014/main" id="{410C4FB8-47C1-D146-5BC5-A7A3348ED07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390862" y="2771732"/>
                <a:ext cx="1640834" cy="65726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b" anchorCtr="0">
                <a:normAutofit lnSpcReduction="10000"/>
              </a:bodyPr>
              <a:lstStyle/>
              <a:p>
                <a:r>
                  <a:rPr lang="en-US" altLang="zh-CN" sz="4000" b="1" dirty="0">
                    <a:solidFill>
                      <a:srgbClr val="FFFFFF"/>
                    </a:solidFill>
                    <a:cs typeface="+mn-ea"/>
                    <a:sym typeface="+mn-lt"/>
                  </a:rPr>
                  <a:t>03</a:t>
                </a:r>
                <a:endParaRPr lang="zh-CN" altLang="en-US" sz="4000" b="1" dirty="0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0" name="Shape3" descr="4b418616-4b30-4584-8cac-8e1cc98845ba">
                <a:extLst>
                  <a:ext uri="{FF2B5EF4-FFF2-40B4-BE49-F238E27FC236}">
                    <a16:creationId xmlns:a16="http://schemas.microsoft.com/office/drawing/2014/main" id="{9267283C-14D7-FCFE-D22A-2CAE92A3C885}"/>
                  </a:ext>
                </a:extLst>
              </p:cNvPr>
              <p:cNvSpPr/>
              <p:nvPr/>
            </p:nvSpPr>
            <p:spPr>
              <a:xfrm>
                <a:off x="6318632" y="1956707"/>
                <a:ext cx="244801" cy="242297"/>
              </a:xfrm>
              <a:prstGeom prst="ellipse">
                <a:avLst/>
              </a:prstGeom>
              <a:solidFill>
                <a:srgbClr val="181818"/>
              </a:solidFill>
              <a:ln>
                <a:solidFill>
                  <a:srgbClr val="FFFFFF">
                    <a:alpha val="40000"/>
                  </a:srgb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grpSp>
          <p:nvGrpSpPr>
            <p:cNvPr id="22" name="组合 21" descr="b7d1557b-6614-40a5-aa36-33fd2abf010c">
              <a:extLst>
                <a:ext uri="{FF2B5EF4-FFF2-40B4-BE49-F238E27FC236}">
                  <a16:creationId xmlns:a16="http://schemas.microsoft.com/office/drawing/2014/main" id="{95C951EE-8CD9-4FC6-3E93-60CCD5DD2038}"/>
                </a:ext>
              </a:extLst>
            </p:cNvPr>
            <p:cNvGrpSpPr/>
            <p:nvPr/>
          </p:nvGrpSpPr>
          <p:grpSpPr>
            <a:xfrm>
              <a:off x="9130819" y="1956707"/>
              <a:ext cx="2388082" cy="4177393"/>
              <a:chOff x="9130819" y="1956707"/>
              <a:chExt cx="2388082" cy="4177393"/>
            </a:xfrm>
          </p:grpSpPr>
          <p:sp>
            <p:nvSpPr>
              <p:cNvPr id="35" name="ComponentBackground4" descr="6766b071-eb1c-4a9c-a9f8-2d333d1be90b">
                <a:extLst>
                  <a:ext uri="{FF2B5EF4-FFF2-40B4-BE49-F238E27FC236}">
                    <a16:creationId xmlns:a16="http://schemas.microsoft.com/office/drawing/2014/main" id="{22D5C9FC-CD1C-0A59-7384-674EBC0A6283}"/>
                  </a:ext>
                </a:extLst>
              </p:cNvPr>
              <p:cNvSpPr/>
              <p:nvPr/>
            </p:nvSpPr>
            <p:spPr>
              <a:xfrm>
                <a:off x="9147746" y="2509024"/>
                <a:ext cx="2371155" cy="3625076"/>
              </a:xfrm>
              <a:prstGeom prst="roundRect">
                <a:avLst>
                  <a:gd name="adj" fmla="val 2656"/>
                </a:avLst>
              </a:prstGeom>
              <a:solidFill>
                <a:schemeClr val="accent1">
                  <a:alpha val="15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zh-CN" altLang="en-US" dirty="0">
                  <a:cs typeface="+mn-ea"/>
                  <a:sym typeface="+mn-lt"/>
                </a:endParaRPr>
              </a:p>
            </p:txBody>
          </p:sp>
          <p:sp>
            <p:nvSpPr>
              <p:cNvPr id="36" name="Text4" descr="2ac6a55e-7849-4ff4-84f3-97d0f6586e36">
                <a:extLst>
                  <a:ext uri="{FF2B5EF4-FFF2-40B4-BE49-F238E27FC236}">
                    <a16:creationId xmlns:a16="http://schemas.microsoft.com/office/drawing/2014/main" id="{73444E15-B513-5266-FA47-B08B8A49DE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19976" y="4400826"/>
                <a:ext cx="2226696" cy="1617402"/>
              </a:xfrm>
              <a:prstGeom prst="rect">
                <a:avLst/>
              </a:prstGeom>
              <a:noFill/>
            </p:spPr>
            <p:txBody>
              <a:bodyPr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200" dirty="0">
                    <a:solidFill>
                      <a:srgbClr val="FFFFFF"/>
                    </a:solidFill>
                    <a:cs typeface="+mn-ea"/>
                    <a:sym typeface="+mn-lt"/>
                  </a:rPr>
                  <a:t>采用多传感器互补方案，具备强光、弱光、雨雾等恶劣天气下的工作能力，保障系统7x24小时稳定运行。</a:t>
                </a:r>
                <a:endParaRPr lang="en-US" dirty="0"/>
              </a:p>
            </p:txBody>
          </p:sp>
          <p:sp>
            <p:nvSpPr>
              <p:cNvPr id="37" name="Bullet4" descr="27e39b59-551d-4108-b47d-e68abb8170e7">
                <a:extLst>
                  <a:ext uri="{FF2B5EF4-FFF2-40B4-BE49-F238E27FC236}">
                    <a16:creationId xmlns:a16="http://schemas.microsoft.com/office/drawing/2014/main" id="{E825B31C-AAE1-F3D1-07C8-2EC18EB940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19976" y="3600451"/>
                <a:ext cx="2226696" cy="800374"/>
              </a:xfrm>
              <a:prstGeom prst="rect">
                <a:avLst/>
              </a:prstGeom>
              <a:noFill/>
            </p:spPr>
            <p:txBody>
              <a:bodyPr wrap="square" rtlCol="0" anchor="b">
                <a:normAutofit/>
              </a:bodyPr>
              <a:lstStyle/>
              <a:p>
                <a:r>
                  <a:rPr kumimoji="0" lang="zh-CN" altLang="en-US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全天候工作能力</a:t>
                </a:r>
                <a:endParaRPr lang="en-US" dirty="0"/>
              </a:p>
            </p:txBody>
          </p:sp>
          <p:sp>
            <p:nvSpPr>
              <p:cNvPr id="38" name="Number4" descr="668b051f-8e4c-4f87-b1d4-d28563f0ec96">
                <a:extLst>
                  <a:ext uri="{FF2B5EF4-FFF2-40B4-BE49-F238E27FC236}">
                    <a16:creationId xmlns:a16="http://schemas.microsoft.com/office/drawing/2014/main" id="{5055404D-9A83-7ECD-0B0D-60E812EA952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219976" y="2771732"/>
                <a:ext cx="1640835" cy="65726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b" anchorCtr="0">
                <a:normAutofit lnSpcReduction="10000"/>
              </a:bodyPr>
              <a:lstStyle/>
              <a:p>
                <a:r>
                  <a:rPr lang="en-US" altLang="zh-CN" sz="4000" b="1">
                    <a:solidFill>
                      <a:srgbClr val="FFFFFF"/>
                    </a:solidFill>
                    <a:cs typeface="+mn-ea"/>
                    <a:sym typeface="+mn-lt"/>
                  </a:rPr>
                  <a:t>04</a:t>
                </a:r>
                <a:endParaRPr lang="zh-CN" altLang="en-US" sz="4000" b="1" dirty="0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Shape4" descr="b1ec0889-5fb0-4ee4-a751-9f9400645b1b">
                <a:extLst>
                  <a:ext uri="{FF2B5EF4-FFF2-40B4-BE49-F238E27FC236}">
                    <a16:creationId xmlns:a16="http://schemas.microsoft.com/office/drawing/2014/main" id="{40B5E38D-3CBD-D50E-4659-76E6A62B442D}"/>
                  </a:ext>
                </a:extLst>
              </p:cNvPr>
              <p:cNvSpPr/>
              <p:nvPr/>
            </p:nvSpPr>
            <p:spPr>
              <a:xfrm>
                <a:off x="9130819" y="1956707"/>
                <a:ext cx="244802" cy="242297"/>
              </a:xfrm>
              <a:prstGeom prst="ellipse">
                <a:avLst/>
              </a:prstGeom>
              <a:solidFill>
                <a:srgbClr val="260A00"/>
              </a:solidFill>
              <a:ln>
                <a:solidFill>
                  <a:schemeClr val="accent1">
                    <a:alpha val="8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</p:grpSp>
      <p:sp>
        <p:nvSpPr>
          <p:cNvPr id="2" name="标题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自研传感器融合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47592e89-b1f7-4d52-b6b1-3a66f710108b.source.4.zh-Hans.pptx" descr="c11c5cf2-ebfe-40aa-8760-2d11294f799a">
            <a:extLst>
              <a:ext uri="{FF2B5EF4-FFF2-40B4-BE49-F238E27FC236}">
                <a16:creationId xmlns:a16="http://schemas.microsoft.com/office/drawing/2014/main" id="{21B1FC72-2FB4-5D7D-4D05-D6B9FEC9F51A}"/>
              </a:ext>
            </a:extLst>
          </p:cNvPr>
          <p:cNvGrpSpPr/>
          <p:nvPr/>
        </p:nvGrpSpPr>
        <p:grpSpPr>
          <a:xfrm>
            <a:off x="660399" y="1243979"/>
            <a:ext cx="10858500" cy="4370041"/>
            <a:chOff x="660399" y="1243979"/>
            <a:chExt cx="10858500" cy="4370041"/>
          </a:xfrm>
        </p:grpSpPr>
        <p:sp>
          <p:nvSpPr>
            <p:cNvPr id="43" name="矩形: 圆顶角 1" descr="815b8d80-41b6-491d-8043-8b896f55c7a2">
              <a:extLst>
                <a:ext uri="{FF2B5EF4-FFF2-40B4-BE49-F238E27FC236}">
                  <a16:creationId xmlns:a16="http://schemas.microsoft.com/office/drawing/2014/main" id="{EFBA2148-4D67-961C-0632-0683A3C11290}"/>
                </a:ext>
              </a:extLst>
            </p:cNvPr>
            <p:cNvSpPr>
              <a:spLocks/>
            </p:cNvSpPr>
            <p:nvPr/>
          </p:nvSpPr>
          <p:spPr>
            <a:xfrm>
              <a:off x="740505" y="2200108"/>
              <a:ext cx="2535241" cy="3413912"/>
            </a:xfrm>
            <a:prstGeom prst="flowChartOffpageConnector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  <a:effectLst>
              <a:outerShdw blurRad="533400" dist="50800" dir="5400000" algn="ctr" rotWithShape="0">
                <a:schemeClr val="accent1">
                  <a:alpha val="15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zh-CN" altLang="en-US" dirty="0"/>
            </a:p>
          </p:txBody>
        </p:sp>
        <p:grpSp>
          <p:nvGrpSpPr>
            <p:cNvPr id="3" name="组合 1" descr="8abd1a02-e900-4799-891d-431f8384faaa">
              <a:extLst>
                <a:ext uri="{FF2B5EF4-FFF2-40B4-BE49-F238E27FC236}">
                  <a16:creationId xmlns:a16="http://schemas.microsoft.com/office/drawing/2014/main" id="{6F5F34F0-3F9F-8EFC-9F3F-5EEFC74F570C}"/>
                </a:ext>
              </a:extLst>
            </p:cNvPr>
            <p:cNvGrpSpPr/>
            <p:nvPr/>
          </p:nvGrpSpPr>
          <p:grpSpPr>
            <a:xfrm>
              <a:off x="660399" y="2368961"/>
              <a:ext cx="2493145" cy="2982789"/>
              <a:chOff x="660399" y="2368961"/>
              <a:chExt cx="2493145" cy="2982789"/>
            </a:xfrm>
          </p:grpSpPr>
          <p:sp>
            <p:nvSpPr>
              <p:cNvPr id="44" name="Bullet1" descr="a52e7343-15e5-456e-ae80-55b56dc7d010">
                <a:extLst>
                  <a:ext uri="{FF2B5EF4-FFF2-40B4-BE49-F238E27FC236}">
                    <a16:creationId xmlns:a16="http://schemas.microsoft.com/office/drawing/2014/main" id="{B87CB309-59F1-E2E3-C15E-8A9C082E917D}"/>
                  </a:ext>
                </a:extLst>
              </p:cNvPr>
              <p:cNvSpPr txBox="1"/>
              <p:nvPr/>
            </p:nvSpPr>
            <p:spPr>
              <a:xfrm>
                <a:off x="862718" y="3257711"/>
                <a:ext cx="2290822" cy="8088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marL="0" marR="0" lvl="0" indent="0" defTabSz="913765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驾驶舱大屏交互</a:t>
                </a:r>
                <a:endParaRPr lang="en-US" dirty="0"/>
              </a:p>
            </p:txBody>
          </p:sp>
          <p:sp>
            <p:nvSpPr>
              <p:cNvPr id="45" name="Text1" descr="52b18774-d85f-4229-a6c7-f02de3b29d04">
                <a:extLst>
                  <a:ext uri="{FF2B5EF4-FFF2-40B4-BE49-F238E27FC236}">
                    <a16:creationId xmlns:a16="http://schemas.microsoft.com/office/drawing/2014/main" id="{D9DA336D-3549-277E-2A47-3067D46EBC21}"/>
                  </a:ext>
                </a:extLst>
              </p:cNvPr>
              <p:cNvSpPr txBox="1"/>
              <p:nvPr/>
            </p:nvSpPr>
            <p:spPr>
              <a:xfrm>
                <a:off x="862721" y="4153743"/>
                <a:ext cx="2290823" cy="11980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marL="0" marR="0" lvl="0" indent="0" defTabSz="913765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120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采用大尺寸、高亮度的触控显示屏，集成所有关键信息与操作控件，界面布局简洁、逻辑清晰。</a:t>
                </a:r>
                <a:endParaRPr lang="en-US" dirty="0"/>
              </a:p>
            </p:txBody>
          </p:sp>
          <p:sp>
            <p:nvSpPr>
              <p:cNvPr id="46" name="Number1" descr="347db737-b737-476e-b231-55291c708da7">
                <a:extLst>
                  <a:ext uri="{FF2B5EF4-FFF2-40B4-BE49-F238E27FC236}">
                    <a16:creationId xmlns:a16="http://schemas.microsoft.com/office/drawing/2014/main" id="{68AF5485-7008-4A2E-DE8F-C3289A2E7125}"/>
                  </a:ext>
                </a:extLst>
              </p:cNvPr>
              <p:cNvSpPr/>
              <p:nvPr/>
            </p:nvSpPr>
            <p:spPr>
              <a:xfrm>
                <a:off x="660399" y="2368961"/>
                <a:ext cx="2290827" cy="572508"/>
              </a:xfrm>
              <a:prstGeom prst="homePlate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75000">
                    <a:schemeClr val="accent1"/>
                  </a:gs>
                </a:gsLst>
                <a:lin ang="2700000" scaled="1"/>
                <a:tileRect/>
              </a:gradFill>
              <a:ln w="12700">
                <a:noFill/>
              </a:ln>
              <a:effectLst>
                <a:outerShdw blurRad="127000" dist="63500" dir="2700000" algn="tl" rotWithShape="0">
                  <a:schemeClr val="accent1">
                    <a:alpha val="15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en-US" altLang="zh-CN" sz="2400" b="1" dirty="0">
                    <a:solidFill>
                      <a:srgbClr val="FFFFFF"/>
                    </a:solidFill>
                    <a:cs typeface="+mn-ea"/>
                  </a:rPr>
                  <a:t>01</a:t>
                </a:r>
                <a:endParaRPr lang="zh-CN" altLang="en-US" sz="2400" b="1" dirty="0">
                  <a:solidFill>
                    <a:srgbClr val="FFFFFF"/>
                  </a:solidFill>
                  <a:cs typeface="+mn-ea"/>
                </a:endParaRPr>
              </a:p>
            </p:txBody>
          </p:sp>
        </p:grpSp>
        <p:sp>
          <p:nvSpPr>
            <p:cNvPr id="50" name="矩形: 圆顶角 1" descr="2c4cbbb5-5e87-4728-a6e9-f4aac2fcbad0">
              <a:extLst>
                <a:ext uri="{FF2B5EF4-FFF2-40B4-BE49-F238E27FC236}">
                  <a16:creationId xmlns:a16="http://schemas.microsoft.com/office/drawing/2014/main" id="{96E7AB9E-E752-A697-DDFA-87CBC915D13C}"/>
                </a:ext>
              </a:extLst>
            </p:cNvPr>
            <p:cNvSpPr>
              <a:spLocks/>
            </p:cNvSpPr>
            <p:nvPr/>
          </p:nvSpPr>
          <p:spPr>
            <a:xfrm>
              <a:off x="3489101" y="2200108"/>
              <a:ext cx="2535240" cy="3413912"/>
            </a:xfrm>
            <a:prstGeom prst="flowChartOffpageConnector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  <a:effectLst>
              <a:outerShdw blurRad="533400" dist="50800" dir="5400000" algn="ctr" rotWithShape="0">
                <a:schemeClr val="accent1">
                  <a:alpha val="15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zh-CN" altLang="en-US" dirty="0"/>
            </a:p>
          </p:txBody>
        </p:sp>
        <p:grpSp>
          <p:nvGrpSpPr>
            <p:cNvPr id="5" name="组合 4" descr="3da388fb-0497-499f-9c7e-2688bbfbed9e">
              <a:extLst>
                <a:ext uri="{FF2B5EF4-FFF2-40B4-BE49-F238E27FC236}">
                  <a16:creationId xmlns:a16="http://schemas.microsoft.com/office/drawing/2014/main" id="{64382F8D-204D-42F9-A5B1-473F72DD0713}"/>
                </a:ext>
              </a:extLst>
            </p:cNvPr>
            <p:cNvGrpSpPr/>
            <p:nvPr/>
          </p:nvGrpSpPr>
          <p:grpSpPr>
            <a:xfrm>
              <a:off x="3389502" y="2368961"/>
              <a:ext cx="2512637" cy="2982789"/>
              <a:chOff x="3389502" y="2368961"/>
              <a:chExt cx="2512637" cy="2982789"/>
            </a:xfrm>
          </p:grpSpPr>
          <p:sp>
            <p:nvSpPr>
              <p:cNvPr id="51" name="Bullet2" descr="786c66de-4ef3-4135-bbab-bdaecd1f36c7">
                <a:extLst>
                  <a:ext uri="{FF2B5EF4-FFF2-40B4-BE49-F238E27FC236}">
                    <a16:creationId xmlns:a16="http://schemas.microsoft.com/office/drawing/2014/main" id="{5FDB8AED-0F51-4380-D7DB-9620CF19E033}"/>
                  </a:ext>
                </a:extLst>
              </p:cNvPr>
              <p:cNvSpPr txBox="1"/>
              <p:nvPr/>
            </p:nvSpPr>
            <p:spPr>
              <a:xfrm>
                <a:off x="3611317" y="3257711"/>
                <a:ext cx="2290822" cy="8088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marL="0" marR="0" lvl="0" indent="0" defTabSz="913765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关键信息可视化</a:t>
                </a:r>
                <a:endParaRPr lang="en-US" dirty="0"/>
              </a:p>
            </p:txBody>
          </p:sp>
          <p:sp>
            <p:nvSpPr>
              <p:cNvPr id="52" name="Text2" descr="dffd0605-4bc4-483d-99a3-fb314e289e32">
                <a:extLst>
                  <a:ext uri="{FF2B5EF4-FFF2-40B4-BE49-F238E27FC236}">
                    <a16:creationId xmlns:a16="http://schemas.microsoft.com/office/drawing/2014/main" id="{93C066F4-67DB-A2F6-6C15-854675A6AA5E}"/>
                  </a:ext>
                </a:extLst>
              </p:cNvPr>
              <p:cNvSpPr txBox="1"/>
              <p:nvPr/>
            </p:nvSpPr>
            <p:spPr>
              <a:xfrm>
                <a:off x="3611317" y="4153743"/>
                <a:ext cx="2290822" cy="11980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marL="0" marR="0" lvl="0" indent="0" defTabSz="913765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120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将复杂的设备状态、作业指令和周围环境信息，通过动画、图标等可视化形式直观呈现，降低操作门槛。</a:t>
                </a:r>
                <a:endParaRPr lang="en-US" dirty="0"/>
              </a:p>
            </p:txBody>
          </p:sp>
          <p:sp>
            <p:nvSpPr>
              <p:cNvPr id="53" name="Number2" descr="42f4f001-1ce4-4d9d-b37e-cfe300556011">
                <a:extLst>
                  <a:ext uri="{FF2B5EF4-FFF2-40B4-BE49-F238E27FC236}">
                    <a16:creationId xmlns:a16="http://schemas.microsoft.com/office/drawing/2014/main" id="{ACDE8BAA-7EE8-8EC1-9634-88F1243E1B68}"/>
                  </a:ext>
                </a:extLst>
              </p:cNvPr>
              <p:cNvSpPr/>
              <p:nvPr/>
            </p:nvSpPr>
            <p:spPr>
              <a:xfrm>
                <a:off x="3389502" y="2368961"/>
                <a:ext cx="2290825" cy="572508"/>
              </a:xfrm>
              <a:prstGeom prst="homePlate">
                <a:avLst/>
              </a:prstGeom>
              <a:gradFill flip="none" rotWithShape="1"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75000">
                    <a:schemeClr val="accent2"/>
                  </a:gs>
                </a:gsLst>
                <a:lin ang="2700000" scaled="1"/>
                <a:tileRect/>
              </a:gradFill>
              <a:ln w="12700">
                <a:noFill/>
              </a:ln>
              <a:effectLst>
                <a:outerShdw blurRad="127000" dist="63500" dir="2700000" algn="tl" rotWithShape="0">
                  <a:schemeClr val="accent2">
                    <a:alpha val="15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en-US" altLang="zh-CN" sz="2400" b="1" dirty="0">
                    <a:solidFill>
                      <a:srgbClr val="FFFFFF"/>
                    </a:solidFill>
                    <a:cs typeface="+mn-ea"/>
                  </a:rPr>
                  <a:t>02</a:t>
                </a:r>
                <a:endParaRPr lang="zh-CN" altLang="en-US" sz="2400" b="1" dirty="0">
                  <a:solidFill>
                    <a:srgbClr val="FFFFFF"/>
                  </a:solidFill>
                  <a:cs typeface="+mn-ea"/>
                </a:endParaRPr>
              </a:p>
            </p:txBody>
          </p:sp>
        </p:grpSp>
        <p:sp>
          <p:nvSpPr>
            <p:cNvPr id="57" name="矩形: 圆顶角 1" descr="bc453f39-8213-4bfe-949f-50005669b9b5">
              <a:extLst>
                <a:ext uri="{FF2B5EF4-FFF2-40B4-BE49-F238E27FC236}">
                  <a16:creationId xmlns:a16="http://schemas.microsoft.com/office/drawing/2014/main" id="{9DEA1F1D-6E03-0C7F-AB24-CCD89A94AAAF}"/>
                </a:ext>
              </a:extLst>
            </p:cNvPr>
            <p:cNvSpPr>
              <a:spLocks/>
            </p:cNvSpPr>
            <p:nvPr/>
          </p:nvSpPr>
          <p:spPr>
            <a:xfrm>
              <a:off x="6237699" y="2200108"/>
              <a:ext cx="2535240" cy="3413912"/>
            </a:xfrm>
            <a:prstGeom prst="flowChartOffpageConnector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  <a:effectLst>
              <a:outerShdw blurRad="533400" dist="50800" dir="5400000" algn="ctr" rotWithShape="0">
                <a:schemeClr val="accent1">
                  <a:alpha val="15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lang="zh-CN" altLang="en-US" dirty="0"/>
            </a:p>
          </p:txBody>
        </p:sp>
        <p:grpSp>
          <p:nvGrpSpPr>
            <p:cNvPr id="6" name="组合 5" descr="a60c191b-327d-4eb5-8c5d-d396c157aa9f">
              <a:extLst>
                <a:ext uri="{FF2B5EF4-FFF2-40B4-BE49-F238E27FC236}">
                  <a16:creationId xmlns:a16="http://schemas.microsoft.com/office/drawing/2014/main" id="{92CD2298-1DE7-D9CC-4ACF-690F7B94B16B}"/>
                </a:ext>
              </a:extLst>
            </p:cNvPr>
            <p:cNvGrpSpPr/>
            <p:nvPr/>
          </p:nvGrpSpPr>
          <p:grpSpPr>
            <a:xfrm>
              <a:off x="6138100" y="2368959"/>
              <a:ext cx="2512637" cy="2982789"/>
              <a:chOff x="6138100" y="2368959"/>
              <a:chExt cx="2512637" cy="2982789"/>
            </a:xfrm>
          </p:grpSpPr>
          <p:sp>
            <p:nvSpPr>
              <p:cNvPr id="58" name="Bullet3" descr="e9b765f9-ab31-4afd-890f-c7df15214b01">
                <a:extLst>
                  <a:ext uri="{FF2B5EF4-FFF2-40B4-BE49-F238E27FC236}">
                    <a16:creationId xmlns:a16="http://schemas.microsoft.com/office/drawing/2014/main" id="{B7986D11-1135-C113-8BEF-ECF8EA6B732E}"/>
                  </a:ext>
                </a:extLst>
              </p:cNvPr>
              <p:cNvSpPr txBox="1"/>
              <p:nvPr/>
            </p:nvSpPr>
            <p:spPr>
              <a:xfrm>
                <a:off x="6359915" y="3257709"/>
                <a:ext cx="2290822" cy="8088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marL="0" marR="0" lvl="0" indent="0" defTabSz="913765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语音交互辅助</a:t>
                </a:r>
                <a:endParaRPr lang="en-US" dirty="0"/>
              </a:p>
            </p:txBody>
          </p:sp>
          <p:sp>
            <p:nvSpPr>
              <p:cNvPr id="59" name="Text3" descr="b5ed1d3f-f8a6-4134-89f5-b475044b031d">
                <a:extLst>
                  <a:ext uri="{FF2B5EF4-FFF2-40B4-BE49-F238E27FC236}">
                    <a16:creationId xmlns:a16="http://schemas.microsoft.com/office/drawing/2014/main" id="{BCE0F83F-B551-BEB0-2155-8785521CA91C}"/>
                  </a:ext>
                </a:extLst>
              </p:cNvPr>
              <p:cNvSpPr txBox="1"/>
              <p:nvPr/>
            </p:nvSpPr>
            <p:spPr>
              <a:xfrm>
                <a:off x="6359915" y="4153741"/>
                <a:ext cx="2290822" cy="11980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marL="0" marR="0" lvl="0" indent="0" defTabSz="913765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120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支持语音指令进行任务切换、状态查询等操作，解放操作手的双手，让作业过程更加专注和安全。</a:t>
                </a:r>
                <a:endParaRPr lang="en-US" dirty="0"/>
              </a:p>
            </p:txBody>
          </p:sp>
          <p:sp>
            <p:nvSpPr>
              <p:cNvPr id="60" name="Number3" descr="9ca55cdf-53c4-4542-8e73-a68b63021831">
                <a:extLst>
                  <a:ext uri="{FF2B5EF4-FFF2-40B4-BE49-F238E27FC236}">
                    <a16:creationId xmlns:a16="http://schemas.microsoft.com/office/drawing/2014/main" id="{FA5C2A86-682C-2232-B440-E34DCEBC93F0}"/>
                  </a:ext>
                </a:extLst>
              </p:cNvPr>
              <p:cNvSpPr/>
              <p:nvPr/>
            </p:nvSpPr>
            <p:spPr>
              <a:xfrm>
                <a:off x="6138100" y="2368959"/>
                <a:ext cx="2290825" cy="572508"/>
              </a:xfrm>
              <a:prstGeom prst="homePlate">
                <a:avLst/>
              </a:prstGeom>
              <a:gradFill flip="none" rotWithShape="1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75000">
                    <a:schemeClr val="accent3"/>
                  </a:gs>
                </a:gsLst>
                <a:lin ang="2700000" scaled="1"/>
                <a:tileRect/>
              </a:gradFill>
              <a:ln w="12700">
                <a:noFill/>
              </a:ln>
              <a:effectLst>
                <a:outerShdw blurRad="127000" dist="63500" dir="2700000" algn="tl" rotWithShape="0">
                  <a:schemeClr val="accent3">
                    <a:alpha val="15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/>
              <a:p>
                <a:pPr algn="ctr"/>
                <a:r>
                  <a:rPr lang="en-US" altLang="zh-CN" sz="2400" b="1" dirty="0">
                    <a:solidFill>
                      <a:srgbClr val="FFFFFF"/>
                    </a:solidFill>
                    <a:cs typeface="+mn-ea"/>
                  </a:rPr>
                  <a:t>03</a:t>
                </a:r>
                <a:endParaRPr lang="zh-CN" altLang="en-US" sz="2400" b="1" dirty="0">
                  <a:solidFill>
                    <a:srgbClr val="FFFFFF"/>
                  </a:solidFill>
                  <a:cs typeface="+mn-ea"/>
                </a:endParaRPr>
              </a:p>
            </p:txBody>
          </p:sp>
        </p:grpSp>
        <p:sp>
          <p:nvSpPr>
            <p:cNvPr id="36" name="矩形: 圆顶角 39" descr="4f04ee19-4b8d-44d8-b372-7fe916711ae7">
              <a:extLst>
                <a:ext uri="{FF2B5EF4-FFF2-40B4-BE49-F238E27FC236}">
                  <a16:creationId xmlns:a16="http://schemas.microsoft.com/office/drawing/2014/main" id="{C4C5BE6E-5310-6E0A-8CFB-6E8ADAF7EB36}"/>
                </a:ext>
              </a:extLst>
            </p:cNvPr>
            <p:cNvSpPr>
              <a:spLocks/>
            </p:cNvSpPr>
            <p:nvPr/>
          </p:nvSpPr>
          <p:spPr>
            <a:xfrm>
              <a:off x="8983659" y="2200111"/>
              <a:ext cx="2535240" cy="3413909"/>
            </a:xfrm>
            <a:prstGeom prst="flowChartOffpageConnector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  <a:effectLst>
              <a:outerShdw blurRad="533400" dist="50800" dir="5400000" algn="ctr" rotWithShape="0">
                <a:schemeClr val="accent1">
                  <a:alpha val="15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dirty="0"/>
            </a:p>
          </p:txBody>
        </p:sp>
        <p:grpSp>
          <p:nvGrpSpPr>
            <p:cNvPr id="7" name="组合 6" descr="83b28689-0eda-4b25-a973-cbbce2610250">
              <a:extLst>
                <a:ext uri="{FF2B5EF4-FFF2-40B4-BE49-F238E27FC236}">
                  <a16:creationId xmlns:a16="http://schemas.microsoft.com/office/drawing/2014/main" id="{64BBDD88-9827-374B-16CF-0337CDFAE5A1}"/>
                </a:ext>
              </a:extLst>
            </p:cNvPr>
            <p:cNvGrpSpPr/>
            <p:nvPr/>
          </p:nvGrpSpPr>
          <p:grpSpPr>
            <a:xfrm>
              <a:off x="8886695" y="2368960"/>
              <a:ext cx="2510001" cy="2982792"/>
              <a:chOff x="8886695" y="2368960"/>
              <a:chExt cx="2510001" cy="2982792"/>
            </a:xfrm>
          </p:grpSpPr>
          <p:sp>
            <p:nvSpPr>
              <p:cNvPr id="37" name="Bullet4" descr="d3cecadd-16de-4828-a21f-0e4d863eeaa0">
                <a:extLst>
                  <a:ext uri="{FF2B5EF4-FFF2-40B4-BE49-F238E27FC236}">
                    <a16:creationId xmlns:a16="http://schemas.microsoft.com/office/drawing/2014/main" id="{D52F222D-A156-1540-17A7-7ECEB25FAA09}"/>
                  </a:ext>
                </a:extLst>
              </p:cNvPr>
              <p:cNvSpPr txBox="1"/>
              <p:nvPr/>
            </p:nvSpPr>
            <p:spPr>
              <a:xfrm>
                <a:off x="9105874" y="3257713"/>
                <a:ext cx="2290822" cy="80889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defTabSz="913765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手机APP远程管控</a:t>
                </a:r>
                <a:endParaRPr lang="en-US" dirty="0"/>
              </a:p>
            </p:txBody>
          </p:sp>
          <p:sp>
            <p:nvSpPr>
              <p:cNvPr id="38" name="Text4" descr="e167457c-e74d-42d0-8b42-66abe4a7f263">
                <a:extLst>
                  <a:ext uri="{FF2B5EF4-FFF2-40B4-BE49-F238E27FC236}">
                    <a16:creationId xmlns:a16="http://schemas.microsoft.com/office/drawing/2014/main" id="{EAED0EFD-E7F7-CF49-0B12-9392EF324B43}"/>
                  </a:ext>
                </a:extLst>
              </p:cNvPr>
              <p:cNvSpPr txBox="1"/>
              <p:nvPr/>
            </p:nvSpPr>
            <p:spPr>
              <a:xfrm>
                <a:off x="9105874" y="4153746"/>
                <a:ext cx="2290822" cy="11980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rm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defTabSz="913765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120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提供移动端应用，管理人员可随时随地查看设备状态、审批维保申请、接收报警信息，实现移动化管理。</a:t>
                </a:r>
                <a:endParaRPr lang="en-US" dirty="0"/>
              </a:p>
            </p:txBody>
          </p:sp>
          <p:sp>
            <p:nvSpPr>
              <p:cNvPr id="39" name="Number4" descr="fe8df6e2-1927-4691-b260-c932fb059271">
                <a:extLst>
                  <a:ext uri="{FF2B5EF4-FFF2-40B4-BE49-F238E27FC236}">
                    <a16:creationId xmlns:a16="http://schemas.microsoft.com/office/drawing/2014/main" id="{C0D8F52B-FD82-2633-6AC5-C7D429E330F0}"/>
                  </a:ext>
                </a:extLst>
              </p:cNvPr>
              <p:cNvSpPr/>
              <p:nvPr/>
            </p:nvSpPr>
            <p:spPr>
              <a:xfrm>
                <a:off x="8886695" y="2368960"/>
                <a:ext cx="2285556" cy="572507"/>
              </a:xfrm>
              <a:prstGeom prst="homePlate">
                <a:avLst/>
              </a:prstGeom>
              <a:gradFill flip="none" rotWithShape="1">
                <a:gsLst>
                  <a:gs pos="0">
                    <a:schemeClr val="accent4">
                      <a:lumMod val="60000"/>
                      <a:lumOff val="40000"/>
                    </a:schemeClr>
                  </a:gs>
                  <a:gs pos="75000">
                    <a:schemeClr val="accent4"/>
                  </a:gs>
                </a:gsLst>
                <a:lin ang="2700000" scaled="1"/>
                <a:tileRect/>
              </a:gradFill>
              <a:ln w="12700">
                <a:noFill/>
              </a:ln>
              <a:effectLst>
                <a:outerShdw blurRad="127000" dist="63500" dir="2700000" algn="tl" rotWithShape="0">
                  <a:schemeClr val="accent4">
                    <a:alpha val="15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 dirty="0">
                    <a:solidFill>
                      <a:srgbClr val="FFFFFF"/>
                    </a:solidFill>
                    <a:cs typeface="+mn-ea"/>
                  </a:rPr>
                  <a:t>04</a:t>
                </a:r>
                <a:endParaRPr lang="zh-CN" altLang="en-US" sz="2400" b="1" dirty="0">
                  <a:solidFill>
                    <a:srgbClr val="FFFFFF"/>
                  </a:solidFill>
                  <a:cs typeface="+mn-ea"/>
                </a:endParaRPr>
              </a:p>
            </p:txBody>
          </p:sp>
        </p:grpSp>
        <p:sp>
          <p:nvSpPr>
            <p:cNvPr id="83" name="Title" descr="0395ef7e-e033-46c9-a37b-edccb9a7b80d">
              <a:extLst>
                <a:ext uri="{FF2B5EF4-FFF2-40B4-BE49-F238E27FC236}">
                  <a16:creationId xmlns:a16="http://schemas.microsoft.com/office/drawing/2014/main" id="{FDF9AC53-A5EC-9258-53E4-E15C3608CC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0399" y="1243979"/>
              <a:ext cx="10858500" cy="69385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 anchorCtr="0">
              <a:normAutofit/>
            </a:bodyPr>
            <a:lstStyle/>
            <a:p>
              <a:pPr algn="ctr">
                <a:buSzPct val="25000"/>
              </a:pPr>
              <a:r>
                <a:rPr lang="zh-CN" altLang="en-US" sz="2400" b="1" dirty="0">
                  <a:solidFill>
                    <a:schemeClr val="tx1"/>
                  </a:solidFill>
                </a:rPr>
                <a:t>极简交互设计，让智能系统人人可用</a:t>
              </a:r>
              <a:endParaRPr lang="en-US" dirty="0"/>
            </a:p>
          </p:txBody>
        </p:sp>
      </p:grpSp>
      <p:sp>
        <p:nvSpPr>
          <p:cNvPr id="2" name="标题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友善人机界面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12d6a760-a759-4f67-b852-b4f351ba2f6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关于域感科技</a:t>
            </a:r>
            <a:endParaRPr lang="en-US" dirty="0"/>
          </a:p>
        </p:txBody>
      </p:sp>
      <p:sp>
        <p:nvSpPr>
          <p:cNvPr id="3" name="文本占位符 2" descr="a54c6ad2-0687-4168-8591-1d78cc682eb6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r>
              <a:rPr lang="zh-CN" altLang="en-US" dirty="0"/>
              <a:t>我们是一家深耕具身智能领域的创新型科技企业，聚焦检测、控制与规划等核心技术研发，构建了从底层算法突破到产品落地应用、从系统集成部署到场景化服务落地的完整业务体系。</a:t>
            </a:r>
          </a:p>
          <a:p>
            <a:r>
              <a:rPr lang="zh-CN" altLang="en-US" dirty="0"/>
              <a:t>公司以自主导航、</a:t>
            </a:r>
            <a:r>
              <a:rPr lang="en-US" altLang="zh-CN" dirty="0"/>
              <a:t>AI</a:t>
            </a:r>
            <a:r>
              <a:rPr lang="zh-CN" altLang="en-US" dirty="0"/>
              <a:t>检测等关键技术为核心，实现智能体在复杂动态环境中的高精度感知、自主决策与可靠执行，为工业级多场景智能化应用提供稳定、可信、可持续演进的技术支撑。</a:t>
            </a:r>
          </a:p>
          <a:p>
            <a:r>
              <a:rPr lang="zh-CN" altLang="en-US" dirty="0"/>
              <a:t>域感科技以“技术赋能智能升级”为使命，致力于成为领先的具身智能核心技术提供商与行业解决方案服务商，为智能制造升级与数字经济高质量发展注入新动能。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3e705e7f-cae4-4e44-8b42-2ac9966e8395.source.3.zh-Hans.pptx" descr="6c06c85d-574e-4e1b-925b-8ce69c63d492">
            <a:extLst>
              <a:ext uri="{FF2B5EF4-FFF2-40B4-BE49-F238E27FC236}">
                <a16:creationId xmlns:a16="http://schemas.microsoft.com/office/drawing/2014/main" id="{1BCFDC81-3181-A9E1-71E5-A8D38447BB7C}"/>
              </a:ext>
            </a:extLst>
          </p:cNvPr>
          <p:cNvGrpSpPr/>
          <p:nvPr/>
        </p:nvGrpSpPr>
        <p:grpSpPr>
          <a:xfrm>
            <a:off x="660399" y="1130302"/>
            <a:ext cx="10858501" cy="5003798"/>
            <a:chOff x="660399" y="1130302"/>
            <a:chExt cx="10858501" cy="5003798"/>
          </a:xfrm>
        </p:grpSpPr>
        <p:sp>
          <p:nvSpPr>
            <p:cNvPr id="56" name="Com" descr="bdb952f0-1efc-436d-b68e-746d4b3c13a2">
              <a:extLst>
                <a:ext uri="{FF2B5EF4-FFF2-40B4-BE49-F238E27FC236}">
                  <a16:creationId xmlns:a16="http://schemas.microsoft.com/office/drawing/2014/main" id="{0B1554EC-9161-FEA1-6D26-49320F5A28C7}"/>
                </a:ext>
              </a:extLst>
            </p:cNvPr>
            <p:cNvSpPr/>
            <p:nvPr/>
          </p:nvSpPr>
          <p:spPr>
            <a:xfrm>
              <a:off x="4312577" y="2203452"/>
              <a:ext cx="3566847" cy="3930648"/>
            </a:xfrm>
            <a:prstGeom prst="roundRect">
              <a:avLst>
                <a:gd name="adj" fmla="val 0"/>
              </a:avLst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square" lIns="91440" tIns="45720" rIns="91440" bIns="45720" anchor="ctr">
              <a:norm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  <a:cs typeface="+mn-ea"/>
              </a:endParaRPr>
            </a:p>
          </p:txBody>
        </p:sp>
        <p:sp>
          <p:nvSpPr>
            <p:cNvPr id="3" name="PictureMisc1" descr="9499be4e-8038-4c8d-8b15-7267c325caeb">
              <a:extLst>
                <a:ext uri="{FF2B5EF4-FFF2-40B4-BE49-F238E27FC236}">
                  <a16:creationId xmlns:a16="http://schemas.microsoft.com/office/drawing/2014/main" id="{FE73F0A9-D3D7-F42D-9555-0F6B6A24ADA1}"/>
                </a:ext>
              </a:extLst>
            </p:cNvPr>
            <p:cNvSpPr/>
            <p:nvPr/>
          </p:nvSpPr>
          <p:spPr>
            <a:xfrm>
              <a:off x="660400" y="1792928"/>
              <a:ext cx="10858500" cy="1120580"/>
            </a:xfrm>
            <a:prstGeom prst="roundRect">
              <a:avLst>
                <a:gd name="adj" fmla="val 0"/>
              </a:avLst>
            </a:prstGeom>
            <a:blipFill>
              <a:blip r:embed="rId2"/>
              <a:srcRect/>
              <a:stretch>
                <a:fillRect t="-205427" b="-125607"/>
              </a:stretch>
            </a:blipFill>
            <a:ln w="38100">
              <a:noFill/>
              <a:round/>
              <a:headEnd/>
              <a:tailE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cs typeface="+mn-ea"/>
              </a:endParaRPr>
            </a:p>
          </p:txBody>
        </p:sp>
        <p:sp>
          <p:nvSpPr>
            <p:cNvPr id="8" name="Title" descr="d1b88d34-5b52-4345-b6fc-0c821ac5084b">
              <a:extLst>
                <a:ext uri="{FF2B5EF4-FFF2-40B4-BE49-F238E27FC236}">
                  <a16:creationId xmlns:a16="http://schemas.microsoft.com/office/drawing/2014/main" id="{05190E42-A56B-4AF9-B125-27E29FB48210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660399" y="1130302"/>
              <a:ext cx="10858500" cy="55018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ctr">
              <a:normAutofit/>
            </a:bodyPr>
            <a:lstStyle/>
            <a:p>
              <a:r>
                <a:rPr lang="zh-CN" altLang="en-US" sz="2400" b="1" dirty="0">
                  <a:cs typeface="+mn-ea"/>
                  <a:sym typeface="+mn-lt"/>
                </a:rPr>
                <a:t>汇聚顶尖人才，构筑核心竞争力</a:t>
              </a:r>
              <a:endParaRPr lang="en-US" dirty="0"/>
            </a:p>
          </p:txBody>
        </p:sp>
        <p:grpSp>
          <p:nvGrpSpPr>
            <p:cNvPr id="73" name="组合 72" descr="7ecbe9c0-d81f-4ed6-91f8-97933284f3cc">
              <a:extLst>
                <a:ext uri="{FF2B5EF4-FFF2-40B4-BE49-F238E27FC236}">
                  <a16:creationId xmlns:a16="http://schemas.microsoft.com/office/drawing/2014/main" id="{16566C86-B6AD-78D2-0B6B-31E2AED1F25C}"/>
                </a:ext>
              </a:extLst>
            </p:cNvPr>
            <p:cNvGrpSpPr/>
            <p:nvPr/>
          </p:nvGrpSpPr>
          <p:grpSpPr>
            <a:xfrm>
              <a:off x="795679" y="3025946"/>
              <a:ext cx="3459659" cy="2995715"/>
              <a:chOff x="795679" y="3025946"/>
              <a:chExt cx="3459659" cy="2995715"/>
            </a:xfrm>
          </p:grpSpPr>
          <p:sp>
            <p:nvSpPr>
              <p:cNvPr id="10" name="Number1" descr="b8ef13c9-0f7b-41c9-8116-e66b31c0db20">
                <a:extLst>
                  <a:ext uri="{FF2B5EF4-FFF2-40B4-BE49-F238E27FC236}">
                    <a16:creationId xmlns:a16="http://schemas.microsoft.com/office/drawing/2014/main" id="{F2144211-0FC2-48E0-9180-75A96BC0E24A}"/>
                  </a:ext>
                </a:extLst>
              </p:cNvPr>
              <p:cNvSpPr/>
              <p:nvPr/>
            </p:nvSpPr>
            <p:spPr>
              <a:xfrm>
                <a:off x="903596" y="3025946"/>
                <a:ext cx="381600" cy="382702"/>
              </a:xfrm>
              <a:prstGeom prst="rect">
                <a:avLst/>
              </a:prstGeom>
              <a:noFill/>
              <a:ln w="127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lIns="91440" tIns="45720" rIns="91440" bIns="45720" anchor="ctr">
                <a:normAutofit/>
              </a:bodyPr>
              <a:lstStyle/>
              <a:p>
                <a:pPr algn="ctr"/>
                <a:r>
                  <a:rPr lang="en-US" altLang="zh-CN" sz="1400" b="1" dirty="0">
                    <a:cs typeface="+mn-ea"/>
                  </a:rPr>
                  <a:t>1</a:t>
                </a:r>
                <a:endParaRPr lang="zh-CN" altLang="en-US" sz="1400" b="1" dirty="0">
                  <a:cs typeface="+mn-ea"/>
                </a:endParaRPr>
              </a:p>
            </p:txBody>
          </p:sp>
          <p:sp>
            <p:nvSpPr>
              <p:cNvPr id="12" name="Bullet1" descr="f3bc98c0-11dc-4e0d-9c0c-1cb0c8adf926">
                <a:extLst>
                  <a:ext uri="{FF2B5EF4-FFF2-40B4-BE49-F238E27FC236}">
                    <a16:creationId xmlns:a16="http://schemas.microsoft.com/office/drawing/2014/main" id="{ED6D94B0-6B05-7199-FFD0-B1B2F78E228F}"/>
                  </a:ext>
                </a:extLst>
              </p:cNvPr>
              <p:cNvSpPr txBox="1"/>
              <p:nvPr/>
            </p:nvSpPr>
            <p:spPr>
              <a:xfrm>
                <a:off x="795679" y="3498182"/>
                <a:ext cx="3459659" cy="110087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 anchorCtr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b="1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rPr>
                  <a:t>资深行业专家</a:t>
                </a:r>
                <a:endParaRPr lang="en-US" dirty="0"/>
              </a:p>
            </p:txBody>
          </p:sp>
          <p:sp>
            <p:nvSpPr>
              <p:cNvPr id="13" name="Text1" descr="174fc29a-795b-4810-84e5-29414fc409c5">
                <a:extLst>
                  <a:ext uri="{FF2B5EF4-FFF2-40B4-BE49-F238E27FC236}">
                    <a16:creationId xmlns:a16="http://schemas.microsoft.com/office/drawing/2014/main" id="{7FEE0FB7-CD8B-CAE0-922A-2314AA0997DF}"/>
                  </a:ext>
                </a:extLst>
              </p:cNvPr>
              <p:cNvSpPr txBox="1"/>
              <p:nvPr/>
            </p:nvSpPr>
            <p:spPr>
              <a:xfrm>
                <a:off x="797299" y="4599054"/>
                <a:ext cx="3453064" cy="142260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200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rPr>
                  <a:t>创始团队拥有超过15年的工程机械行业经验，深刻理解行业痛点与客户需求。</a:t>
                </a:r>
                <a:endParaRPr lang="en-US" dirty="0"/>
              </a:p>
            </p:txBody>
          </p:sp>
        </p:grpSp>
        <p:grpSp>
          <p:nvGrpSpPr>
            <p:cNvPr id="74" name="组合 73" descr="4fa86f9f-f2ff-4a86-90e0-f14d14ba9b4b">
              <a:extLst>
                <a:ext uri="{FF2B5EF4-FFF2-40B4-BE49-F238E27FC236}">
                  <a16:creationId xmlns:a16="http://schemas.microsoft.com/office/drawing/2014/main" id="{A6FA75A6-4A41-FD09-B69A-E3AB3CB49797}"/>
                </a:ext>
              </a:extLst>
            </p:cNvPr>
            <p:cNvGrpSpPr/>
            <p:nvPr/>
          </p:nvGrpSpPr>
          <p:grpSpPr>
            <a:xfrm>
              <a:off x="4361715" y="3025946"/>
              <a:ext cx="3459659" cy="2995715"/>
              <a:chOff x="4361715" y="3025946"/>
              <a:chExt cx="3459659" cy="2995715"/>
            </a:xfrm>
          </p:grpSpPr>
          <p:sp>
            <p:nvSpPr>
              <p:cNvPr id="24" name="Number2" descr="9b52597c-eb21-4c83-817e-32e300f1bb9a">
                <a:extLst>
                  <a:ext uri="{FF2B5EF4-FFF2-40B4-BE49-F238E27FC236}">
                    <a16:creationId xmlns:a16="http://schemas.microsoft.com/office/drawing/2014/main" id="{A787DA0E-401E-E805-047E-6D1842C7F2E8}"/>
                  </a:ext>
                </a:extLst>
              </p:cNvPr>
              <p:cNvSpPr/>
              <p:nvPr/>
            </p:nvSpPr>
            <p:spPr>
              <a:xfrm>
                <a:off x="4469632" y="3025946"/>
                <a:ext cx="381600" cy="382702"/>
              </a:xfrm>
              <a:prstGeom prst="rect">
                <a:avLst/>
              </a:prstGeom>
              <a:noFill/>
              <a:ln w="127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lIns="91440" tIns="45720" rIns="91440" bIns="45720" anchor="ctr">
                <a:normAutofit/>
              </a:bodyPr>
              <a:lstStyle/>
              <a:p>
                <a:pPr algn="ctr"/>
                <a:r>
                  <a:rPr lang="en-US" altLang="zh-CN" sz="1400" b="1" dirty="0">
                    <a:cs typeface="+mn-ea"/>
                  </a:rPr>
                  <a:t>2</a:t>
                </a:r>
                <a:endParaRPr lang="zh-CN" altLang="en-US" sz="1400" b="1" dirty="0">
                  <a:cs typeface="+mn-ea"/>
                </a:endParaRPr>
              </a:p>
            </p:txBody>
          </p:sp>
          <p:sp>
            <p:nvSpPr>
              <p:cNvPr id="25" name="Bullet2" descr="36ee14d3-bf89-483b-b115-a9bb1f54d135">
                <a:extLst>
                  <a:ext uri="{FF2B5EF4-FFF2-40B4-BE49-F238E27FC236}">
                    <a16:creationId xmlns:a16="http://schemas.microsoft.com/office/drawing/2014/main" id="{19CFE513-76EF-A9DA-CAD0-86A46BAAB0E9}"/>
                  </a:ext>
                </a:extLst>
              </p:cNvPr>
              <p:cNvSpPr txBox="1"/>
              <p:nvPr/>
            </p:nvSpPr>
            <p:spPr>
              <a:xfrm>
                <a:off x="4361715" y="3498182"/>
                <a:ext cx="3459659" cy="110087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 anchorCtr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b="1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rPr>
                  <a:t>顶尖算法科学家</a:t>
                </a:r>
                <a:endParaRPr lang="en-US" dirty="0"/>
              </a:p>
            </p:txBody>
          </p:sp>
          <p:sp>
            <p:nvSpPr>
              <p:cNvPr id="26" name="Text2" descr="b455feae-3468-4b9b-9568-95e21eb0ac70">
                <a:extLst>
                  <a:ext uri="{FF2B5EF4-FFF2-40B4-BE49-F238E27FC236}">
                    <a16:creationId xmlns:a16="http://schemas.microsoft.com/office/drawing/2014/main" id="{935A08F5-87BB-AD2D-3B74-D1686A39DB22}"/>
                  </a:ext>
                </a:extLst>
              </p:cNvPr>
              <p:cNvSpPr txBox="1"/>
              <p:nvPr/>
            </p:nvSpPr>
            <p:spPr>
              <a:xfrm>
                <a:off x="4363335" y="4599054"/>
                <a:ext cx="3453064" cy="142260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200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rPr>
                  <a:t>核心算法团队来自国内外知名高校与研究机构，在计算机视觉、SLAM、机器人控制等领域拥有深厚的技术积累。</a:t>
                </a:r>
                <a:endParaRPr lang="en-US" dirty="0"/>
              </a:p>
            </p:txBody>
          </p:sp>
        </p:grpSp>
        <p:grpSp>
          <p:nvGrpSpPr>
            <p:cNvPr id="75" name="组合 74" descr="c85b5658-49a4-4d6a-8b96-713ba99e43fe">
              <a:extLst>
                <a:ext uri="{FF2B5EF4-FFF2-40B4-BE49-F238E27FC236}">
                  <a16:creationId xmlns:a16="http://schemas.microsoft.com/office/drawing/2014/main" id="{00BF1173-7AB3-AFA2-3BAC-6F6B88B2B6A0}"/>
                </a:ext>
              </a:extLst>
            </p:cNvPr>
            <p:cNvGrpSpPr/>
            <p:nvPr/>
          </p:nvGrpSpPr>
          <p:grpSpPr>
            <a:xfrm>
              <a:off x="7927752" y="3025946"/>
              <a:ext cx="3459659" cy="2995715"/>
              <a:chOff x="7927752" y="3025946"/>
              <a:chExt cx="3459659" cy="2995715"/>
            </a:xfrm>
          </p:grpSpPr>
          <p:sp>
            <p:nvSpPr>
              <p:cNvPr id="28" name="Number3" descr="a49353ee-c3bd-4ef2-b272-98c77a476770">
                <a:extLst>
                  <a:ext uri="{FF2B5EF4-FFF2-40B4-BE49-F238E27FC236}">
                    <a16:creationId xmlns:a16="http://schemas.microsoft.com/office/drawing/2014/main" id="{7F7E489E-8B6D-A2DF-2340-55005A37A669}"/>
                  </a:ext>
                </a:extLst>
              </p:cNvPr>
              <p:cNvSpPr/>
              <p:nvPr/>
            </p:nvSpPr>
            <p:spPr>
              <a:xfrm>
                <a:off x="8035669" y="3025946"/>
                <a:ext cx="381600" cy="382702"/>
              </a:xfrm>
              <a:prstGeom prst="rect">
                <a:avLst/>
              </a:prstGeom>
              <a:noFill/>
              <a:ln w="127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lIns="91440" tIns="45720" rIns="91440" bIns="45720" anchor="ctr">
                <a:normAutofit/>
              </a:bodyPr>
              <a:lstStyle/>
              <a:p>
                <a:pPr algn="ctr"/>
                <a:r>
                  <a:rPr lang="en-US" altLang="zh-CN" sz="1400" b="1" dirty="0">
                    <a:cs typeface="+mn-ea"/>
                  </a:rPr>
                  <a:t>3</a:t>
                </a:r>
                <a:endParaRPr lang="zh-CN" altLang="en-US" sz="1400" b="1" dirty="0">
                  <a:cs typeface="+mn-ea"/>
                </a:endParaRPr>
              </a:p>
            </p:txBody>
          </p:sp>
          <p:sp>
            <p:nvSpPr>
              <p:cNvPr id="30" name="Bullet3" descr="364a08bc-5518-4017-b778-b99e0c287352">
                <a:extLst>
                  <a:ext uri="{FF2B5EF4-FFF2-40B4-BE49-F238E27FC236}">
                    <a16:creationId xmlns:a16="http://schemas.microsoft.com/office/drawing/2014/main" id="{1FA2605D-0353-A24F-C336-6D4D91DE2090}"/>
                  </a:ext>
                </a:extLst>
              </p:cNvPr>
              <p:cNvSpPr txBox="1"/>
              <p:nvPr/>
            </p:nvSpPr>
            <p:spPr>
              <a:xfrm>
                <a:off x="7927752" y="3498182"/>
                <a:ext cx="3459659" cy="110087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 anchorCtr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b="1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rPr>
                  <a:t>资深软件工程师</a:t>
                </a:r>
                <a:endParaRPr lang="en-US" dirty="0"/>
              </a:p>
            </p:txBody>
          </p:sp>
          <p:sp>
            <p:nvSpPr>
              <p:cNvPr id="33" name="Text3" descr="b9a105dc-1dbe-4438-b63b-03ce76def12a">
                <a:extLst>
                  <a:ext uri="{FF2B5EF4-FFF2-40B4-BE49-F238E27FC236}">
                    <a16:creationId xmlns:a16="http://schemas.microsoft.com/office/drawing/2014/main" id="{23EDE398-032D-952D-617E-4BFEE30C0B85}"/>
                  </a:ext>
                </a:extLst>
              </p:cNvPr>
              <p:cNvSpPr txBox="1"/>
              <p:nvPr/>
            </p:nvSpPr>
            <p:spPr>
              <a:xfrm>
                <a:off x="7929372" y="4599054"/>
                <a:ext cx="3453064" cy="142260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200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rPr>
                  <a:t>软件开发团队具备丰富的嵌入式、云计算和大数据平台开发经验，保障系统的稳定性与可靠性。</a:t>
                </a:r>
                <a:endParaRPr lang="en-US" dirty="0"/>
              </a:p>
            </p:txBody>
          </p:sp>
        </p:grpSp>
      </p:grpSp>
      <p:sp>
        <p:nvSpPr>
          <p:cNvPr id="2" name="标题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公司核心团队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56605721-8a5e-469c-b797-fdcfe10f1fc7.source.5.zh-Hans.pptx" descr="905d6061-be56-4b26-8095-aa443c32323f">
            <a:extLst>
              <a:ext uri="{FF2B5EF4-FFF2-40B4-BE49-F238E27FC236}">
                <a16:creationId xmlns:a16="http://schemas.microsoft.com/office/drawing/2014/main" id="{E68BD47D-DDC7-304A-F5A1-78800A94BDAD}"/>
              </a:ext>
            </a:extLst>
          </p:cNvPr>
          <p:cNvGrpSpPr/>
          <p:nvPr/>
        </p:nvGrpSpPr>
        <p:grpSpPr>
          <a:xfrm>
            <a:off x="620492" y="604709"/>
            <a:ext cx="10898408" cy="5188443"/>
            <a:chOff x="620492" y="604709"/>
            <a:chExt cx="10898408" cy="5188443"/>
          </a:xfrm>
        </p:grpSpPr>
        <p:sp>
          <p:nvSpPr>
            <p:cNvPr id="6" name="对角圆角矩形 44" descr="44d13cd5-cf63-4a59-910a-373d0c0dc69c">
              <a:extLst>
                <a:ext uri="{FF2B5EF4-FFF2-40B4-BE49-F238E27FC236}">
                  <a16:creationId xmlns:a16="http://schemas.microsoft.com/office/drawing/2014/main" id="{960E3338-0116-0392-7C22-8F8D3A70B892}"/>
                </a:ext>
              </a:extLst>
            </p:cNvPr>
            <p:cNvSpPr/>
            <p:nvPr/>
          </p:nvSpPr>
          <p:spPr>
            <a:xfrm>
              <a:off x="620492" y="604709"/>
              <a:ext cx="1417017" cy="1949806"/>
            </a:xfrm>
            <a:prstGeom prst="round2DiagRect">
              <a:avLst>
                <a:gd name="adj1" fmla="val 25700"/>
                <a:gd name="adj2" fmla="val 0"/>
              </a:avLst>
            </a:prstGeom>
            <a:solidFill>
              <a:schemeClr val="tx2">
                <a:alpha val="10000"/>
              </a:schemeClr>
            </a:solidFill>
            <a:ln w="12700" cap="rnd">
              <a:noFill/>
              <a:prstDash val="solid"/>
              <a:round/>
              <a:headEnd/>
              <a:tailE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 defTabSz="914354"/>
              <a:endParaRPr lang="zh-CN" altLang="en-US" sz="2000" b="1" dirty="0">
                <a:solidFill>
                  <a:schemeClr val="tx2">
                    <a:alpha val="15000"/>
                  </a:schemeClr>
                </a:solidFill>
              </a:endParaRPr>
            </a:p>
          </p:txBody>
        </p:sp>
        <p:sp>
          <p:nvSpPr>
            <p:cNvPr id="7" name="对角圆角矩形 45" descr="6c244ab8-36f8-43ca-a99a-5fe49adba4dc">
              <a:extLst>
                <a:ext uri="{FF2B5EF4-FFF2-40B4-BE49-F238E27FC236}">
                  <a16:creationId xmlns:a16="http://schemas.microsoft.com/office/drawing/2014/main" id="{05813FAB-2EA9-F54A-6233-39023F86F84E}"/>
                </a:ext>
              </a:extLst>
            </p:cNvPr>
            <p:cNvSpPr/>
            <p:nvPr/>
          </p:nvSpPr>
          <p:spPr>
            <a:xfrm>
              <a:off x="5189809" y="2234291"/>
              <a:ext cx="466870" cy="640448"/>
            </a:xfrm>
            <a:prstGeom prst="round2DiagRect">
              <a:avLst>
                <a:gd name="adj1" fmla="val 47350"/>
                <a:gd name="adj2" fmla="val 0"/>
              </a:avLst>
            </a:prstGeom>
            <a:solidFill>
              <a:schemeClr val="tx2">
                <a:alpha val="10000"/>
              </a:schemeClr>
            </a:solidFill>
            <a:ln w="12700" cap="rnd">
              <a:noFill/>
              <a:prstDash val="solid"/>
              <a:round/>
              <a:headEnd/>
              <a:tailE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 defTabSz="914354"/>
              <a:endParaRPr lang="zh-CN" altLang="en-US" sz="2000" b="1" dirty="0">
                <a:solidFill>
                  <a:schemeClr val="tx2">
                    <a:alpha val="15000"/>
                  </a:schemeClr>
                </a:solidFill>
              </a:endParaRPr>
            </a:p>
          </p:txBody>
        </p:sp>
        <p:sp>
          <p:nvSpPr>
            <p:cNvPr id="8" name="Title" descr="806e38bc-e9fc-48e7-8712-e94705c204ab">
              <a:extLst>
                <a:ext uri="{FF2B5EF4-FFF2-40B4-BE49-F238E27FC236}">
                  <a16:creationId xmlns:a16="http://schemas.microsoft.com/office/drawing/2014/main" id="{B005A6E6-43D9-F641-894C-D371E359CD50}"/>
                </a:ext>
              </a:extLst>
            </p:cNvPr>
            <p:cNvSpPr txBox="1"/>
            <p:nvPr/>
          </p:nvSpPr>
          <p:spPr>
            <a:xfrm>
              <a:off x="660400" y="1130300"/>
              <a:ext cx="10858500" cy="461665"/>
            </a:xfrm>
            <a:prstGeom prst="rect">
              <a:avLst/>
            </a:prstGeom>
            <a:noFill/>
          </p:spPr>
          <p:txBody>
            <a:bodyPr vert="horz" wrap="square" rtlCol="0" anchor="t" anchorCtr="1">
              <a:normAutofit/>
            </a:bodyPr>
            <a:lstStyle/>
            <a:p>
              <a:pPr algn="ctr"/>
              <a:r>
                <a:rPr lang="zh-CN" altLang="en-US" sz="2400" b="1" dirty="0"/>
                <a:t>携手共进，共创智能建造新未来</a:t>
              </a:r>
              <a:endParaRPr lang="en-US" dirty="0"/>
            </a:p>
          </p:txBody>
        </p:sp>
        <p:grpSp>
          <p:nvGrpSpPr>
            <p:cNvPr id="47" name="组合 46" descr="a4f4398b-dc7d-4d7f-a78e-b1ec33008176">
              <a:extLst>
                <a:ext uri="{FF2B5EF4-FFF2-40B4-BE49-F238E27FC236}">
                  <a16:creationId xmlns:a16="http://schemas.microsoft.com/office/drawing/2014/main" id="{256D6B69-EB0B-F9BA-4918-F49766F0BDCE}"/>
                </a:ext>
              </a:extLst>
            </p:cNvPr>
            <p:cNvGrpSpPr/>
            <p:nvPr/>
          </p:nvGrpSpPr>
          <p:grpSpPr>
            <a:xfrm>
              <a:off x="660398" y="3253704"/>
              <a:ext cx="1819237" cy="2539448"/>
              <a:chOff x="660398" y="3253704"/>
              <a:chExt cx="1819237" cy="2539448"/>
            </a:xfrm>
          </p:grpSpPr>
          <p:sp>
            <p:nvSpPr>
              <p:cNvPr id="38" name="Number1" descr="bd2db279-da5d-4cb6-97c9-a2172fad4f5e">
                <a:extLst>
                  <a:ext uri="{FF2B5EF4-FFF2-40B4-BE49-F238E27FC236}">
                    <a16:creationId xmlns:a16="http://schemas.microsoft.com/office/drawing/2014/main" id="{01E32B85-C8FB-7A4D-52C3-F54A1AA86419}"/>
                  </a:ext>
                </a:extLst>
              </p:cNvPr>
              <p:cNvSpPr txBox="1"/>
              <p:nvPr/>
            </p:nvSpPr>
            <p:spPr>
              <a:xfrm>
                <a:off x="766839" y="3253704"/>
                <a:ext cx="1124324" cy="877711"/>
              </a:xfrm>
              <a:prstGeom prst="rect">
                <a:avLst/>
              </a:prstGeom>
              <a:noFill/>
              <a:effectLst/>
            </p:spPr>
            <p:txBody>
              <a:bodyPr wrap="none" lIns="90000" tIns="46800" rIns="90000" bIns="46800" rtlCol="0" anchor="b" anchorCtr="0">
                <a:prstTxWarp prst="textPlain">
                  <a:avLst/>
                </a:prstTxWarp>
                <a:spAutoFit/>
              </a:bodyPr>
              <a:lstStyle/>
              <a:p>
                <a:r>
                  <a:rPr lang="en-US" altLang="zh-CN" sz="6600" b="1" dirty="0">
                    <a:solidFill>
                      <a:schemeClr val="accent1"/>
                    </a:solidFill>
                  </a:rPr>
                  <a:t>01</a:t>
                </a:r>
                <a:endParaRPr lang="zh-CN" altLang="en-US" sz="6600" b="1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9" name="Bullet1" descr="7bde39c3-2b7d-45cd-b7ee-6b7120795c51">
                <a:extLst>
                  <a:ext uri="{FF2B5EF4-FFF2-40B4-BE49-F238E27FC236}">
                    <a16:creationId xmlns:a16="http://schemas.microsoft.com/office/drawing/2014/main" id="{82598274-C2BF-78A3-DE2B-635FFBB4289D}"/>
                  </a:ext>
                </a:extLst>
              </p:cNvPr>
              <p:cNvSpPr/>
              <p:nvPr/>
            </p:nvSpPr>
            <p:spPr>
              <a:xfrm flipH="1">
                <a:off x="660398" y="3781997"/>
                <a:ext cx="1819237" cy="649605"/>
              </a:xfrm>
              <a:prstGeom prst="rect">
                <a:avLst/>
              </a:prstGeom>
              <a:solidFill>
                <a:schemeClr val="bg1"/>
              </a:solidFill>
              <a:ln w="5715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0000" tIns="46800" rIns="90000" bIns="46800" numCol="1" spcCol="0" rtlCol="0" fromWordArt="0" anchor="b" anchorCtr="0" forceAA="0" compatLnSpc="1">
                <a:normAutofit/>
              </a:bodyPr>
              <a:lstStyle/>
              <a:p>
                <a:r>
                  <a:rPr lang="zh-CN" altLang="en-US" b="1" dirty="0">
                    <a:solidFill>
                      <a:schemeClr val="tx1"/>
                    </a:solidFill>
                  </a:rPr>
                  <a:t>公司名称</a:t>
                </a:r>
                <a:endParaRPr lang="en-US" dirty="0"/>
              </a:p>
            </p:txBody>
          </p:sp>
          <p:sp>
            <p:nvSpPr>
              <p:cNvPr id="40" name="Text1" descr="d49027b1-e33f-4bae-8eed-3d66efb2242e">
                <a:extLst>
                  <a:ext uri="{FF2B5EF4-FFF2-40B4-BE49-F238E27FC236}">
                    <a16:creationId xmlns:a16="http://schemas.microsoft.com/office/drawing/2014/main" id="{124D003F-E978-661F-F513-B93241600FA8}"/>
                  </a:ext>
                </a:extLst>
              </p:cNvPr>
              <p:cNvSpPr txBox="1"/>
              <p:nvPr/>
            </p:nvSpPr>
            <p:spPr>
              <a:xfrm>
                <a:off x="660398" y="4431602"/>
                <a:ext cx="1819237" cy="136155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lang="zh-CN" altLang="en-US" sz="1200" dirty="0"/>
                  <a:t>上海域感科技有限公司</a:t>
                </a:r>
                <a:endParaRPr lang="en-US" dirty="0"/>
              </a:p>
            </p:txBody>
          </p:sp>
        </p:grpSp>
        <p:grpSp>
          <p:nvGrpSpPr>
            <p:cNvPr id="48" name="组合 47" descr="adc4f353-a0f1-4040-a154-6feaced19424">
              <a:extLst>
                <a:ext uri="{FF2B5EF4-FFF2-40B4-BE49-F238E27FC236}">
                  <a16:creationId xmlns:a16="http://schemas.microsoft.com/office/drawing/2014/main" id="{69425461-3186-C9F4-32A0-BA6045B37FD9}"/>
                </a:ext>
              </a:extLst>
            </p:cNvPr>
            <p:cNvGrpSpPr/>
            <p:nvPr/>
          </p:nvGrpSpPr>
          <p:grpSpPr>
            <a:xfrm>
              <a:off x="2920214" y="3253704"/>
              <a:ext cx="1819237" cy="2539448"/>
              <a:chOff x="2920214" y="3253704"/>
              <a:chExt cx="1819237" cy="2539448"/>
            </a:xfrm>
          </p:grpSpPr>
          <p:sp>
            <p:nvSpPr>
              <p:cNvPr id="32" name="Number2" descr="278ec4bf-6c2b-4dcb-8224-8dd077d69b73">
                <a:extLst>
                  <a:ext uri="{FF2B5EF4-FFF2-40B4-BE49-F238E27FC236}">
                    <a16:creationId xmlns:a16="http://schemas.microsoft.com/office/drawing/2014/main" id="{DB496A89-5D94-FBAE-3EFA-6CD7E57EA507}"/>
                  </a:ext>
                </a:extLst>
              </p:cNvPr>
              <p:cNvSpPr txBox="1"/>
              <p:nvPr/>
            </p:nvSpPr>
            <p:spPr>
              <a:xfrm>
                <a:off x="3026655" y="3253704"/>
                <a:ext cx="1124324" cy="877711"/>
              </a:xfrm>
              <a:prstGeom prst="rect">
                <a:avLst/>
              </a:prstGeom>
              <a:noFill/>
              <a:effectLst/>
            </p:spPr>
            <p:txBody>
              <a:bodyPr wrap="none" lIns="90000" tIns="46800" rIns="90000" bIns="46800" rtlCol="0" anchor="b" anchorCtr="0">
                <a:prstTxWarp prst="textPlain">
                  <a:avLst/>
                </a:prstTxWarp>
                <a:spAutoFit/>
              </a:bodyPr>
              <a:lstStyle/>
              <a:p>
                <a:r>
                  <a:rPr lang="en-US" altLang="zh-CN" sz="6600" b="1" dirty="0">
                    <a:solidFill>
                      <a:schemeClr val="tx2"/>
                    </a:solidFill>
                  </a:rPr>
                  <a:t>02</a:t>
                </a:r>
                <a:endParaRPr lang="zh-CN" altLang="en-US" sz="66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3" name="Bullet2" descr="6f331894-4e79-4834-8dd3-5ec268ac42ae">
                <a:extLst>
                  <a:ext uri="{FF2B5EF4-FFF2-40B4-BE49-F238E27FC236}">
                    <a16:creationId xmlns:a16="http://schemas.microsoft.com/office/drawing/2014/main" id="{BAA928CB-EE4A-9FEE-B6F3-FF2FB38493AB}"/>
                  </a:ext>
                </a:extLst>
              </p:cNvPr>
              <p:cNvSpPr/>
              <p:nvPr/>
            </p:nvSpPr>
            <p:spPr>
              <a:xfrm flipH="1">
                <a:off x="2920214" y="3781997"/>
                <a:ext cx="1819237" cy="649605"/>
              </a:xfrm>
              <a:prstGeom prst="rect">
                <a:avLst/>
              </a:prstGeom>
              <a:solidFill>
                <a:schemeClr val="bg1"/>
              </a:solidFill>
              <a:ln w="5715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0000" tIns="46800" rIns="90000" bIns="46800" numCol="1" spcCol="0" rtlCol="0" fromWordArt="0" anchor="b" anchorCtr="0" forceAA="0" compatLnSpc="1">
                <a:normAutofit/>
              </a:bodyPr>
              <a:lstStyle/>
              <a:p>
                <a:r>
                  <a:rPr lang="zh-CN" altLang="en-US" b="1" dirty="0">
                    <a:solidFill>
                      <a:schemeClr val="tx1"/>
                    </a:solidFill>
                  </a:rPr>
                  <a:t>官方网站</a:t>
                </a:r>
                <a:endParaRPr lang="en-US" dirty="0"/>
              </a:p>
            </p:txBody>
          </p:sp>
          <p:sp>
            <p:nvSpPr>
              <p:cNvPr id="34" name="Text2" descr="2f9156f7-89d3-4a6f-acd0-e5a4d8cc8b84">
                <a:extLst>
                  <a:ext uri="{FF2B5EF4-FFF2-40B4-BE49-F238E27FC236}">
                    <a16:creationId xmlns:a16="http://schemas.microsoft.com/office/drawing/2014/main" id="{4EC77AEB-3E33-71A0-1EE1-635F70874F2F}"/>
                  </a:ext>
                </a:extLst>
              </p:cNvPr>
              <p:cNvSpPr txBox="1"/>
              <p:nvPr/>
            </p:nvSpPr>
            <p:spPr>
              <a:xfrm>
                <a:off x="2920214" y="4431602"/>
                <a:ext cx="1819237" cy="136155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lang="zh-CN" altLang="en-US" sz="1200" dirty="0"/>
                  <a:t>www.</a:t>
                </a:r>
                <a:r>
                  <a:rPr lang="en-US" altLang="zh-CN" sz="1200" dirty="0" err="1"/>
                  <a:t>domainsense.top</a:t>
                </a:r>
                <a:endParaRPr lang="en-US" dirty="0"/>
              </a:p>
            </p:txBody>
          </p:sp>
        </p:grpSp>
        <p:grpSp>
          <p:nvGrpSpPr>
            <p:cNvPr id="49" name="组合 48" descr="47c866fc-9d57-4837-8900-ed97bb4036cf">
              <a:extLst>
                <a:ext uri="{FF2B5EF4-FFF2-40B4-BE49-F238E27FC236}">
                  <a16:creationId xmlns:a16="http://schemas.microsoft.com/office/drawing/2014/main" id="{C91F6D4F-886C-F07D-0EA8-5C3442CD3E15}"/>
                </a:ext>
              </a:extLst>
            </p:cNvPr>
            <p:cNvGrpSpPr/>
            <p:nvPr/>
          </p:nvGrpSpPr>
          <p:grpSpPr>
            <a:xfrm>
              <a:off x="5180030" y="3253703"/>
              <a:ext cx="1819237" cy="2539449"/>
              <a:chOff x="5180030" y="3253703"/>
              <a:chExt cx="1819237" cy="2539449"/>
            </a:xfrm>
          </p:grpSpPr>
          <p:sp>
            <p:nvSpPr>
              <p:cNvPr id="29" name="Number3" descr="169bc69e-80d4-48b9-a1d0-b35f05c51028">
                <a:extLst>
                  <a:ext uri="{FF2B5EF4-FFF2-40B4-BE49-F238E27FC236}">
                    <a16:creationId xmlns:a16="http://schemas.microsoft.com/office/drawing/2014/main" id="{DA3F9FB4-1A61-F415-E65A-2EAE685537A6}"/>
                  </a:ext>
                </a:extLst>
              </p:cNvPr>
              <p:cNvSpPr txBox="1"/>
              <p:nvPr/>
            </p:nvSpPr>
            <p:spPr>
              <a:xfrm>
                <a:off x="5286471" y="3253703"/>
                <a:ext cx="1124324" cy="877711"/>
              </a:xfrm>
              <a:prstGeom prst="rect">
                <a:avLst/>
              </a:prstGeom>
              <a:noFill/>
              <a:effectLst/>
            </p:spPr>
            <p:txBody>
              <a:bodyPr wrap="none" lIns="90000" tIns="46800" rIns="90000" bIns="46800" rtlCol="0" anchor="b" anchorCtr="0">
                <a:prstTxWarp prst="textPlain">
                  <a:avLst/>
                </a:prstTxWarp>
                <a:spAutoFit/>
              </a:bodyPr>
              <a:lstStyle/>
              <a:p>
                <a:r>
                  <a:rPr lang="en-US" altLang="zh-CN" sz="6600" b="1" dirty="0">
                    <a:solidFill>
                      <a:schemeClr val="accent1"/>
                    </a:solidFill>
                  </a:rPr>
                  <a:t>03</a:t>
                </a:r>
                <a:endParaRPr lang="zh-CN" altLang="en-US" sz="6600" b="1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0" name="Bullet3" descr="d7e72a3b-83aa-4eb2-afcb-30d8f19d11ff">
                <a:extLst>
                  <a:ext uri="{FF2B5EF4-FFF2-40B4-BE49-F238E27FC236}">
                    <a16:creationId xmlns:a16="http://schemas.microsoft.com/office/drawing/2014/main" id="{F393222B-0F90-1A95-B0B6-16A6C135F9CF}"/>
                  </a:ext>
                </a:extLst>
              </p:cNvPr>
              <p:cNvSpPr/>
              <p:nvPr/>
            </p:nvSpPr>
            <p:spPr>
              <a:xfrm flipH="1">
                <a:off x="5180030" y="3781997"/>
                <a:ext cx="1819237" cy="649605"/>
              </a:xfrm>
              <a:prstGeom prst="rect">
                <a:avLst/>
              </a:prstGeom>
              <a:solidFill>
                <a:schemeClr val="bg1"/>
              </a:solidFill>
              <a:ln w="5715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0000" tIns="46800" rIns="90000" bIns="46800" numCol="1" spcCol="0" rtlCol="0" fromWordArt="0" anchor="b" anchorCtr="0" forceAA="0" compatLnSpc="1">
                <a:normAutofit/>
              </a:bodyPr>
              <a:lstStyle/>
              <a:p>
                <a:r>
                  <a:rPr lang="zh-CN" altLang="en-US" b="1" dirty="0">
                    <a:solidFill>
                      <a:schemeClr val="tx1"/>
                    </a:solidFill>
                  </a:rPr>
                  <a:t>商务合作</a:t>
                </a:r>
                <a:endParaRPr lang="en-US" dirty="0"/>
              </a:p>
            </p:txBody>
          </p:sp>
          <p:sp>
            <p:nvSpPr>
              <p:cNvPr id="31" name="Text3" descr="2b79b6e0-0e28-4205-af20-d025aeb4ec42">
                <a:extLst>
                  <a:ext uri="{FF2B5EF4-FFF2-40B4-BE49-F238E27FC236}">
                    <a16:creationId xmlns:a16="http://schemas.microsoft.com/office/drawing/2014/main" id="{EA8F952B-90B8-FB56-5FDA-D98AE6C92EE7}"/>
                  </a:ext>
                </a:extLst>
              </p:cNvPr>
              <p:cNvSpPr txBox="1"/>
              <p:nvPr/>
            </p:nvSpPr>
            <p:spPr>
              <a:xfrm>
                <a:off x="5180030" y="4431602"/>
                <a:ext cx="1819237" cy="136155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lang="en-US" altLang="zh-CN" sz="1200" dirty="0"/>
                  <a:t>921021872</a:t>
                </a:r>
                <a:r>
                  <a:rPr lang="zh-CN" altLang="en-US" sz="1200" dirty="0"/>
                  <a:t>@</a:t>
                </a:r>
                <a:r>
                  <a:rPr lang="en-US" altLang="zh-CN" sz="1200" dirty="0" err="1"/>
                  <a:t>qq</a:t>
                </a:r>
                <a:r>
                  <a:rPr lang="zh-CN" altLang="en-US" sz="1200" dirty="0"/>
                  <a:t>.com</a:t>
                </a:r>
                <a:endParaRPr lang="en-US" dirty="0"/>
              </a:p>
            </p:txBody>
          </p:sp>
        </p:grpSp>
        <p:grpSp>
          <p:nvGrpSpPr>
            <p:cNvPr id="50" name="组合 49" descr="ee6d542d-7cab-4776-a7d7-a122b3895e42">
              <a:extLst>
                <a:ext uri="{FF2B5EF4-FFF2-40B4-BE49-F238E27FC236}">
                  <a16:creationId xmlns:a16="http://schemas.microsoft.com/office/drawing/2014/main" id="{BCD337EB-419F-D0BF-F027-16C8DFD6A245}"/>
                </a:ext>
              </a:extLst>
            </p:cNvPr>
            <p:cNvGrpSpPr/>
            <p:nvPr/>
          </p:nvGrpSpPr>
          <p:grpSpPr>
            <a:xfrm>
              <a:off x="7439846" y="3253703"/>
              <a:ext cx="1819237" cy="2539449"/>
              <a:chOff x="7439846" y="3253703"/>
              <a:chExt cx="1819237" cy="2539449"/>
            </a:xfrm>
          </p:grpSpPr>
          <p:sp>
            <p:nvSpPr>
              <p:cNvPr id="26" name="Number4" descr="c25617fc-060c-4442-8aaa-6b400cb86970">
                <a:extLst>
                  <a:ext uri="{FF2B5EF4-FFF2-40B4-BE49-F238E27FC236}">
                    <a16:creationId xmlns:a16="http://schemas.microsoft.com/office/drawing/2014/main" id="{B95EF64A-DA1F-30AF-2EB2-247253276EC8}"/>
                  </a:ext>
                </a:extLst>
              </p:cNvPr>
              <p:cNvSpPr txBox="1"/>
              <p:nvPr/>
            </p:nvSpPr>
            <p:spPr>
              <a:xfrm>
                <a:off x="7546287" y="3253703"/>
                <a:ext cx="1124324" cy="877711"/>
              </a:xfrm>
              <a:prstGeom prst="rect">
                <a:avLst/>
              </a:prstGeom>
              <a:noFill/>
              <a:effectLst/>
            </p:spPr>
            <p:txBody>
              <a:bodyPr wrap="none" lIns="90000" tIns="46800" rIns="90000" bIns="46800" rtlCol="0" anchor="b" anchorCtr="0">
                <a:prstTxWarp prst="textPlain">
                  <a:avLst/>
                </a:prstTxWarp>
                <a:spAutoFit/>
              </a:bodyPr>
              <a:lstStyle/>
              <a:p>
                <a:r>
                  <a:rPr lang="en-US" altLang="zh-CN" sz="3600" b="1" dirty="0">
                    <a:solidFill>
                      <a:schemeClr val="tx2"/>
                    </a:solidFill>
                  </a:rPr>
                  <a:t>04</a:t>
                </a:r>
                <a:endParaRPr lang="zh-CN" altLang="en-US" sz="3600" b="1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27" name="Bullet4" descr="201a8a01-01b0-4851-9929-eaa565b35a3a">
                <a:extLst>
                  <a:ext uri="{FF2B5EF4-FFF2-40B4-BE49-F238E27FC236}">
                    <a16:creationId xmlns:a16="http://schemas.microsoft.com/office/drawing/2014/main" id="{4321F5AC-B109-3717-01D5-BE3F20C2176C}"/>
                  </a:ext>
                </a:extLst>
              </p:cNvPr>
              <p:cNvSpPr/>
              <p:nvPr/>
            </p:nvSpPr>
            <p:spPr>
              <a:xfrm flipH="1">
                <a:off x="7439846" y="3781997"/>
                <a:ext cx="1819237" cy="649605"/>
              </a:xfrm>
              <a:prstGeom prst="rect">
                <a:avLst/>
              </a:prstGeom>
              <a:solidFill>
                <a:schemeClr val="bg1"/>
              </a:solidFill>
              <a:ln w="5715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0000" tIns="46800" rIns="90000" bIns="46800" numCol="1" spcCol="0" rtlCol="0" fromWordArt="0" anchor="b" anchorCtr="0" forceAA="0" compatLnSpc="1">
                <a:normAutofit/>
              </a:bodyPr>
              <a:lstStyle/>
              <a:p>
                <a:r>
                  <a:rPr lang="zh-CN" altLang="en-US" b="1" dirty="0">
                    <a:solidFill>
                      <a:schemeClr val="tx1"/>
                    </a:solidFill>
                  </a:rPr>
                  <a:t>联系电话</a:t>
                </a:r>
                <a:endParaRPr lang="en-US" dirty="0"/>
              </a:p>
            </p:txBody>
          </p:sp>
          <p:sp>
            <p:nvSpPr>
              <p:cNvPr id="28" name="Text4" descr="3d96e813-66e6-43a0-87b5-22164dfc2b5e">
                <a:extLst>
                  <a:ext uri="{FF2B5EF4-FFF2-40B4-BE49-F238E27FC236}">
                    <a16:creationId xmlns:a16="http://schemas.microsoft.com/office/drawing/2014/main" id="{E41721BB-B35A-92B7-9B20-4A8A7465C4E7}"/>
                  </a:ext>
                </a:extLst>
              </p:cNvPr>
              <p:cNvSpPr txBox="1"/>
              <p:nvPr/>
            </p:nvSpPr>
            <p:spPr>
              <a:xfrm>
                <a:off x="7439846" y="4431602"/>
                <a:ext cx="1819237" cy="136155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lang="en-US" sz="1200" dirty="0"/>
                  <a:t>13073687350</a:t>
                </a:r>
                <a:endParaRPr lang="en-US" dirty="0"/>
              </a:p>
            </p:txBody>
          </p:sp>
        </p:grpSp>
        <p:grpSp>
          <p:nvGrpSpPr>
            <p:cNvPr id="51" name="组合 50" descr="e5de645f-c72c-423a-a5e5-8e44bd83cbe5">
              <a:extLst>
                <a:ext uri="{FF2B5EF4-FFF2-40B4-BE49-F238E27FC236}">
                  <a16:creationId xmlns:a16="http://schemas.microsoft.com/office/drawing/2014/main" id="{AE1B6D1C-292F-87E5-EEA7-77A71F3625F7}"/>
                </a:ext>
              </a:extLst>
            </p:cNvPr>
            <p:cNvGrpSpPr/>
            <p:nvPr/>
          </p:nvGrpSpPr>
          <p:grpSpPr>
            <a:xfrm>
              <a:off x="9699663" y="3253703"/>
              <a:ext cx="1819237" cy="2539449"/>
              <a:chOff x="9699663" y="3253703"/>
              <a:chExt cx="1819237" cy="2539449"/>
            </a:xfrm>
          </p:grpSpPr>
          <p:sp>
            <p:nvSpPr>
              <p:cNvPr id="42" name="Number5" descr="eaf8bccf-753b-47bf-a2ec-4c2f60852d6b">
                <a:extLst>
                  <a:ext uri="{FF2B5EF4-FFF2-40B4-BE49-F238E27FC236}">
                    <a16:creationId xmlns:a16="http://schemas.microsoft.com/office/drawing/2014/main" id="{FEBD317F-AC3C-8F4C-56B8-B4BE43F37CF0}"/>
                  </a:ext>
                </a:extLst>
              </p:cNvPr>
              <p:cNvSpPr txBox="1"/>
              <p:nvPr/>
            </p:nvSpPr>
            <p:spPr>
              <a:xfrm>
                <a:off x="9806104" y="3253703"/>
                <a:ext cx="1124324" cy="877711"/>
              </a:xfrm>
              <a:prstGeom prst="rect">
                <a:avLst/>
              </a:prstGeom>
              <a:noFill/>
              <a:effectLst/>
            </p:spPr>
            <p:txBody>
              <a:bodyPr wrap="none" lIns="90000" tIns="46800" rIns="90000" bIns="46800" rtlCol="0" anchor="b" anchorCtr="0">
                <a:prstTxWarp prst="textPlain">
                  <a:avLst/>
                </a:prstTxWarp>
                <a:spAutoFit/>
              </a:bodyPr>
              <a:lstStyle/>
              <a:p>
                <a:r>
                  <a:rPr lang="en-US" altLang="zh-CN" sz="3600" b="1" dirty="0">
                    <a:solidFill>
                      <a:schemeClr val="accent1"/>
                    </a:solidFill>
                  </a:rPr>
                  <a:t>05</a:t>
                </a:r>
                <a:endParaRPr lang="zh-CN" altLang="en-US" sz="3600" b="1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3" name="Bullet5" descr="dcb9d020-f15a-408e-a587-28274133e197">
                <a:extLst>
                  <a:ext uri="{FF2B5EF4-FFF2-40B4-BE49-F238E27FC236}">
                    <a16:creationId xmlns:a16="http://schemas.microsoft.com/office/drawing/2014/main" id="{89DE3FB6-824A-371A-96C4-A2730E3C0DF8}"/>
                  </a:ext>
                </a:extLst>
              </p:cNvPr>
              <p:cNvSpPr/>
              <p:nvPr/>
            </p:nvSpPr>
            <p:spPr>
              <a:xfrm flipH="1">
                <a:off x="9699663" y="3781997"/>
                <a:ext cx="1819237" cy="649605"/>
              </a:xfrm>
              <a:prstGeom prst="rect">
                <a:avLst/>
              </a:prstGeom>
              <a:solidFill>
                <a:schemeClr val="bg1"/>
              </a:solidFill>
              <a:ln w="5715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0000" tIns="46800" rIns="90000" bIns="46800" numCol="1" spcCol="0" rtlCol="0" fromWordArt="0" anchor="b" anchorCtr="0" forceAA="0" compatLnSpc="1">
                <a:normAutofit/>
              </a:bodyPr>
              <a:lstStyle/>
              <a:p>
                <a:r>
                  <a:rPr lang="zh-CN" altLang="en-US" b="1" dirty="0">
                    <a:solidFill>
                      <a:schemeClr val="tx1"/>
                    </a:solidFill>
                  </a:rPr>
                  <a:t>公司地址</a:t>
                </a:r>
                <a:endParaRPr lang="en-US" dirty="0"/>
              </a:p>
            </p:txBody>
          </p:sp>
          <p:sp>
            <p:nvSpPr>
              <p:cNvPr id="44" name="Text5" descr="b0d624ed-6881-4908-8bfa-25d4849635e3">
                <a:extLst>
                  <a:ext uri="{FF2B5EF4-FFF2-40B4-BE49-F238E27FC236}">
                    <a16:creationId xmlns:a16="http://schemas.microsoft.com/office/drawing/2014/main" id="{3F37ADE3-E685-178A-8473-78D52BEB1A4E}"/>
                  </a:ext>
                </a:extLst>
              </p:cNvPr>
              <p:cNvSpPr txBox="1"/>
              <p:nvPr/>
            </p:nvSpPr>
            <p:spPr>
              <a:xfrm>
                <a:off x="9699663" y="4431602"/>
                <a:ext cx="1819237" cy="136155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defTabSz="914378">
                  <a:lnSpc>
                    <a:spcPct val="120000"/>
                  </a:lnSpc>
                  <a:defRPr/>
                </a:pPr>
                <a:r>
                  <a:rPr lang="zh-CN" altLang="en-US" dirty="0"/>
                  <a:t>上海市长宁区淞虹路</a:t>
                </a:r>
                <a:r>
                  <a:rPr lang="en-US" altLang="zh-CN" dirty="0"/>
                  <a:t>800</a:t>
                </a:r>
                <a:r>
                  <a:rPr lang="zh-CN" altLang="en-US" dirty="0"/>
                  <a:t>弄</a:t>
                </a:r>
                <a:r>
                  <a:rPr lang="en-US" altLang="zh-CN" dirty="0"/>
                  <a:t>18</a:t>
                </a:r>
                <a:r>
                  <a:rPr lang="zh-CN" altLang="en-US" dirty="0"/>
                  <a:t>栋</a:t>
                </a:r>
                <a:r>
                  <a:rPr lang="en-US" altLang="zh-CN" dirty="0"/>
                  <a:t>402</a:t>
                </a:r>
                <a:endParaRPr lang="en-US" dirty="0"/>
              </a:p>
            </p:txBody>
          </p:sp>
        </p:grpSp>
      </p:grpSp>
      <p:sp>
        <p:nvSpPr>
          <p:cNvPr id="3" name="标题 4294967294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联系我们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1ae09532-3189-4cee-8192-a618121f341d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谢谢观看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d0effdff-c407-4623-922b-3f90996ed8d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  <a:endParaRPr lang="en-US" dirty="0"/>
          </a:p>
        </p:txBody>
      </p:sp>
      <p:sp>
        <p:nvSpPr>
          <p:cNvPr id="3" name="内容占位符 2" descr="d91634a0-44ea-4796-98e1-885f088d35a7"/>
          <p:cNvSpPr>
            <a:spLocks noGrp="1"/>
          </p:cNvSpPr>
          <p:nvPr>
            <p:ph sz="quarter" idx="1" hasCustomPrompt="1"/>
          </p:nvPr>
        </p:nvSpPr>
        <p:spPr/>
        <p:txBody>
          <a:bodyPr/>
          <a:lstStyle/>
          <a:p>
            <a:r>
              <a:rPr lang="zh-CN" altLang="en-US" dirty="0"/>
              <a:t>挑战与机遇</a:t>
            </a:r>
            <a:endParaRPr lang="en-US" dirty="0"/>
          </a:p>
          <a:p>
            <a:r>
              <a:rPr lang="zh-CN" altLang="en-US" dirty="0"/>
              <a:t>系统核心功能</a:t>
            </a:r>
            <a:endParaRPr lang="en-US" dirty="0"/>
          </a:p>
          <a:p>
            <a:r>
              <a:rPr lang="zh-CN" altLang="en-US" dirty="0"/>
              <a:t>技术优势亮点</a:t>
            </a:r>
            <a:endParaRPr lang="en-US" dirty="0"/>
          </a:p>
          <a:p>
            <a:r>
              <a:rPr lang="zh-CN" altLang="en-US" dirty="0"/>
              <a:t>关于域感科技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12d6a760-a759-4f67-b852-b4f351ba2f6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挑战与机遇</a:t>
            </a:r>
            <a:endParaRPr lang="en-US" dirty="0"/>
          </a:p>
        </p:txBody>
      </p:sp>
      <p:sp>
        <p:nvSpPr>
          <p:cNvPr id="3" name="文本占位符 2" descr="a54c6ad2-0687-4168-8591-1d78cc682eb6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r>
              <a:rPr lang="zh-CN" altLang="en-US" dirty="0"/>
              <a:t>传统工程机械作业正面临效率、安全与管理的多重瓶颈，智能化升级已成为行业发展的必然趋势，市场潜力巨大。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dda91216-dd35-424d-b56d-300e54e9bbc4.source.4.zh-Hans.pptx" descr="a1240e28-3008-4e6d-b384-e36807d1c2f3">
            <a:extLst>
              <a:ext uri="{FF2B5EF4-FFF2-40B4-BE49-F238E27FC236}">
                <a16:creationId xmlns:a16="http://schemas.microsoft.com/office/drawing/2014/main" id="{15DF2E29-FFCF-3BEB-0C4D-E07A036DE00C}"/>
              </a:ext>
            </a:extLst>
          </p:cNvPr>
          <p:cNvGrpSpPr/>
          <p:nvPr/>
        </p:nvGrpSpPr>
        <p:grpSpPr>
          <a:xfrm>
            <a:off x="660399" y="1130299"/>
            <a:ext cx="10858501" cy="4947023"/>
            <a:chOff x="660399" y="1130299"/>
            <a:chExt cx="10858501" cy="4947023"/>
          </a:xfrm>
        </p:grpSpPr>
        <p:sp>
          <p:nvSpPr>
            <p:cNvPr id="4" name="Title" descr="922d3ab3-4110-430f-8cd8-e7a4552d31bf">
              <a:extLst>
                <a:ext uri="{FF2B5EF4-FFF2-40B4-BE49-F238E27FC236}">
                  <a16:creationId xmlns:a16="http://schemas.microsoft.com/office/drawing/2014/main" id="{8AC555E1-2A7D-F2C4-4028-A1CCEE794124}"/>
                </a:ext>
              </a:extLst>
            </p:cNvPr>
            <p:cNvSpPr txBox="1"/>
            <p:nvPr/>
          </p:nvSpPr>
          <p:spPr bwMode="auto">
            <a:xfrm>
              <a:off x="660399" y="1130299"/>
              <a:ext cx="10858500" cy="82800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ctr" anchorCtr="0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r>
                <a:rPr lang="zh-CN" altLang="en-US" sz="2400" b="1" dirty="0">
                  <a:cs typeface="+mn-ea"/>
                  <a:sym typeface="+mn-lt"/>
                </a:rPr>
                <a:t>传统作业模式下的四大核心挑战</a:t>
              </a:r>
              <a:endParaRPr lang="en-US" dirty="0"/>
            </a:p>
          </p:txBody>
        </p:sp>
        <p:grpSp>
          <p:nvGrpSpPr>
            <p:cNvPr id="3" name="组合 2" descr="bc11f48a-57a1-4b03-805e-13bef9a6521f">
              <a:extLst>
                <a:ext uri="{FF2B5EF4-FFF2-40B4-BE49-F238E27FC236}">
                  <a16:creationId xmlns:a16="http://schemas.microsoft.com/office/drawing/2014/main" id="{B79AAE3A-9938-671C-DB02-CFF2DB459821}"/>
                </a:ext>
              </a:extLst>
            </p:cNvPr>
            <p:cNvGrpSpPr/>
            <p:nvPr/>
          </p:nvGrpSpPr>
          <p:grpSpPr>
            <a:xfrm>
              <a:off x="660400" y="2442986"/>
              <a:ext cx="5354692" cy="1722968"/>
              <a:chOff x="660400" y="2442986"/>
              <a:chExt cx="5354692" cy="1722968"/>
            </a:xfrm>
          </p:grpSpPr>
          <p:sp>
            <p:nvSpPr>
              <p:cNvPr id="5" name="ComponentBackground1" descr="13ac9279-ce84-41ae-aa60-09de91d48700">
                <a:extLst>
                  <a:ext uri="{FF2B5EF4-FFF2-40B4-BE49-F238E27FC236}">
                    <a16:creationId xmlns:a16="http://schemas.microsoft.com/office/drawing/2014/main" id="{2E063405-DADF-70E8-D97A-51569201222F}"/>
                  </a:ext>
                </a:extLst>
              </p:cNvPr>
              <p:cNvSpPr/>
              <p:nvPr/>
            </p:nvSpPr>
            <p:spPr>
              <a:xfrm>
                <a:off x="660400" y="2442986"/>
                <a:ext cx="5354692" cy="1722968"/>
              </a:xfrm>
              <a:custGeom>
                <a:avLst/>
                <a:gdLst>
                  <a:gd name="connsiteX0" fmla="*/ 0 w 5105400"/>
                  <a:gd name="connsiteY0" fmla="*/ 0 h 6858000"/>
                  <a:gd name="connsiteX1" fmla="*/ 5105400 w 5105400"/>
                  <a:gd name="connsiteY1" fmla="*/ 0 h 6858000"/>
                  <a:gd name="connsiteX2" fmla="*/ 5105400 w 5105400"/>
                  <a:gd name="connsiteY2" fmla="*/ 6858000 h 6858000"/>
                  <a:gd name="connsiteX3" fmla="*/ 0 w 5105400"/>
                  <a:gd name="connsiteY3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05400" h="68580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" name="Bullet1" descr="84006252-2cf9-49da-b2a8-4698b6c1d333">
                <a:extLst>
                  <a:ext uri="{FF2B5EF4-FFF2-40B4-BE49-F238E27FC236}">
                    <a16:creationId xmlns:a16="http://schemas.microsoft.com/office/drawing/2014/main" id="{4C4D4B23-5BF6-DAE8-297D-2B35134D7126}"/>
                  </a:ext>
                </a:extLst>
              </p:cNvPr>
              <p:cNvSpPr/>
              <p:nvPr/>
            </p:nvSpPr>
            <p:spPr>
              <a:xfrm>
                <a:off x="1884438" y="2538623"/>
                <a:ext cx="3974596" cy="64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/>
              <a:p>
                <a:r>
                  <a:rPr kumimoji="1" lang="zh-CN" altLang="en-US" b="1" dirty="0">
                    <a:solidFill>
                      <a:srgbClr val="FFFFFF"/>
                    </a:solidFill>
                    <a:cs typeface="+mn-ea"/>
                    <a:sym typeface="+mn-lt"/>
                  </a:rPr>
                  <a:t>人工依赖度高</a:t>
                </a:r>
                <a:endParaRPr lang="en-US" dirty="0"/>
              </a:p>
            </p:txBody>
          </p:sp>
          <p:sp>
            <p:nvSpPr>
              <p:cNvPr id="7" name="Text1" descr="0877ad14-cb98-4297-a8a5-ffe35d8104a7">
                <a:extLst>
                  <a:ext uri="{FF2B5EF4-FFF2-40B4-BE49-F238E27FC236}">
                    <a16:creationId xmlns:a16="http://schemas.microsoft.com/office/drawing/2014/main" id="{43AFC81C-A589-0838-B603-5EA7A47BA815}"/>
                  </a:ext>
                </a:extLst>
              </p:cNvPr>
              <p:cNvSpPr/>
              <p:nvPr/>
            </p:nvSpPr>
            <p:spPr>
              <a:xfrm>
                <a:off x="1884438" y="3186623"/>
                <a:ext cx="3974596" cy="82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kumimoji="1" lang="zh-CN" altLang="en-US" sz="1200" dirty="0">
                    <a:solidFill>
                      <a:srgbClr val="FFFFFF"/>
                    </a:solidFill>
                    <a:cs typeface="+mn-ea"/>
                    <a:sym typeface="+mn-lt"/>
                  </a:rPr>
                  <a:t>作业过程高度依赖操作手经验，劳动强度大，招聘与培养成本高，且易受疲劳、情绪等人为因素影响。</a:t>
                </a:r>
                <a:endParaRPr lang="en-US" dirty="0"/>
              </a:p>
            </p:txBody>
          </p:sp>
          <p:sp>
            <p:nvSpPr>
              <p:cNvPr id="8" name="Number1" descr="9edf6134-a24f-4887-ab58-d02c9cc3fc4e">
                <a:extLst>
                  <a:ext uri="{FF2B5EF4-FFF2-40B4-BE49-F238E27FC236}">
                    <a16:creationId xmlns:a16="http://schemas.microsoft.com/office/drawing/2014/main" id="{52A8D0D6-3105-007C-D55B-F8FB82407B4A}"/>
                  </a:ext>
                </a:extLst>
              </p:cNvPr>
              <p:cNvSpPr txBox="1"/>
              <p:nvPr/>
            </p:nvSpPr>
            <p:spPr bwMode="auto">
              <a:xfrm>
                <a:off x="788632" y="2651842"/>
                <a:ext cx="1095806" cy="1435099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r>
                  <a:rPr kumimoji="1" lang="en-US" altLang="zh-CN" sz="5400" b="1" dirty="0">
                    <a:solidFill>
                      <a:srgbClr val="FFFFFF"/>
                    </a:solidFill>
                    <a:cs typeface="+mn-ea"/>
                    <a:sym typeface="+mn-lt"/>
                  </a:rPr>
                  <a:t>01</a:t>
                </a:r>
                <a:endParaRPr lang="en-US" altLang="zh-CN" sz="5400" dirty="0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0" name="组合 9" descr="4bc14186-5bf7-4036-bbda-463ef5633184">
              <a:extLst>
                <a:ext uri="{FF2B5EF4-FFF2-40B4-BE49-F238E27FC236}">
                  <a16:creationId xmlns:a16="http://schemas.microsoft.com/office/drawing/2014/main" id="{9DFA9DC8-C8C5-FCDE-BF88-E860C3F59908}"/>
                </a:ext>
              </a:extLst>
            </p:cNvPr>
            <p:cNvGrpSpPr/>
            <p:nvPr/>
          </p:nvGrpSpPr>
          <p:grpSpPr>
            <a:xfrm>
              <a:off x="6164208" y="2442986"/>
              <a:ext cx="5354692" cy="1722968"/>
              <a:chOff x="6164208" y="2442986"/>
              <a:chExt cx="5354692" cy="1722968"/>
            </a:xfrm>
          </p:grpSpPr>
          <p:sp>
            <p:nvSpPr>
              <p:cNvPr id="31" name="ComponentBackground2" descr="d1db2496-9d60-4df2-9cab-745a66dd02db">
                <a:extLst>
                  <a:ext uri="{FF2B5EF4-FFF2-40B4-BE49-F238E27FC236}">
                    <a16:creationId xmlns:a16="http://schemas.microsoft.com/office/drawing/2014/main" id="{2E7F1990-BD93-FF2E-9929-D320D2953BF2}"/>
                  </a:ext>
                </a:extLst>
              </p:cNvPr>
              <p:cNvSpPr/>
              <p:nvPr/>
            </p:nvSpPr>
            <p:spPr>
              <a:xfrm>
                <a:off x="6164208" y="2442986"/>
                <a:ext cx="5354692" cy="1722968"/>
              </a:xfrm>
              <a:custGeom>
                <a:avLst/>
                <a:gdLst>
                  <a:gd name="connsiteX0" fmla="*/ 0 w 5105400"/>
                  <a:gd name="connsiteY0" fmla="*/ 0 h 6858000"/>
                  <a:gd name="connsiteX1" fmla="*/ 5105400 w 5105400"/>
                  <a:gd name="connsiteY1" fmla="*/ 0 h 6858000"/>
                  <a:gd name="connsiteX2" fmla="*/ 5105400 w 5105400"/>
                  <a:gd name="connsiteY2" fmla="*/ 6858000 h 6858000"/>
                  <a:gd name="connsiteX3" fmla="*/ 0 w 5105400"/>
                  <a:gd name="connsiteY3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05400" h="68580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5" name="Bullet2" descr="74af9035-da5b-4d22-9dc0-778bf2a5c781">
                <a:extLst>
                  <a:ext uri="{FF2B5EF4-FFF2-40B4-BE49-F238E27FC236}">
                    <a16:creationId xmlns:a16="http://schemas.microsoft.com/office/drawing/2014/main" id="{182DD84D-119D-D097-4120-649276485FCC}"/>
                  </a:ext>
                </a:extLst>
              </p:cNvPr>
              <p:cNvSpPr/>
              <p:nvPr/>
            </p:nvSpPr>
            <p:spPr>
              <a:xfrm>
                <a:off x="7388246" y="2538623"/>
                <a:ext cx="3974596" cy="64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/>
              <a:p>
                <a:r>
                  <a:rPr kumimoji="1" lang="zh-CN" altLang="en-US" b="1" dirty="0">
                    <a:solidFill>
                      <a:srgbClr val="FFFFFF"/>
                    </a:solidFill>
                    <a:cs typeface="+mn-ea"/>
                    <a:sym typeface="+mn-lt"/>
                  </a:rPr>
                  <a:t>安全风险频发</a:t>
                </a:r>
                <a:endParaRPr lang="en-US" dirty="0"/>
              </a:p>
            </p:txBody>
          </p:sp>
          <p:sp>
            <p:nvSpPr>
              <p:cNvPr id="36" name="Text2" descr="597dfd60-7e54-4a77-a05a-03fa5e0e71c9">
                <a:extLst>
                  <a:ext uri="{FF2B5EF4-FFF2-40B4-BE49-F238E27FC236}">
                    <a16:creationId xmlns:a16="http://schemas.microsoft.com/office/drawing/2014/main" id="{3F5F29C7-8E76-6543-42A7-7360D3D8EF63}"/>
                  </a:ext>
                </a:extLst>
              </p:cNvPr>
              <p:cNvSpPr/>
              <p:nvPr/>
            </p:nvSpPr>
            <p:spPr>
              <a:xfrm>
                <a:off x="7388246" y="3186623"/>
                <a:ext cx="3974596" cy="82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kumimoji="1" lang="zh-CN" altLang="en-US" sz="1200" dirty="0">
                    <a:solidFill>
                      <a:srgbClr val="FFFFFF"/>
                    </a:solidFill>
                    <a:cs typeface="+mn-ea"/>
                    <a:sym typeface="+mn-lt"/>
                  </a:rPr>
                  <a:t>施工环境复杂，设备间协同困难，视觉盲区多，容易导致碰撞、倾覆等安全事故，造成巨大的人员和财产损失。</a:t>
                </a:r>
                <a:endParaRPr lang="en-US" dirty="0"/>
              </a:p>
            </p:txBody>
          </p:sp>
          <p:sp>
            <p:nvSpPr>
              <p:cNvPr id="34" name="Number2" descr="9d51e2b9-36cc-4185-a4b9-088eea2f3300">
                <a:extLst>
                  <a:ext uri="{FF2B5EF4-FFF2-40B4-BE49-F238E27FC236}">
                    <a16:creationId xmlns:a16="http://schemas.microsoft.com/office/drawing/2014/main" id="{7F5298ED-7510-B043-F7BA-E075E7390743}"/>
                  </a:ext>
                </a:extLst>
              </p:cNvPr>
              <p:cNvSpPr txBox="1"/>
              <p:nvPr/>
            </p:nvSpPr>
            <p:spPr bwMode="auto">
              <a:xfrm>
                <a:off x="6292440" y="2651842"/>
                <a:ext cx="1095806" cy="1435099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r>
                  <a:rPr kumimoji="1" lang="en-US" altLang="zh-CN" sz="5400" b="1" dirty="0">
                    <a:solidFill>
                      <a:srgbClr val="FFFFFF"/>
                    </a:solidFill>
                    <a:cs typeface="+mn-ea"/>
                    <a:sym typeface="+mn-lt"/>
                  </a:rPr>
                  <a:t>02</a:t>
                </a:r>
                <a:endParaRPr lang="en-US" altLang="zh-CN" sz="5400" dirty="0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组合 10" descr="fe3578b2-d821-4578-a015-9dcbee9deb03">
              <a:extLst>
                <a:ext uri="{FF2B5EF4-FFF2-40B4-BE49-F238E27FC236}">
                  <a16:creationId xmlns:a16="http://schemas.microsoft.com/office/drawing/2014/main" id="{BD0D51A5-CC2F-0EC9-29F1-16A3E0662F4A}"/>
                </a:ext>
              </a:extLst>
            </p:cNvPr>
            <p:cNvGrpSpPr/>
            <p:nvPr/>
          </p:nvGrpSpPr>
          <p:grpSpPr>
            <a:xfrm>
              <a:off x="660400" y="4354354"/>
              <a:ext cx="5354692" cy="1722968"/>
              <a:chOff x="660400" y="4354354"/>
              <a:chExt cx="5354692" cy="1722968"/>
            </a:xfrm>
          </p:grpSpPr>
          <p:sp>
            <p:nvSpPr>
              <p:cNvPr id="38" name="ComponentBackground3" descr="fe95990c-43ba-40f4-b882-2c0249ad9da9">
                <a:extLst>
                  <a:ext uri="{FF2B5EF4-FFF2-40B4-BE49-F238E27FC236}">
                    <a16:creationId xmlns:a16="http://schemas.microsoft.com/office/drawing/2014/main" id="{29F9D8AD-BBF9-FACF-8C4F-F818825C6495}"/>
                  </a:ext>
                </a:extLst>
              </p:cNvPr>
              <p:cNvSpPr/>
              <p:nvPr/>
            </p:nvSpPr>
            <p:spPr>
              <a:xfrm>
                <a:off x="660400" y="4354354"/>
                <a:ext cx="5354692" cy="1722968"/>
              </a:xfrm>
              <a:custGeom>
                <a:avLst/>
                <a:gdLst>
                  <a:gd name="connsiteX0" fmla="*/ 0 w 5105400"/>
                  <a:gd name="connsiteY0" fmla="*/ 0 h 6858000"/>
                  <a:gd name="connsiteX1" fmla="*/ 5105400 w 5105400"/>
                  <a:gd name="connsiteY1" fmla="*/ 0 h 6858000"/>
                  <a:gd name="connsiteX2" fmla="*/ 5105400 w 5105400"/>
                  <a:gd name="connsiteY2" fmla="*/ 6858000 h 6858000"/>
                  <a:gd name="connsiteX3" fmla="*/ 0 w 5105400"/>
                  <a:gd name="connsiteY3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05400" h="68580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2" name="Bullet3" descr="18cd2324-e086-4dd1-9341-32f58d0b62e0">
                <a:extLst>
                  <a:ext uri="{FF2B5EF4-FFF2-40B4-BE49-F238E27FC236}">
                    <a16:creationId xmlns:a16="http://schemas.microsoft.com/office/drawing/2014/main" id="{3D90F8BC-211C-2CC9-775E-4063F2DA7311}"/>
                  </a:ext>
                </a:extLst>
              </p:cNvPr>
              <p:cNvSpPr/>
              <p:nvPr/>
            </p:nvSpPr>
            <p:spPr>
              <a:xfrm>
                <a:off x="1884438" y="4449991"/>
                <a:ext cx="3974596" cy="64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/>
              <a:p>
                <a:r>
                  <a:rPr kumimoji="1" lang="zh-CN" altLang="en-US" b="1" dirty="0">
                    <a:solidFill>
                      <a:srgbClr val="FFFFFF"/>
                    </a:solidFill>
                    <a:cs typeface="+mn-ea"/>
                    <a:sym typeface="+mn-lt"/>
                  </a:rPr>
                  <a:t>运营效率低下</a:t>
                </a:r>
                <a:endParaRPr lang="en-US" dirty="0"/>
              </a:p>
            </p:txBody>
          </p:sp>
          <p:sp>
            <p:nvSpPr>
              <p:cNvPr id="43" name="Text3" descr="51e4726c-e9b7-4c9e-82c1-b876800adc9f">
                <a:extLst>
                  <a:ext uri="{FF2B5EF4-FFF2-40B4-BE49-F238E27FC236}">
                    <a16:creationId xmlns:a16="http://schemas.microsoft.com/office/drawing/2014/main" id="{3239096D-E735-41CA-DC61-24E2F948525D}"/>
                  </a:ext>
                </a:extLst>
              </p:cNvPr>
              <p:cNvSpPr/>
              <p:nvPr/>
            </p:nvSpPr>
            <p:spPr>
              <a:xfrm>
                <a:off x="1884438" y="5097991"/>
                <a:ext cx="3974596" cy="82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kumimoji="1" lang="zh-CN" altLang="en-US" sz="1200" dirty="0">
                    <a:solidFill>
                      <a:srgbClr val="FFFFFF"/>
                    </a:solidFill>
                    <a:cs typeface="+mn-ea"/>
                    <a:sym typeface="+mn-lt"/>
                  </a:rPr>
                  <a:t>设备利用率低，无效作业和空转时间多，缺乏科学的调度与路径规划，项目进度难以精准把控。</a:t>
                </a:r>
                <a:endParaRPr lang="en-US" dirty="0"/>
              </a:p>
            </p:txBody>
          </p:sp>
          <p:sp>
            <p:nvSpPr>
              <p:cNvPr id="41" name="Number3" descr="eb3f5cdf-1bfb-4cde-af8f-c6a0666b50e6">
                <a:extLst>
                  <a:ext uri="{FF2B5EF4-FFF2-40B4-BE49-F238E27FC236}">
                    <a16:creationId xmlns:a16="http://schemas.microsoft.com/office/drawing/2014/main" id="{C9B2DBA7-EE55-A326-38F3-3360CF8C73EC}"/>
                  </a:ext>
                </a:extLst>
              </p:cNvPr>
              <p:cNvSpPr txBox="1"/>
              <p:nvPr/>
            </p:nvSpPr>
            <p:spPr bwMode="auto">
              <a:xfrm>
                <a:off x="788632" y="4563210"/>
                <a:ext cx="1095806" cy="1435099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r>
                  <a:rPr kumimoji="1" lang="en-US" altLang="zh-CN" sz="5400" b="1" dirty="0">
                    <a:solidFill>
                      <a:srgbClr val="FFFFFF"/>
                    </a:solidFill>
                    <a:cs typeface="+mn-ea"/>
                    <a:sym typeface="+mn-lt"/>
                  </a:rPr>
                  <a:t>03</a:t>
                </a:r>
                <a:endParaRPr lang="en-US" altLang="zh-CN" sz="5400" dirty="0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15" descr="91f55838-b72b-4400-b174-f9a522023f60">
              <a:extLst>
                <a:ext uri="{FF2B5EF4-FFF2-40B4-BE49-F238E27FC236}">
                  <a16:creationId xmlns:a16="http://schemas.microsoft.com/office/drawing/2014/main" id="{9E99D40D-DE65-1BB3-A8EF-A5A39C14D3F6}"/>
                </a:ext>
              </a:extLst>
            </p:cNvPr>
            <p:cNvGrpSpPr/>
            <p:nvPr/>
          </p:nvGrpSpPr>
          <p:grpSpPr>
            <a:xfrm>
              <a:off x="6164208" y="4354354"/>
              <a:ext cx="5354692" cy="1722968"/>
              <a:chOff x="6164208" y="4354354"/>
              <a:chExt cx="5354692" cy="1722968"/>
            </a:xfrm>
          </p:grpSpPr>
          <p:sp>
            <p:nvSpPr>
              <p:cNvPr id="45" name="ComponentBackground4" descr="72950d85-e7f4-4c43-99e6-052b26a56b81">
                <a:extLst>
                  <a:ext uri="{FF2B5EF4-FFF2-40B4-BE49-F238E27FC236}">
                    <a16:creationId xmlns:a16="http://schemas.microsoft.com/office/drawing/2014/main" id="{9DAF1EAC-5624-A7F0-A89D-0A2C55F924B0}"/>
                  </a:ext>
                </a:extLst>
              </p:cNvPr>
              <p:cNvSpPr/>
              <p:nvPr/>
            </p:nvSpPr>
            <p:spPr>
              <a:xfrm>
                <a:off x="6164208" y="4354354"/>
                <a:ext cx="5354692" cy="1722968"/>
              </a:xfrm>
              <a:custGeom>
                <a:avLst/>
                <a:gdLst>
                  <a:gd name="connsiteX0" fmla="*/ 0 w 5105400"/>
                  <a:gd name="connsiteY0" fmla="*/ 0 h 6858000"/>
                  <a:gd name="connsiteX1" fmla="*/ 5105400 w 5105400"/>
                  <a:gd name="connsiteY1" fmla="*/ 0 h 6858000"/>
                  <a:gd name="connsiteX2" fmla="*/ 5105400 w 5105400"/>
                  <a:gd name="connsiteY2" fmla="*/ 6858000 h 6858000"/>
                  <a:gd name="connsiteX3" fmla="*/ 0 w 5105400"/>
                  <a:gd name="connsiteY3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105400" h="68580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9" name="Bullet4" descr="78f45568-1fae-4bf1-be8e-8c5e822223b2">
                <a:extLst>
                  <a:ext uri="{FF2B5EF4-FFF2-40B4-BE49-F238E27FC236}">
                    <a16:creationId xmlns:a16="http://schemas.microsoft.com/office/drawing/2014/main" id="{190E5906-B590-3370-7388-070594DEBA05}"/>
                  </a:ext>
                </a:extLst>
              </p:cNvPr>
              <p:cNvSpPr/>
              <p:nvPr/>
            </p:nvSpPr>
            <p:spPr>
              <a:xfrm>
                <a:off x="7388247" y="4449991"/>
                <a:ext cx="3974596" cy="64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/>
              <a:p>
                <a:r>
                  <a:rPr kumimoji="1" lang="zh-CN" altLang="en-US" b="1" dirty="0">
                    <a:solidFill>
                      <a:srgbClr val="FFFFFF"/>
                    </a:solidFill>
                    <a:cs typeface="+mn-ea"/>
                    <a:sym typeface="+mn-lt"/>
                  </a:rPr>
                  <a:t>管理成本高昂</a:t>
                </a:r>
                <a:endParaRPr lang="en-US" dirty="0"/>
              </a:p>
            </p:txBody>
          </p:sp>
          <p:sp>
            <p:nvSpPr>
              <p:cNvPr id="50" name="Text4" descr="91206c0b-8710-4c6c-b441-352d8951e2da">
                <a:extLst>
                  <a:ext uri="{FF2B5EF4-FFF2-40B4-BE49-F238E27FC236}">
                    <a16:creationId xmlns:a16="http://schemas.microsoft.com/office/drawing/2014/main" id="{7043ECD9-CC65-1B4F-5708-858D426C45F6}"/>
                  </a:ext>
                </a:extLst>
              </p:cNvPr>
              <p:cNvSpPr/>
              <p:nvPr/>
            </p:nvSpPr>
            <p:spPr>
              <a:xfrm>
                <a:off x="7388246" y="5097991"/>
                <a:ext cx="3974596" cy="82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kumimoji="1" lang="zh-CN" altLang="en-US" sz="1200" dirty="0">
                    <a:solidFill>
                      <a:srgbClr val="FFFFFF"/>
                    </a:solidFill>
                    <a:cs typeface="+mn-ea"/>
                    <a:sym typeface="+mn-lt"/>
                  </a:rPr>
                  <a:t>设备分布广泛，状态不透明，维保被动响应，燃油消耗无法监控，导致整体运营和管理成本居高不下。</a:t>
                </a:r>
                <a:endParaRPr lang="en-US" dirty="0"/>
              </a:p>
            </p:txBody>
          </p:sp>
          <p:sp>
            <p:nvSpPr>
              <p:cNvPr id="48" name="Number4" descr="fbe7b937-8735-449d-8517-7ae984a1e82e">
                <a:extLst>
                  <a:ext uri="{FF2B5EF4-FFF2-40B4-BE49-F238E27FC236}">
                    <a16:creationId xmlns:a16="http://schemas.microsoft.com/office/drawing/2014/main" id="{ED32FD87-C252-0C9E-C135-BDAA6FAB8CAC}"/>
                  </a:ext>
                </a:extLst>
              </p:cNvPr>
              <p:cNvSpPr txBox="1"/>
              <p:nvPr/>
            </p:nvSpPr>
            <p:spPr bwMode="auto">
              <a:xfrm>
                <a:off x="6292440" y="4563210"/>
                <a:ext cx="1095806" cy="1435099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r>
                  <a:rPr kumimoji="1" lang="en-US" altLang="zh-CN" sz="5400" b="1" dirty="0">
                    <a:solidFill>
                      <a:srgbClr val="FFFFFF"/>
                    </a:solidFill>
                    <a:cs typeface="+mn-ea"/>
                    <a:sym typeface="+mn-lt"/>
                  </a:rPr>
                  <a:t>04</a:t>
                </a:r>
                <a:endParaRPr lang="en-US" altLang="zh-CN" sz="5400" dirty="0">
                  <a:solidFill>
                    <a:srgbClr val="FFFFFF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2" name="标题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行业痛点分析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359b100d-0e95-450a-952d-1764068cc8f7.source.4.zh-Hans.pptx" descr="0803fcc1-81b1-4687-8d89-1ef30024f46b">
            <a:extLst>
              <a:ext uri="{FF2B5EF4-FFF2-40B4-BE49-F238E27FC236}">
                <a16:creationId xmlns:a16="http://schemas.microsoft.com/office/drawing/2014/main" id="{A6DAB0E6-7335-81E2-EBAC-B88305432F80}"/>
              </a:ext>
            </a:extLst>
          </p:cNvPr>
          <p:cNvGrpSpPr/>
          <p:nvPr/>
        </p:nvGrpSpPr>
        <p:grpSpPr>
          <a:xfrm>
            <a:off x="0" y="1130303"/>
            <a:ext cx="11518900" cy="5003796"/>
            <a:chOff x="0" y="1130303"/>
            <a:chExt cx="11518900" cy="5003796"/>
          </a:xfrm>
        </p:grpSpPr>
        <p:sp>
          <p:nvSpPr>
            <p:cNvPr id="3" name="íṡľiḓé" descr="5afdef27-b37f-41cf-a263-88b5b9db1974">
              <a:extLst>
                <a:ext uri="{FF2B5EF4-FFF2-40B4-BE49-F238E27FC236}">
                  <a16:creationId xmlns:a16="http://schemas.microsoft.com/office/drawing/2014/main" id="{01A4577D-8AC8-2ADC-8DF5-CB372FFF0042}"/>
                </a:ext>
              </a:extLst>
            </p:cNvPr>
            <p:cNvSpPr/>
            <p:nvPr/>
          </p:nvSpPr>
          <p:spPr bwMode="auto">
            <a:xfrm>
              <a:off x="0" y="3016115"/>
              <a:ext cx="11518900" cy="779926"/>
            </a:xfrm>
            <a:custGeom>
              <a:avLst/>
              <a:gdLst>
                <a:gd name="T0" fmla="*/ 7279 w 7680"/>
                <a:gd name="T1" fmla="*/ 0 h 520"/>
                <a:gd name="T2" fmla="*/ 0 w 7680"/>
                <a:gd name="T3" fmla="*/ 0 h 520"/>
                <a:gd name="T4" fmla="*/ 0 w 7680"/>
                <a:gd name="T5" fmla="*/ 520 h 520"/>
                <a:gd name="T6" fmla="*/ 7279 w 7680"/>
                <a:gd name="T7" fmla="*/ 520 h 520"/>
                <a:gd name="T8" fmla="*/ 7680 w 7680"/>
                <a:gd name="T9" fmla="*/ 259 h 520"/>
                <a:gd name="T10" fmla="*/ 7279 w 7680"/>
                <a:gd name="T11" fmla="*/ 0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80" h="520">
                  <a:moveTo>
                    <a:pt x="7279" y="0"/>
                  </a:moveTo>
                  <a:lnTo>
                    <a:pt x="0" y="0"/>
                  </a:lnTo>
                  <a:lnTo>
                    <a:pt x="0" y="520"/>
                  </a:lnTo>
                  <a:lnTo>
                    <a:pt x="7279" y="520"/>
                  </a:lnTo>
                  <a:lnTo>
                    <a:pt x="7680" y="259"/>
                  </a:lnTo>
                  <a:lnTo>
                    <a:pt x="7279" y="0"/>
                  </a:lnTo>
                  <a:close/>
                </a:path>
              </a:pathLst>
            </a:custGeom>
            <a:solidFill>
              <a:schemeClr val="tx2">
                <a:alpha val="1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" name="Title" descr="7fc471c1-99b2-4b8d-81b9-9c22c5162257">
              <a:extLst>
                <a:ext uri="{FF2B5EF4-FFF2-40B4-BE49-F238E27FC236}">
                  <a16:creationId xmlns:a16="http://schemas.microsoft.com/office/drawing/2014/main" id="{F9F602B2-EB2F-B398-FE80-94D526C65528}"/>
                </a:ext>
              </a:extLst>
            </p:cNvPr>
            <p:cNvSpPr txBox="1"/>
            <p:nvPr/>
          </p:nvSpPr>
          <p:spPr>
            <a:xfrm>
              <a:off x="660400" y="1130303"/>
              <a:ext cx="10858500" cy="7781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t" anchorCtr="1">
              <a:normAutofit/>
            </a:bodyPr>
            <a:lstStyle/>
            <a:p>
              <a:pPr marL="0" marR="0" lvl="0" indent="0" algn="ctr" defTabSz="913765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</a:rPr>
                <a:t>智能作业系统带来的四大核心价值</a:t>
              </a:r>
              <a:endParaRPr lang="en-US" dirty="0"/>
            </a:p>
          </p:txBody>
        </p:sp>
        <p:grpSp>
          <p:nvGrpSpPr>
            <p:cNvPr id="52" name="组合 51" descr="0ac1603e-6d2c-4767-8fe5-29fc90194199">
              <a:extLst>
                <a:ext uri="{FF2B5EF4-FFF2-40B4-BE49-F238E27FC236}">
                  <a16:creationId xmlns:a16="http://schemas.microsoft.com/office/drawing/2014/main" id="{C4424919-B3B6-0FFD-B06F-1B8A17141929}"/>
                </a:ext>
              </a:extLst>
            </p:cNvPr>
            <p:cNvGrpSpPr/>
            <p:nvPr/>
          </p:nvGrpSpPr>
          <p:grpSpPr>
            <a:xfrm>
              <a:off x="917717" y="2922459"/>
              <a:ext cx="2343060" cy="3211640"/>
              <a:chOff x="628741" y="2922459"/>
              <a:chExt cx="2343060" cy="3211640"/>
            </a:xfrm>
          </p:grpSpPr>
          <p:sp>
            <p:nvSpPr>
              <p:cNvPr id="48" name="shape1" descr="45a93cc5-cf8e-4f0d-a38e-306987d3ed19">
                <a:extLst>
                  <a:ext uri="{FF2B5EF4-FFF2-40B4-BE49-F238E27FC236}">
                    <a16:creationId xmlns:a16="http://schemas.microsoft.com/office/drawing/2014/main" id="{E6DA249D-4988-1B2C-2730-99975D533FD7}"/>
                  </a:ext>
                </a:extLst>
              </p:cNvPr>
              <p:cNvSpPr/>
              <p:nvPr/>
            </p:nvSpPr>
            <p:spPr bwMode="auto">
              <a:xfrm>
                <a:off x="1221700" y="2922459"/>
                <a:ext cx="1157141" cy="925975"/>
              </a:xfrm>
              <a:custGeom>
                <a:avLst/>
                <a:gdLst>
                  <a:gd name="T0" fmla="*/ 637 w 881"/>
                  <a:gd name="T1" fmla="*/ 0 h 705"/>
                  <a:gd name="T2" fmla="*/ 0 w 881"/>
                  <a:gd name="T3" fmla="*/ 0 h 705"/>
                  <a:gd name="T4" fmla="*/ 245 w 881"/>
                  <a:gd name="T5" fmla="*/ 352 h 705"/>
                  <a:gd name="T6" fmla="*/ 0 w 881"/>
                  <a:gd name="T7" fmla="*/ 705 h 705"/>
                  <a:gd name="T8" fmla="*/ 637 w 881"/>
                  <a:gd name="T9" fmla="*/ 705 h 705"/>
                  <a:gd name="T10" fmla="*/ 881 w 881"/>
                  <a:gd name="T11" fmla="*/ 352 h 705"/>
                  <a:gd name="T12" fmla="*/ 637 w 881"/>
                  <a:gd name="T13" fmla="*/ 0 h 7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81" h="705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dirty="0"/>
              </a:p>
            </p:txBody>
          </p:sp>
          <p:sp>
            <p:nvSpPr>
              <p:cNvPr id="49" name="Bullet1" descr="d83ee2f5-913c-40a9-b519-b1f3876ef4d3">
                <a:extLst>
                  <a:ext uri="{FF2B5EF4-FFF2-40B4-BE49-F238E27FC236}">
                    <a16:creationId xmlns:a16="http://schemas.microsoft.com/office/drawing/2014/main" id="{CB1EA3AD-6181-9CB8-4A0D-B3D7500FE453}"/>
                  </a:ext>
                </a:extLst>
              </p:cNvPr>
              <p:cNvSpPr/>
              <p:nvPr/>
            </p:nvSpPr>
            <p:spPr>
              <a:xfrm>
                <a:off x="628741" y="4061460"/>
                <a:ext cx="2343060" cy="633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zh-CN" altLang="en-US" b="1" dirty="0">
                    <a:solidFill>
                      <a:schemeClr val="tx1"/>
                    </a:solidFill>
                  </a:rPr>
                  <a:t>提升作业安全</a:t>
                </a:r>
                <a:endParaRPr lang="en-US" dirty="0"/>
              </a:p>
            </p:txBody>
          </p:sp>
          <p:sp>
            <p:nvSpPr>
              <p:cNvPr id="50" name="Text1" descr="78585746-e46c-48af-bdb2-016805efab5f">
                <a:extLst>
                  <a:ext uri="{FF2B5EF4-FFF2-40B4-BE49-F238E27FC236}">
                    <a16:creationId xmlns:a16="http://schemas.microsoft.com/office/drawing/2014/main" id="{BF8BF1B0-A962-5BF5-5949-58C76D3D38D8}"/>
                  </a:ext>
                </a:extLst>
              </p:cNvPr>
              <p:cNvSpPr/>
              <p:nvPr/>
            </p:nvSpPr>
            <p:spPr>
              <a:xfrm>
                <a:off x="628741" y="4757496"/>
                <a:ext cx="2343060" cy="137660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kumimoji="1" lang="zh-CN" altLang="en-US" sz="1200" dirty="0">
                    <a:solidFill>
                      <a:schemeClr val="tx1"/>
                    </a:solidFill>
                  </a:rPr>
                  <a:t>通过全方位的感知与预警系统，有效规避碰撞风险，将安全事故发生率降低80%以上，保障人员与设备安全。</a:t>
                </a:r>
                <a:endParaRPr lang="en-US" dirty="0"/>
              </a:p>
            </p:txBody>
          </p:sp>
          <p:sp>
            <p:nvSpPr>
              <p:cNvPr id="51" name="Number1" descr="c1ea8bf3-9e47-492b-bb8e-36109319c3cd">
                <a:extLst>
                  <a:ext uri="{FF2B5EF4-FFF2-40B4-BE49-F238E27FC236}">
                    <a16:creationId xmlns:a16="http://schemas.microsoft.com/office/drawing/2014/main" id="{F4C57059-1A75-8098-CF7D-FC3022136912}"/>
                  </a:ext>
                </a:extLst>
              </p:cNvPr>
              <p:cNvSpPr/>
              <p:nvPr/>
            </p:nvSpPr>
            <p:spPr>
              <a:xfrm>
                <a:off x="1536416" y="3154614"/>
                <a:ext cx="527709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tIns="45720" rIns="91440" bIns="45720" rtlCol="0" anchor="ctr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en-US" altLang="zh-CN" sz="2400" b="1" dirty="0">
                    <a:solidFill>
                      <a:srgbClr val="FFFFFF"/>
                    </a:solidFill>
                  </a:rPr>
                  <a:t>01</a:t>
                </a:r>
              </a:p>
            </p:txBody>
          </p:sp>
        </p:grpSp>
        <p:grpSp>
          <p:nvGrpSpPr>
            <p:cNvPr id="53" name="组合 52" descr="6426e635-1e52-409a-9621-51af41b98f35">
              <a:extLst>
                <a:ext uri="{FF2B5EF4-FFF2-40B4-BE49-F238E27FC236}">
                  <a16:creationId xmlns:a16="http://schemas.microsoft.com/office/drawing/2014/main" id="{E51077B8-009A-A2BF-8882-3ADA28943E67}"/>
                </a:ext>
              </a:extLst>
            </p:cNvPr>
            <p:cNvGrpSpPr/>
            <p:nvPr/>
          </p:nvGrpSpPr>
          <p:grpSpPr>
            <a:xfrm>
              <a:off x="3584653" y="2922459"/>
              <a:ext cx="2343060" cy="3211640"/>
              <a:chOff x="3098023" y="2922459"/>
              <a:chExt cx="2343060" cy="3211640"/>
            </a:xfrm>
          </p:grpSpPr>
          <p:sp>
            <p:nvSpPr>
              <p:cNvPr id="44" name="shape2" descr="f40d0756-a988-499c-84da-ade8b629be6e">
                <a:extLst>
                  <a:ext uri="{FF2B5EF4-FFF2-40B4-BE49-F238E27FC236}">
                    <a16:creationId xmlns:a16="http://schemas.microsoft.com/office/drawing/2014/main" id="{72DCFF89-E298-90B2-91FB-5C7227E10605}"/>
                  </a:ext>
                </a:extLst>
              </p:cNvPr>
              <p:cNvSpPr/>
              <p:nvPr/>
            </p:nvSpPr>
            <p:spPr bwMode="auto">
              <a:xfrm>
                <a:off x="3690982" y="2922459"/>
                <a:ext cx="1157141" cy="925975"/>
              </a:xfrm>
              <a:custGeom>
                <a:avLst/>
                <a:gdLst>
                  <a:gd name="T0" fmla="*/ 637 w 881"/>
                  <a:gd name="T1" fmla="*/ 0 h 705"/>
                  <a:gd name="T2" fmla="*/ 0 w 881"/>
                  <a:gd name="T3" fmla="*/ 0 h 705"/>
                  <a:gd name="T4" fmla="*/ 245 w 881"/>
                  <a:gd name="T5" fmla="*/ 352 h 705"/>
                  <a:gd name="T6" fmla="*/ 0 w 881"/>
                  <a:gd name="T7" fmla="*/ 705 h 705"/>
                  <a:gd name="T8" fmla="*/ 637 w 881"/>
                  <a:gd name="T9" fmla="*/ 705 h 705"/>
                  <a:gd name="T10" fmla="*/ 881 w 881"/>
                  <a:gd name="T11" fmla="*/ 352 h 705"/>
                  <a:gd name="T12" fmla="*/ 637 w 881"/>
                  <a:gd name="T13" fmla="*/ 0 h 7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81" h="705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dirty="0"/>
              </a:p>
            </p:txBody>
          </p:sp>
          <p:sp>
            <p:nvSpPr>
              <p:cNvPr id="45" name="Bullet2" descr="79e5d4fd-7b97-418b-b2eb-7c5e71f38ec1">
                <a:extLst>
                  <a:ext uri="{FF2B5EF4-FFF2-40B4-BE49-F238E27FC236}">
                    <a16:creationId xmlns:a16="http://schemas.microsoft.com/office/drawing/2014/main" id="{0883F96D-CD55-7A14-387E-2DD7F4562AB0}"/>
                  </a:ext>
                </a:extLst>
              </p:cNvPr>
              <p:cNvSpPr/>
              <p:nvPr/>
            </p:nvSpPr>
            <p:spPr>
              <a:xfrm>
                <a:off x="3098023" y="4061460"/>
                <a:ext cx="2343060" cy="633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zh-CN" altLang="en-US" b="1" dirty="0">
                    <a:solidFill>
                      <a:schemeClr val="tx1"/>
                    </a:solidFill>
                  </a:rPr>
                  <a:t>提高作业效率</a:t>
                </a:r>
                <a:endParaRPr lang="en-US" dirty="0"/>
              </a:p>
            </p:txBody>
          </p:sp>
          <p:sp>
            <p:nvSpPr>
              <p:cNvPr id="46" name="Text2" descr="36113d06-99be-49ca-a1d2-13a17906c91d">
                <a:extLst>
                  <a:ext uri="{FF2B5EF4-FFF2-40B4-BE49-F238E27FC236}">
                    <a16:creationId xmlns:a16="http://schemas.microsoft.com/office/drawing/2014/main" id="{306BFEBC-7E87-EED4-F44F-6C9A6E0B79C7}"/>
                  </a:ext>
                </a:extLst>
              </p:cNvPr>
              <p:cNvSpPr/>
              <p:nvPr/>
            </p:nvSpPr>
            <p:spPr>
              <a:xfrm>
                <a:off x="3098023" y="4757496"/>
                <a:ext cx="2343060" cy="137660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kumimoji="1" lang="zh-CN" altLang="en-US" sz="1200" dirty="0">
                    <a:solidFill>
                      <a:schemeClr val="tx1"/>
                    </a:solidFill>
                  </a:rPr>
                  <a:t>实现自动规划最优路径，减少无效移动和等待时间，设备综合利用率提升15%-30%，显著缩短项目工期。</a:t>
                </a:r>
                <a:endParaRPr lang="en-US" dirty="0"/>
              </a:p>
            </p:txBody>
          </p:sp>
          <p:sp>
            <p:nvSpPr>
              <p:cNvPr id="47" name="Number2" descr="e87bb3a6-5d37-480c-abaa-2d3e19143678">
                <a:extLst>
                  <a:ext uri="{FF2B5EF4-FFF2-40B4-BE49-F238E27FC236}">
                    <a16:creationId xmlns:a16="http://schemas.microsoft.com/office/drawing/2014/main" id="{6AE790E6-611D-7AB5-5874-C3523EE78219}"/>
                  </a:ext>
                </a:extLst>
              </p:cNvPr>
              <p:cNvSpPr/>
              <p:nvPr/>
            </p:nvSpPr>
            <p:spPr>
              <a:xfrm>
                <a:off x="4005698" y="3154614"/>
                <a:ext cx="527709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tIns="45720" rIns="91440" bIns="45720" rtlCol="0" anchor="ctr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en-US" altLang="zh-CN" sz="2400" b="1" dirty="0">
                    <a:solidFill>
                      <a:schemeClr val="bg1"/>
                    </a:solidFill>
                  </a:rPr>
                  <a:t>02</a:t>
                </a:r>
              </a:p>
            </p:txBody>
          </p:sp>
        </p:grpSp>
        <p:grpSp>
          <p:nvGrpSpPr>
            <p:cNvPr id="54" name="组合 53" descr="72048cbe-a623-4bd5-bdee-1e91aae7c159">
              <a:extLst>
                <a:ext uri="{FF2B5EF4-FFF2-40B4-BE49-F238E27FC236}">
                  <a16:creationId xmlns:a16="http://schemas.microsoft.com/office/drawing/2014/main" id="{66949336-7010-6A13-6AF0-450288BEDAD4}"/>
                </a:ext>
              </a:extLst>
            </p:cNvPr>
            <p:cNvGrpSpPr/>
            <p:nvPr/>
          </p:nvGrpSpPr>
          <p:grpSpPr>
            <a:xfrm>
              <a:off x="6251587" y="2922459"/>
              <a:ext cx="2343060" cy="3211640"/>
              <a:chOff x="5567305" y="2922459"/>
              <a:chExt cx="2343060" cy="3211640"/>
            </a:xfrm>
          </p:grpSpPr>
          <p:sp>
            <p:nvSpPr>
              <p:cNvPr id="40" name="shape3" descr="cc5298d4-2b3d-4371-98ba-f5b997459c89">
                <a:extLst>
                  <a:ext uri="{FF2B5EF4-FFF2-40B4-BE49-F238E27FC236}">
                    <a16:creationId xmlns:a16="http://schemas.microsoft.com/office/drawing/2014/main" id="{CD52ABF8-1820-516C-63FD-E7D063CA31F5}"/>
                  </a:ext>
                </a:extLst>
              </p:cNvPr>
              <p:cNvSpPr/>
              <p:nvPr/>
            </p:nvSpPr>
            <p:spPr bwMode="auto">
              <a:xfrm>
                <a:off x="6160264" y="2922459"/>
                <a:ext cx="1157141" cy="925975"/>
              </a:xfrm>
              <a:custGeom>
                <a:avLst/>
                <a:gdLst>
                  <a:gd name="T0" fmla="*/ 637 w 881"/>
                  <a:gd name="T1" fmla="*/ 0 h 705"/>
                  <a:gd name="T2" fmla="*/ 0 w 881"/>
                  <a:gd name="T3" fmla="*/ 0 h 705"/>
                  <a:gd name="T4" fmla="*/ 245 w 881"/>
                  <a:gd name="T5" fmla="*/ 352 h 705"/>
                  <a:gd name="T6" fmla="*/ 0 w 881"/>
                  <a:gd name="T7" fmla="*/ 705 h 705"/>
                  <a:gd name="T8" fmla="*/ 637 w 881"/>
                  <a:gd name="T9" fmla="*/ 705 h 705"/>
                  <a:gd name="T10" fmla="*/ 881 w 881"/>
                  <a:gd name="T11" fmla="*/ 352 h 705"/>
                  <a:gd name="T12" fmla="*/ 637 w 881"/>
                  <a:gd name="T13" fmla="*/ 0 h 7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81" h="705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dirty="0"/>
              </a:p>
            </p:txBody>
          </p:sp>
          <p:sp>
            <p:nvSpPr>
              <p:cNvPr id="41" name="Bullet3" descr="4074ce2c-9642-4ba8-b0a2-096af01f858d">
                <a:extLst>
                  <a:ext uri="{FF2B5EF4-FFF2-40B4-BE49-F238E27FC236}">
                    <a16:creationId xmlns:a16="http://schemas.microsoft.com/office/drawing/2014/main" id="{768C170B-FF35-D8F1-2CE6-C47F6428242C}"/>
                  </a:ext>
                </a:extLst>
              </p:cNvPr>
              <p:cNvSpPr/>
              <p:nvPr/>
            </p:nvSpPr>
            <p:spPr>
              <a:xfrm>
                <a:off x="5567305" y="4061460"/>
                <a:ext cx="2343060" cy="633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zh-CN" altLang="en-US" b="1" dirty="0">
                    <a:solidFill>
                      <a:schemeClr val="tx1"/>
                    </a:solidFill>
                  </a:rPr>
                  <a:t>优化运营管理</a:t>
                </a:r>
                <a:endParaRPr lang="en-US" dirty="0"/>
              </a:p>
            </p:txBody>
          </p:sp>
          <p:sp>
            <p:nvSpPr>
              <p:cNvPr id="42" name="Text3" descr="48f8e276-25d0-4cd9-a8a6-26885519f622">
                <a:extLst>
                  <a:ext uri="{FF2B5EF4-FFF2-40B4-BE49-F238E27FC236}">
                    <a16:creationId xmlns:a16="http://schemas.microsoft.com/office/drawing/2014/main" id="{AD5F1C48-2137-60CA-D05B-17A6A33394CC}"/>
                  </a:ext>
                </a:extLst>
              </p:cNvPr>
              <p:cNvSpPr/>
              <p:nvPr/>
            </p:nvSpPr>
            <p:spPr>
              <a:xfrm>
                <a:off x="5567305" y="4757496"/>
                <a:ext cx="2343060" cy="137660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kumimoji="1" lang="zh-CN" altLang="en-US" sz="1200" dirty="0">
                    <a:solidFill>
                      <a:schemeClr val="tx1"/>
                    </a:solidFill>
                  </a:rPr>
                  <a:t>实现设备状态、位置、油耗等数据的实时可视化管理，支持预防性维护，将运营成本降低10%以上。</a:t>
                </a:r>
                <a:endParaRPr lang="en-US" dirty="0"/>
              </a:p>
            </p:txBody>
          </p:sp>
          <p:sp>
            <p:nvSpPr>
              <p:cNvPr id="43" name="Number3" descr="590fe653-0c8f-4c83-bc92-a5326ce1cebe">
                <a:extLst>
                  <a:ext uri="{FF2B5EF4-FFF2-40B4-BE49-F238E27FC236}">
                    <a16:creationId xmlns:a16="http://schemas.microsoft.com/office/drawing/2014/main" id="{BF17C160-4817-F982-8E86-4F4C6E6823CE}"/>
                  </a:ext>
                </a:extLst>
              </p:cNvPr>
              <p:cNvSpPr/>
              <p:nvPr/>
            </p:nvSpPr>
            <p:spPr>
              <a:xfrm>
                <a:off x="6474980" y="3154614"/>
                <a:ext cx="527709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tIns="45720" rIns="91440" bIns="45720" rtlCol="0" anchor="ctr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en-US" altLang="zh-CN" sz="2400" b="1" dirty="0">
                    <a:solidFill>
                      <a:srgbClr val="FFFFFF"/>
                    </a:solidFill>
                  </a:rPr>
                  <a:t>03</a:t>
                </a:r>
              </a:p>
            </p:txBody>
          </p:sp>
        </p:grpSp>
        <p:grpSp>
          <p:nvGrpSpPr>
            <p:cNvPr id="55" name="组合 54" descr="7d6beaca-34e0-4dd7-a867-6d1c7eb92058">
              <a:extLst>
                <a:ext uri="{FF2B5EF4-FFF2-40B4-BE49-F238E27FC236}">
                  <a16:creationId xmlns:a16="http://schemas.microsoft.com/office/drawing/2014/main" id="{8DA015D5-E088-BB71-6CF8-6F33DD02802D}"/>
                </a:ext>
              </a:extLst>
            </p:cNvPr>
            <p:cNvGrpSpPr/>
            <p:nvPr/>
          </p:nvGrpSpPr>
          <p:grpSpPr>
            <a:xfrm>
              <a:off x="8918522" y="2922459"/>
              <a:ext cx="2343060" cy="3211640"/>
              <a:chOff x="8036587" y="2922459"/>
              <a:chExt cx="2343060" cy="3211640"/>
            </a:xfrm>
          </p:grpSpPr>
          <p:sp>
            <p:nvSpPr>
              <p:cNvPr id="36" name="shape4" descr="b534f960-1d95-4585-b9c8-5934215c6a92">
                <a:extLst>
                  <a:ext uri="{FF2B5EF4-FFF2-40B4-BE49-F238E27FC236}">
                    <a16:creationId xmlns:a16="http://schemas.microsoft.com/office/drawing/2014/main" id="{994373A3-1CB3-9E75-A584-499503F46572}"/>
                  </a:ext>
                </a:extLst>
              </p:cNvPr>
              <p:cNvSpPr/>
              <p:nvPr/>
            </p:nvSpPr>
            <p:spPr bwMode="auto">
              <a:xfrm>
                <a:off x="8629546" y="2922459"/>
                <a:ext cx="1157141" cy="925975"/>
              </a:xfrm>
              <a:custGeom>
                <a:avLst/>
                <a:gdLst>
                  <a:gd name="T0" fmla="*/ 637 w 881"/>
                  <a:gd name="T1" fmla="*/ 0 h 705"/>
                  <a:gd name="T2" fmla="*/ 0 w 881"/>
                  <a:gd name="T3" fmla="*/ 0 h 705"/>
                  <a:gd name="T4" fmla="*/ 245 w 881"/>
                  <a:gd name="T5" fmla="*/ 352 h 705"/>
                  <a:gd name="T6" fmla="*/ 0 w 881"/>
                  <a:gd name="T7" fmla="*/ 705 h 705"/>
                  <a:gd name="T8" fmla="*/ 637 w 881"/>
                  <a:gd name="T9" fmla="*/ 705 h 705"/>
                  <a:gd name="T10" fmla="*/ 881 w 881"/>
                  <a:gd name="T11" fmla="*/ 352 h 705"/>
                  <a:gd name="T12" fmla="*/ 637 w 881"/>
                  <a:gd name="T13" fmla="*/ 0 h 7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81" h="705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dirty="0"/>
              </a:p>
            </p:txBody>
          </p:sp>
          <p:sp>
            <p:nvSpPr>
              <p:cNvPr id="37" name="Bullet4" descr="1778bf7f-a1f7-4efb-bdae-c9e4e9633a3b">
                <a:extLst>
                  <a:ext uri="{FF2B5EF4-FFF2-40B4-BE49-F238E27FC236}">
                    <a16:creationId xmlns:a16="http://schemas.microsoft.com/office/drawing/2014/main" id="{E5634051-6E98-EE24-C77F-3FB7CAC3E5A5}"/>
                  </a:ext>
                </a:extLst>
              </p:cNvPr>
              <p:cNvSpPr/>
              <p:nvPr/>
            </p:nvSpPr>
            <p:spPr>
              <a:xfrm>
                <a:off x="8036587" y="4061460"/>
                <a:ext cx="2343060" cy="633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zh-CN" altLang="en-US" b="1" dirty="0">
                    <a:solidFill>
                      <a:schemeClr val="tx1"/>
                    </a:solidFill>
                  </a:rPr>
                  <a:t>增强决策能力</a:t>
                </a:r>
                <a:endParaRPr lang="en-US" dirty="0"/>
              </a:p>
            </p:txBody>
          </p:sp>
          <p:sp>
            <p:nvSpPr>
              <p:cNvPr id="38" name="Text4" descr="8eab0b14-5623-4ee4-9adc-d171684eafc3">
                <a:extLst>
                  <a:ext uri="{FF2B5EF4-FFF2-40B4-BE49-F238E27FC236}">
                    <a16:creationId xmlns:a16="http://schemas.microsoft.com/office/drawing/2014/main" id="{00A3122A-6E6F-2EBE-557E-0164F3740888}"/>
                  </a:ext>
                </a:extLst>
              </p:cNvPr>
              <p:cNvSpPr/>
              <p:nvPr/>
            </p:nvSpPr>
            <p:spPr>
              <a:xfrm>
                <a:off x="8036587" y="4757496"/>
                <a:ext cx="2343060" cy="137660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kumimoji="1" lang="zh-CN" altLang="en-US" sz="1200" dirty="0">
                    <a:solidFill>
                      <a:schemeClr val="tx1"/>
                    </a:solidFill>
                  </a:rPr>
                  <a:t>基于海量作业数据进行分析与挖掘，为项目管理、设备调度、成本核算等提供精准的数据支持与决策依据。</a:t>
                </a:r>
                <a:endParaRPr lang="en-US" dirty="0"/>
              </a:p>
            </p:txBody>
          </p:sp>
          <p:sp>
            <p:nvSpPr>
              <p:cNvPr id="39" name="Number4" descr="b2f02b63-ab0c-418d-8d74-473630c11d36">
                <a:extLst>
                  <a:ext uri="{FF2B5EF4-FFF2-40B4-BE49-F238E27FC236}">
                    <a16:creationId xmlns:a16="http://schemas.microsoft.com/office/drawing/2014/main" id="{032F7F2F-656A-51B8-B741-58A8C3D91B51}"/>
                  </a:ext>
                </a:extLst>
              </p:cNvPr>
              <p:cNvSpPr/>
              <p:nvPr/>
            </p:nvSpPr>
            <p:spPr>
              <a:xfrm>
                <a:off x="8944262" y="3154614"/>
                <a:ext cx="527709" cy="4616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91440" tIns="45720" rIns="91440" bIns="45720" rtlCol="0" anchor="ctr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  <a:r>
                  <a:rPr kumimoji="1" lang="en-US" altLang="zh-CN" sz="2400" b="1" dirty="0">
                    <a:solidFill>
                      <a:schemeClr val="bg1"/>
                    </a:solidFill>
                  </a:rPr>
                  <a:t>04</a:t>
                </a:r>
              </a:p>
            </p:txBody>
          </p:sp>
        </p:grpSp>
      </p:grpSp>
      <p:sp>
        <p:nvSpPr>
          <p:cNvPr id="2" name="标题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智能化转型价值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12d6a760-a759-4f67-b852-b4f351ba2f6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系统核心功能</a:t>
            </a:r>
            <a:endParaRPr lang="en-US" dirty="0"/>
          </a:p>
        </p:txBody>
      </p:sp>
      <p:sp>
        <p:nvSpPr>
          <p:cNvPr id="3" name="文本占位符 2" descr="a54c6ad2-0687-4168-8591-1d78cc682eb6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r>
              <a:rPr lang="zh-CN" altLang="en-US" dirty="0"/>
              <a:t>我们围绕“人、机、环、管”四大要素，构建了集远程监控、设备管理、人员管理和作业监控于一体的智能化体系。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691d4030-5e8b-4c22-91e3-244175906a7f.source.4.zh-Hans.pptx" descr="3951a03d-73fc-4ab8-87e8-40d8904872a0">
            <a:extLst>
              <a:ext uri="{FF2B5EF4-FFF2-40B4-BE49-F238E27FC236}">
                <a16:creationId xmlns:a16="http://schemas.microsoft.com/office/drawing/2014/main" id="{7220EBF9-5869-5EAF-1062-608464F46A78}"/>
              </a:ext>
            </a:extLst>
          </p:cNvPr>
          <p:cNvGrpSpPr/>
          <p:nvPr/>
        </p:nvGrpSpPr>
        <p:grpSpPr>
          <a:xfrm>
            <a:off x="581232" y="1520042"/>
            <a:ext cx="6999184" cy="3669476"/>
            <a:chOff x="660400" y="1130300"/>
            <a:chExt cx="10858500" cy="4127500"/>
          </a:xfrm>
        </p:grpSpPr>
        <p:sp>
          <p:nvSpPr>
            <p:cNvPr id="109" name="ComponentBackground1" descr="3f2bdfc2-72ca-4843-ab64-32c7621d3b3f">
              <a:extLst>
                <a:ext uri="{FF2B5EF4-FFF2-40B4-BE49-F238E27FC236}">
                  <a16:creationId xmlns:a16="http://schemas.microsoft.com/office/drawing/2014/main" id="{3C4C0FA1-DD56-CB5B-0C8D-6316ECFD95FB}"/>
                </a:ext>
              </a:extLst>
            </p:cNvPr>
            <p:cNvSpPr/>
            <p:nvPr/>
          </p:nvSpPr>
          <p:spPr>
            <a:xfrm>
              <a:off x="660400" y="2203914"/>
              <a:ext cx="10858500" cy="3053886"/>
            </a:xfrm>
            <a:prstGeom prst="roundRect">
              <a:avLst>
                <a:gd name="adj" fmla="val 4000"/>
              </a:avLst>
            </a:prstGeom>
            <a:solidFill>
              <a:schemeClr val="tx1">
                <a:alpha val="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" name="Title" descr="7b759d09-8091-442a-afbd-199ce844fb68">
              <a:extLst>
                <a:ext uri="{FF2B5EF4-FFF2-40B4-BE49-F238E27FC236}">
                  <a16:creationId xmlns:a16="http://schemas.microsoft.com/office/drawing/2014/main" id="{FB5F1D78-0600-3219-1131-3DE7B7BB9430}"/>
                </a:ext>
              </a:extLst>
            </p:cNvPr>
            <p:cNvSpPr>
              <a:spLocks/>
            </p:cNvSpPr>
            <p:nvPr/>
          </p:nvSpPr>
          <p:spPr>
            <a:xfrm>
              <a:off x="660400" y="1130300"/>
              <a:ext cx="10858500" cy="53645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 anchorCtr="0">
              <a:normAutofit/>
            </a:bodyPr>
            <a:lstStyle/>
            <a:p>
              <a:pPr>
                <a:buSzPct val="25000"/>
              </a:pPr>
              <a:r>
                <a:rPr lang="zh-CN" altLang="en-US" sz="2400" b="1" dirty="0">
                  <a:solidFill>
                    <a:schemeClr val="tx1"/>
                  </a:solidFill>
                  <a:cs typeface="+mn-ea"/>
                  <a:sym typeface="+mn-lt"/>
                </a:rPr>
                <a:t>实现从单机作业到机群协同的智能调度</a:t>
              </a:r>
              <a:endParaRPr lang="en-US" dirty="0"/>
            </a:p>
          </p:txBody>
        </p:sp>
        <p:grpSp>
          <p:nvGrpSpPr>
            <p:cNvPr id="12" name="组合 11" descr="86ade157-2361-43c6-b5d0-f8c3bdce0b0b">
              <a:extLst>
                <a:ext uri="{FF2B5EF4-FFF2-40B4-BE49-F238E27FC236}">
                  <a16:creationId xmlns:a16="http://schemas.microsoft.com/office/drawing/2014/main" id="{43F38A81-3E52-CA46-6034-5B8429FC5D5A}"/>
                </a:ext>
              </a:extLst>
            </p:cNvPr>
            <p:cNvGrpSpPr/>
            <p:nvPr/>
          </p:nvGrpSpPr>
          <p:grpSpPr>
            <a:xfrm>
              <a:off x="906139" y="1903309"/>
              <a:ext cx="2515611" cy="3125891"/>
              <a:chOff x="1022166" y="1903309"/>
              <a:chExt cx="2515611" cy="3125891"/>
            </a:xfrm>
          </p:grpSpPr>
          <p:sp>
            <p:nvSpPr>
              <p:cNvPr id="3" name="Bullet1" descr="56055705-c2d0-4b13-955c-f8e50aa7f726">
                <a:extLst>
                  <a:ext uri="{FF2B5EF4-FFF2-40B4-BE49-F238E27FC236}">
                    <a16:creationId xmlns:a16="http://schemas.microsoft.com/office/drawing/2014/main" id="{51435E55-1F99-3F33-625D-5B128B1917B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22166" y="2585614"/>
                <a:ext cx="2515611" cy="5714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kumimoji="1" lang="zh-CN" altLang="en-US" b="1" dirty="0">
                    <a:solidFill>
                      <a:schemeClr val="tx1"/>
                    </a:solidFill>
                    <a:cs typeface="+mn-ea"/>
                    <a:sym typeface="+mn-lt"/>
                  </a:rPr>
                  <a:t>任务自动规划</a:t>
                </a:r>
                <a:endParaRPr lang="en-US" dirty="0"/>
              </a:p>
            </p:txBody>
          </p:sp>
          <p:sp>
            <p:nvSpPr>
              <p:cNvPr id="9" name="Text1" descr="fd2a2f85-042f-4562-84d8-f8df2326f852">
                <a:extLst>
                  <a:ext uri="{FF2B5EF4-FFF2-40B4-BE49-F238E27FC236}">
                    <a16:creationId xmlns:a16="http://schemas.microsoft.com/office/drawing/2014/main" id="{A8E5B513-83E6-3031-A2F8-EC63669416C3}"/>
                  </a:ext>
                </a:extLst>
              </p:cNvPr>
              <p:cNvSpPr/>
              <p:nvPr/>
            </p:nvSpPr>
            <p:spPr>
              <a:xfrm>
                <a:off x="1022166" y="3157044"/>
                <a:ext cx="2515611" cy="187215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kumimoji="1" lang="zh-CN" altLang="en-US" sz="1200" dirty="0" err="1">
                    <a:solidFill>
                      <a:schemeClr val="tx1"/>
                    </a:solidFill>
                    <a:cs typeface="+mn-ea"/>
                    <a:sym typeface="+mn-lt"/>
                  </a:rPr>
                  <a:t>根据施工目标和环境地图，系统可自动生成最优的作业路径和铲挖、卸料点，引导设备高效作业。</a:t>
                </a:r>
                <a:endParaRPr lang="en-US" dirty="0"/>
              </a:p>
            </p:txBody>
          </p:sp>
          <p:sp>
            <p:nvSpPr>
              <p:cNvPr id="8" name="Number1" descr="d043bc20-009d-41af-91f7-02927efebe45">
                <a:extLst>
                  <a:ext uri="{FF2B5EF4-FFF2-40B4-BE49-F238E27FC236}">
                    <a16:creationId xmlns:a16="http://schemas.microsoft.com/office/drawing/2014/main" id="{B01BBAB0-0E16-A086-F5F9-7CFE7D76705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167" y="1903309"/>
                <a:ext cx="610438" cy="610374"/>
              </a:xfrm>
              <a:prstGeom prst="roundRect">
                <a:avLst>
                  <a:gd name="adj" fmla="val 10458"/>
                </a:avLst>
              </a:prstGeom>
              <a:solidFill>
                <a:schemeClr val="accent1"/>
              </a:solidFill>
            </p:spPr>
            <p:txBody>
              <a:bodyPr wrap="none" lIns="108000" tIns="108000" rIns="108000" bIns="108000" rtlCol="0" anchor="ctr" anchorCtr="0">
                <a:normAutofit lnSpcReduction="10000"/>
              </a:bodyPr>
              <a:lstStyle>
                <a:defPPr>
                  <a:defRPr lang="zh-CN"/>
                </a:defPPr>
                <a:lvl1pPr algn="ctr">
                  <a:defRPr kumimoji="1" sz="2800" b="1">
                    <a:solidFill>
                      <a:schemeClr val="bg1"/>
                    </a:solidFill>
                    <a:cs typeface="+mn-ea"/>
                  </a:defRPr>
                </a:lvl1pPr>
              </a:lstStyle>
              <a:p>
                <a:r>
                  <a:rPr lang="en-US" altLang="zh-CN" sz="2000" dirty="0">
                    <a:solidFill>
                      <a:srgbClr val="FFFFFF"/>
                    </a:solidFill>
                    <a:sym typeface="+mn-lt"/>
                  </a:rPr>
                  <a:t>1</a:t>
                </a:r>
                <a:endParaRPr lang="zh-CN" altLang="en-US" sz="2000" dirty="0">
                  <a:solidFill>
                    <a:srgbClr val="FFFFFF"/>
                  </a:solidFill>
                  <a:sym typeface="+mn-lt"/>
                </a:endParaRPr>
              </a:p>
            </p:txBody>
          </p:sp>
        </p:grpSp>
        <p:grpSp>
          <p:nvGrpSpPr>
            <p:cNvPr id="13" name="组合 12" descr="c1de2eaf-b2fa-416c-801e-3fda3d04d4bc">
              <a:extLst>
                <a:ext uri="{FF2B5EF4-FFF2-40B4-BE49-F238E27FC236}">
                  <a16:creationId xmlns:a16="http://schemas.microsoft.com/office/drawing/2014/main" id="{1F6C3B84-BF64-C003-CE0A-5072C5F67AC8}"/>
                </a:ext>
              </a:extLst>
            </p:cNvPr>
            <p:cNvGrpSpPr/>
            <p:nvPr/>
          </p:nvGrpSpPr>
          <p:grpSpPr>
            <a:xfrm>
              <a:off x="3523516" y="1903309"/>
              <a:ext cx="2515611" cy="3125891"/>
              <a:chOff x="1022166" y="1903309"/>
              <a:chExt cx="2515611" cy="3125891"/>
            </a:xfrm>
          </p:grpSpPr>
          <p:sp>
            <p:nvSpPr>
              <p:cNvPr id="15" name="Bullet2" descr="f010edea-1b31-46fd-b737-a87eceef0a83">
                <a:extLst>
                  <a:ext uri="{FF2B5EF4-FFF2-40B4-BE49-F238E27FC236}">
                    <a16:creationId xmlns:a16="http://schemas.microsoft.com/office/drawing/2014/main" id="{4D6D2578-71D4-88B4-C8BA-8C3DB6F614C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22166" y="2585614"/>
                <a:ext cx="2515611" cy="5714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kumimoji="1" lang="zh-CN" altLang="en-US" b="1" dirty="0">
                    <a:solidFill>
                      <a:schemeClr val="tx1"/>
                    </a:solidFill>
                    <a:cs typeface="+mn-ea"/>
                    <a:sym typeface="+mn-lt"/>
                  </a:rPr>
                  <a:t>电子围栏预警</a:t>
                </a:r>
                <a:endParaRPr lang="en-US" dirty="0"/>
              </a:p>
            </p:txBody>
          </p:sp>
          <p:sp>
            <p:nvSpPr>
              <p:cNvPr id="16" name="Text2" descr="7818e018-fb5f-4847-9760-df441f25d46a">
                <a:extLst>
                  <a:ext uri="{FF2B5EF4-FFF2-40B4-BE49-F238E27FC236}">
                    <a16:creationId xmlns:a16="http://schemas.microsoft.com/office/drawing/2014/main" id="{BD8831AC-33D7-E1FF-F3F5-D83AA960F4F8}"/>
                  </a:ext>
                </a:extLst>
              </p:cNvPr>
              <p:cNvSpPr/>
              <p:nvPr/>
            </p:nvSpPr>
            <p:spPr>
              <a:xfrm>
                <a:off x="1022166" y="3157044"/>
                <a:ext cx="2515611" cy="187215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kumimoji="1" lang="zh-CN" altLang="en-US" sz="1200" dirty="0" err="1">
                    <a:solidFill>
                      <a:schemeClr val="tx1"/>
                    </a:solidFill>
                    <a:cs typeface="+mn-ea"/>
                    <a:sym typeface="+mn-lt"/>
                  </a:rPr>
                  <a:t>在数字地图上灵活设置作业区域和安全禁区，当设备接近或侵入时，系统将自动触发声光报警。</a:t>
                </a:r>
                <a:endParaRPr lang="en-US" dirty="0"/>
              </a:p>
            </p:txBody>
          </p:sp>
          <p:sp>
            <p:nvSpPr>
              <p:cNvPr id="6" name="Number2" descr="da9a7e9c-f47e-444c-8717-41eb61575d54">
                <a:extLst>
                  <a:ext uri="{FF2B5EF4-FFF2-40B4-BE49-F238E27FC236}">
                    <a16:creationId xmlns:a16="http://schemas.microsoft.com/office/drawing/2014/main" id="{B01BBAB0-0E16-A086-F5F9-7CFE7D76705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167" y="1903309"/>
                <a:ext cx="610438" cy="610374"/>
              </a:xfrm>
              <a:prstGeom prst="roundRect">
                <a:avLst>
                  <a:gd name="adj" fmla="val 10458"/>
                </a:avLst>
              </a:prstGeom>
              <a:solidFill>
                <a:schemeClr val="accent1"/>
              </a:solidFill>
            </p:spPr>
            <p:txBody>
              <a:bodyPr wrap="none" lIns="108000" tIns="108000" rIns="108000" bIns="108000" rtlCol="0" anchor="ctr" anchorCtr="0">
                <a:normAutofit lnSpcReduction="10000"/>
              </a:bodyPr>
              <a:lstStyle>
                <a:defPPr>
                  <a:defRPr lang="zh-CN"/>
                </a:defPPr>
                <a:lvl1pPr algn="ctr">
                  <a:defRPr kumimoji="1" sz="2800" b="1">
                    <a:solidFill>
                      <a:schemeClr val="bg1"/>
                    </a:solidFill>
                    <a:cs typeface="+mn-ea"/>
                  </a:defRPr>
                </a:lvl1pPr>
              </a:lstStyle>
              <a:p>
                <a:r>
                  <a:rPr lang="en-US" altLang="zh-CN" sz="2000" dirty="0">
                    <a:solidFill>
                      <a:srgbClr val="FFFFFF"/>
                    </a:solidFill>
                    <a:sym typeface="+mn-lt"/>
                  </a:rPr>
                  <a:t>2</a:t>
                </a:r>
                <a:endParaRPr lang="zh-CN" altLang="en-US" sz="2000" dirty="0">
                  <a:solidFill>
                    <a:srgbClr val="FFFFFF"/>
                  </a:solidFill>
                  <a:sym typeface="+mn-lt"/>
                </a:endParaRPr>
              </a:p>
            </p:txBody>
          </p:sp>
        </p:grpSp>
        <p:grpSp>
          <p:nvGrpSpPr>
            <p:cNvPr id="19" name="组合 18" descr="d9c4a430-6a8e-4307-9797-b72a2ea782a3">
              <a:extLst>
                <a:ext uri="{FF2B5EF4-FFF2-40B4-BE49-F238E27FC236}">
                  <a16:creationId xmlns:a16="http://schemas.microsoft.com/office/drawing/2014/main" id="{604C8905-67B2-0EF8-3290-504FEB4BD313}"/>
                </a:ext>
              </a:extLst>
            </p:cNvPr>
            <p:cNvGrpSpPr/>
            <p:nvPr/>
          </p:nvGrpSpPr>
          <p:grpSpPr>
            <a:xfrm>
              <a:off x="6140893" y="1903309"/>
              <a:ext cx="2515611" cy="3125891"/>
              <a:chOff x="1022166" y="1903309"/>
              <a:chExt cx="2515611" cy="3125891"/>
            </a:xfrm>
          </p:grpSpPr>
          <p:sp>
            <p:nvSpPr>
              <p:cNvPr id="20" name="Bullet3" descr="f73db796-dcb7-4acd-bb5c-59dd56251900">
                <a:extLst>
                  <a:ext uri="{FF2B5EF4-FFF2-40B4-BE49-F238E27FC236}">
                    <a16:creationId xmlns:a16="http://schemas.microsoft.com/office/drawing/2014/main" id="{E9ECDC8D-D78B-9F23-B6CB-6AFB18F08E3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22166" y="2585614"/>
                <a:ext cx="2515611" cy="5714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kumimoji="1" lang="zh-CN" altLang="en-US" b="1" dirty="0">
                    <a:solidFill>
                      <a:schemeClr val="tx1"/>
                    </a:solidFill>
                    <a:cs typeface="+mn-ea"/>
                    <a:sym typeface="+mn-lt"/>
                  </a:rPr>
                  <a:t>机群协同作业</a:t>
                </a:r>
                <a:endParaRPr lang="en-US" dirty="0"/>
              </a:p>
            </p:txBody>
          </p:sp>
          <p:sp>
            <p:nvSpPr>
              <p:cNvPr id="21" name="Text3" descr="25e34847-a337-46f2-a301-632b4484e010">
                <a:extLst>
                  <a:ext uri="{FF2B5EF4-FFF2-40B4-BE49-F238E27FC236}">
                    <a16:creationId xmlns:a16="http://schemas.microsoft.com/office/drawing/2014/main" id="{5030FB05-6326-91A9-44E5-CBFA548EEE2B}"/>
                  </a:ext>
                </a:extLst>
              </p:cNvPr>
              <p:cNvSpPr/>
              <p:nvPr/>
            </p:nvSpPr>
            <p:spPr>
              <a:xfrm>
                <a:off x="1022166" y="3157044"/>
                <a:ext cx="2515611" cy="187215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kumimoji="1" lang="zh-CN" altLang="en-US" sz="1200" dirty="0" err="1">
                    <a:solidFill>
                      <a:schemeClr val="tx1"/>
                    </a:solidFill>
                    <a:cs typeface="+mn-ea"/>
                    <a:sym typeface="+mn-lt"/>
                  </a:rPr>
                  <a:t>多台设备在同一网络下，系统可进行统一调度与路径优化，避免设备间碰撞和重复作业，实现1+1&gt;2的协同效应。</a:t>
                </a:r>
                <a:endParaRPr lang="en-US" dirty="0"/>
              </a:p>
            </p:txBody>
          </p:sp>
          <p:sp>
            <p:nvSpPr>
              <p:cNvPr id="7" name="Number3" descr="c5552a11-7be6-4980-aecd-35a5b6bf4918">
                <a:extLst>
                  <a:ext uri="{FF2B5EF4-FFF2-40B4-BE49-F238E27FC236}">
                    <a16:creationId xmlns:a16="http://schemas.microsoft.com/office/drawing/2014/main" id="{B01BBAB0-0E16-A086-F5F9-7CFE7D76705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167" y="1903309"/>
                <a:ext cx="610438" cy="610374"/>
              </a:xfrm>
              <a:prstGeom prst="roundRect">
                <a:avLst>
                  <a:gd name="adj" fmla="val 10458"/>
                </a:avLst>
              </a:prstGeom>
              <a:solidFill>
                <a:schemeClr val="accent1"/>
              </a:solidFill>
            </p:spPr>
            <p:txBody>
              <a:bodyPr wrap="none" lIns="108000" tIns="108000" rIns="108000" bIns="108000" rtlCol="0" anchor="ctr" anchorCtr="0">
                <a:normAutofit lnSpcReduction="10000"/>
              </a:bodyPr>
              <a:lstStyle>
                <a:defPPr>
                  <a:defRPr lang="zh-CN"/>
                </a:defPPr>
                <a:lvl1pPr algn="ctr">
                  <a:defRPr kumimoji="1" sz="2800" b="1">
                    <a:solidFill>
                      <a:schemeClr val="bg1"/>
                    </a:solidFill>
                    <a:cs typeface="+mn-ea"/>
                  </a:defRPr>
                </a:lvl1pPr>
              </a:lstStyle>
              <a:p>
                <a:r>
                  <a:rPr lang="en-US" altLang="zh-CN" sz="2000" dirty="0">
                    <a:solidFill>
                      <a:srgbClr val="FFFFFF"/>
                    </a:solidFill>
                    <a:sym typeface="+mn-lt"/>
                  </a:rPr>
                  <a:t>3</a:t>
                </a:r>
                <a:endParaRPr lang="zh-CN" altLang="en-US" sz="2000" dirty="0">
                  <a:solidFill>
                    <a:srgbClr val="FFFFFF"/>
                  </a:solidFill>
                  <a:sym typeface="+mn-lt"/>
                </a:endParaRPr>
              </a:p>
            </p:txBody>
          </p:sp>
        </p:grpSp>
        <p:grpSp>
          <p:nvGrpSpPr>
            <p:cNvPr id="24" name="组合 23" descr="a32c047e-6e8c-4917-9456-d04962a14eb1">
              <a:extLst>
                <a:ext uri="{FF2B5EF4-FFF2-40B4-BE49-F238E27FC236}">
                  <a16:creationId xmlns:a16="http://schemas.microsoft.com/office/drawing/2014/main" id="{83EB8FFA-F1B9-1154-3D47-823C3801D0EC}"/>
                </a:ext>
              </a:extLst>
            </p:cNvPr>
            <p:cNvGrpSpPr/>
            <p:nvPr/>
          </p:nvGrpSpPr>
          <p:grpSpPr>
            <a:xfrm>
              <a:off x="8758270" y="1903309"/>
              <a:ext cx="2515611" cy="3125891"/>
              <a:chOff x="1022166" y="1903309"/>
              <a:chExt cx="2515611" cy="3125891"/>
            </a:xfrm>
          </p:grpSpPr>
          <p:sp>
            <p:nvSpPr>
              <p:cNvPr id="31" name="Bullet4" descr="950b4726-bb45-4ea4-a16c-4f6a96975644">
                <a:extLst>
                  <a:ext uri="{FF2B5EF4-FFF2-40B4-BE49-F238E27FC236}">
                    <a16:creationId xmlns:a16="http://schemas.microsoft.com/office/drawing/2014/main" id="{192DD2CD-9221-B821-DAE2-40F6C851CF8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22166" y="2585614"/>
                <a:ext cx="2515611" cy="5714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kumimoji="1" lang="zh-CN" altLang="en-US" b="1" dirty="0">
                    <a:solidFill>
                      <a:schemeClr val="tx1"/>
                    </a:solidFill>
                    <a:cs typeface="+mn-ea"/>
                    <a:sym typeface="+mn-lt"/>
                  </a:rPr>
                  <a:t>负载自动平衡</a:t>
                </a:r>
                <a:endParaRPr lang="en-US" dirty="0"/>
              </a:p>
            </p:txBody>
          </p:sp>
          <p:sp>
            <p:nvSpPr>
              <p:cNvPr id="33" name="Text4" descr="aa0821e0-c082-49b9-b6c8-c7d9d5058091">
                <a:extLst>
                  <a:ext uri="{FF2B5EF4-FFF2-40B4-BE49-F238E27FC236}">
                    <a16:creationId xmlns:a16="http://schemas.microsoft.com/office/drawing/2014/main" id="{C2945DA6-E9E0-C997-C1C2-5C3F17AA6CCC}"/>
                  </a:ext>
                </a:extLst>
              </p:cNvPr>
              <p:cNvSpPr/>
              <p:nvPr/>
            </p:nvSpPr>
            <p:spPr>
              <a:xfrm>
                <a:off x="1022166" y="3157044"/>
                <a:ext cx="2515611" cy="187215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kumimoji="1" lang="zh-CN" altLang="en-US" sz="1200" dirty="0" err="1">
                    <a:solidFill>
                      <a:schemeClr val="tx1"/>
                    </a:solidFill>
                    <a:cs typeface="+mn-ea"/>
                    <a:sym typeface="+mn-lt"/>
                  </a:rPr>
                  <a:t>实时监测铲斗负载，通过智能算法动态调整举升和卸料时机，确保作业过程平稳高效，保护设备结构。</a:t>
                </a:r>
                <a:endParaRPr lang="en-US" dirty="0"/>
              </a:p>
            </p:txBody>
          </p:sp>
          <p:sp>
            <p:nvSpPr>
              <p:cNvPr id="78" name="Number4" descr="9de4c26f-544b-4a2c-99b9-2988a5030278">
                <a:extLst>
                  <a:ext uri="{FF2B5EF4-FFF2-40B4-BE49-F238E27FC236}">
                    <a16:creationId xmlns:a16="http://schemas.microsoft.com/office/drawing/2014/main" id="{B01BBAB0-0E16-A086-F5F9-7CFE7D76705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167" y="1903309"/>
                <a:ext cx="610438" cy="610374"/>
              </a:xfrm>
              <a:prstGeom prst="roundRect">
                <a:avLst>
                  <a:gd name="adj" fmla="val 10458"/>
                </a:avLst>
              </a:prstGeom>
              <a:solidFill>
                <a:schemeClr val="accent1"/>
              </a:solidFill>
            </p:spPr>
            <p:txBody>
              <a:bodyPr wrap="none" lIns="108000" tIns="108000" rIns="108000" bIns="108000" rtlCol="0" anchor="ctr" anchorCtr="0">
                <a:normAutofit lnSpcReduction="10000"/>
              </a:bodyPr>
              <a:lstStyle>
                <a:defPPr>
                  <a:defRPr lang="zh-CN"/>
                </a:defPPr>
                <a:lvl1pPr algn="ctr">
                  <a:defRPr kumimoji="1" sz="2800" b="1">
                    <a:solidFill>
                      <a:schemeClr val="bg1"/>
                    </a:solidFill>
                    <a:cs typeface="+mn-ea"/>
                  </a:defRPr>
                </a:lvl1pPr>
              </a:lstStyle>
              <a:p>
                <a:r>
                  <a:rPr lang="en-US" altLang="zh-CN" sz="2000" dirty="0">
                    <a:solidFill>
                      <a:srgbClr val="FFFFFF"/>
                    </a:solidFill>
                    <a:sym typeface="+mn-lt"/>
                  </a:rPr>
                  <a:t>4</a:t>
                </a:r>
                <a:endParaRPr lang="zh-CN" altLang="en-US" sz="2000" dirty="0">
                  <a:solidFill>
                    <a:srgbClr val="FFFFFF"/>
                  </a:solidFill>
                  <a:sym typeface="+mn-lt"/>
                </a:endParaRPr>
              </a:p>
            </p:txBody>
          </p:sp>
        </p:grpSp>
      </p:grpSp>
      <p:sp>
        <p:nvSpPr>
          <p:cNvPr id="2" name="标题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智能作业监控</a:t>
            </a:r>
            <a:endParaRPr lang="en-US" dirty="0"/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ED7ADBF5-D943-B2DF-D0E3-A75C018CC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171" y="2021705"/>
            <a:ext cx="4200269" cy="26809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8f55749d-58bc-43fa-9c5e-7c2ac3c9bf15.source.4.zh-Hans.pptx" descr="17ceb852-a12a-4316-b8c8-407f1855bb40">
            <a:extLst>
              <a:ext uri="{FF2B5EF4-FFF2-40B4-BE49-F238E27FC236}">
                <a16:creationId xmlns:a16="http://schemas.microsoft.com/office/drawing/2014/main" id="{020A2E6B-02A8-4BDA-0CF9-7888143AA17E}"/>
              </a:ext>
            </a:extLst>
          </p:cNvPr>
          <p:cNvGrpSpPr/>
          <p:nvPr/>
        </p:nvGrpSpPr>
        <p:grpSpPr>
          <a:xfrm>
            <a:off x="660400" y="1130300"/>
            <a:ext cx="7355444" cy="5003800"/>
            <a:chOff x="660400" y="1130300"/>
            <a:chExt cx="10858502" cy="5003800"/>
          </a:xfrm>
        </p:grpSpPr>
        <p:sp>
          <p:nvSpPr>
            <p:cNvPr id="3" name="Title" descr="c012102c-a9c0-43ba-8f57-746c7ddeae16">
              <a:extLst>
                <a:ext uri="{FF2B5EF4-FFF2-40B4-BE49-F238E27FC236}">
                  <a16:creationId xmlns:a16="http://schemas.microsoft.com/office/drawing/2014/main" id="{FECB1DB9-074D-E9C3-079C-20602A15E3C0}"/>
                </a:ext>
              </a:extLst>
            </p:cNvPr>
            <p:cNvSpPr txBox="1"/>
            <p:nvPr/>
          </p:nvSpPr>
          <p:spPr>
            <a:xfrm>
              <a:off x="660400" y="1130300"/>
              <a:ext cx="10858500" cy="549413"/>
            </a:xfrm>
            <a:prstGeom prst="rect">
              <a:avLst/>
            </a:prstGeom>
            <a:noFill/>
          </p:spPr>
          <p:txBody>
            <a:bodyPr wrap="square" anchor="ctr" anchorCtr="0">
              <a:normAutofit/>
            </a:bodyPr>
            <a:lstStyle/>
            <a:p>
              <a:pPr marL="0" marR="0" lvl="0" indent="0" algn="ctr" defTabSz="913765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+mn-ea"/>
                  <a:sym typeface="+mn-lt"/>
                </a:rPr>
                <a:t>打破空间限制，实现“千里之外”如临现场</a:t>
              </a:r>
              <a:endParaRPr lang="en-US" dirty="0"/>
            </a:p>
          </p:txBody>
        </p:sp>
        <p:cxnSp>
          <p:nvCxnSpPr>
            <p:cNvPr id="4" name="直接连接符 3" descr="8617a342-aaa6-47ac-bc88-1df02cbba75b">
              <a:extLst>
                <a:ext uri="{FF2B5EF4-FFF2-40B4-BE49-F238E27FC236}">
                  <a16:creationId xmlns:a16="http://schemas.microsoft.com/office/drawing/2014/main" id="{679116B2-55ED-AAC5-EB61-DC6AFAED0C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0400" y="3478971"/>
              <a:ext cx="108585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组合 48" descr="9ebb72be-b963-4834-afc9-de404126465f">
              <a:extLst>
                <a:ext uri="{FF2B5EF4-FFF2-40B4-BE49-F238E27FC236}">
                  <a16:creationId xmlns:a16="http://schemas.microsoft.com/office/drawing/2014/main" id="{A96A0481-696A-AAB2-00D7-D430A6B4BD0B}"/>
                </a:ext>
              </a:extLst>
            </p:cNvPr>
            <p:cNvGrpSpPr/>
            <p:nvPr/>
          </p:nvGrpSpPr>
          <p:grpSpPr>
            <a:xfrm>
              <a:off x="660400" y="1959941"/>
              <a:ext cx="2636129" cy="4174159"/>
              <a:chOff x="660400" y="1959941"/>
              <a:chExt cx="2636129" cy="4174159"/>
            </a:xfrm>
          </p:grpSpPr>
          <p:sp>
            <p:nvSpPr>
              <p:cNvPr id="18" name="Bullet1" descr="78e0de82-c1f5-4e19-8df9-204a2499207b">
                <a:extLst>
                  <a:ext uri="{FF2B5EF4-FFF2-40B4-BE49-F238E27FC236}">
                    <a16:creationId xmlns:a16="http://schemas.microsoft.com/office/drawing/2014/main" id="{04A4C68E-F212-BBD9-F092-41A01177019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60400" y="3683966"/>
                <a:ext cx="2636129" cy="64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zh-CN" altLang="en-US" b="1" dirty="0">
                    <a:solidFill>
                      <a:schemeClr val="tx1"/>
                    </a:solidFill>
                    <a:cs typeface="+mn-ea"/>
                    <a:sym typeface="+mn-lt"/>
                  </a:rPr>
                  <a:t>实时视频回传</a:t>
                </a:r>
                <a:endParaRPr lang="en-US" dirty="0"/>
              </a:p>
            </p:txBody>
          </p:sp>
          <p:sp>
            <p:nvSpPr>
              <p:cNvPr id="19" name="Text1" descr="361ad101-6cc7-464a-97f9-aa72bb7f22c9">
                <a:extLst>
                  <a:ext uri="{FF2B5EF4-FFF2-40B4-BE49-F238E27FC236}">
                    <a16:creationId xmlns:a16="http://schemas.microsoft.com/office/drawing/2014/main" id="{20CAEB1C-5FA9-1A01-90C9-A7D2CAAD0F1B}"/>
                  </a:ext>
                </a:extLst>
              </p:cNvPr>
              <p:cNvSpPr/>
              <p:nvPr/>
            </p:nvSpPr>
            <p:spPr>
              <a:xfrm>
                <a:off x="660400" y="4331966"/>
                <a:ext cx="2636129" cy="180213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200" dirty="0">
                    <a:solidFill>
                      <a:schemeClr val="tx1"/>
                    </a:solidFill>
                    <a:cs typeface="+mn-ea"/>
                    <a:sym typeface="+mn-lt"/>
                  </a:rPr>
                  <a:t>支持多路高清视频实时回传，360度无死角覆盖设备周边及作业铲斗细节，图像流畅稳定，延迟低至毫秒级。</a:t>
                </a:r>
                <a:endParaRPr lang="en-US" dirty="0"/>
              </a:p>
            </p:txBody>
          </p:sp>
          <p:sp>
            <p:nvSpPr>
              <p:cNvPr id="44" name="Number1" descr="f336b35b-d404-4f7e-a634-96ae5be34f9a">
                <a:extLst>
                  <a:ext uri="{FF2B5EF4-FFF2-40B4-BE49-F238E27FC236}">
                    <a16:creationId xmlns:a16="http://schemas.microsoft.com/office/drawing/2014/main" id="{DDA2A6BB-CD4C-F4E2-D791-CDEA224F16B5}"/>
                  </a:ext>
                </a:extLst>
              </p:cNvPr>
              <p:cNvSpPr/>
              <p:nvPr/>
            </p:nvSpPr>
            <p:spPr>
              <a:xfrm>
                <a:off x="660400" y="1959941"/>
                <a:ext cx="2636129" cy="1311651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4000" b="1" dirty="0">
                    <a:cs typeface="+mn-ea"/>
                    <a:sym typeface="+mn-lt"/>
                  </a:rPr>
                  <a:t>01</a:t>
                </a:r>
                <a:endParaRPr lang="zh-CN" altLang="en-US" sz="4000" b="1" dirty="0">
                  <a:cs typeface="+mn-ea"/>
                  <a:sym typeface="+mn-lt"/>
                </a:endParaRPr>
              </a:p>
            </p:txBody>
          </p:sp>
        </p:grpSp>
        <p:grpSp>
          <p:nvGrpSpPr>
            <p:cNvPr id="50" name="组合 49" descr="00f440d1-1e83-472f-9a1b-131be4946a8d">
              <a:extLst>
                <a:ext uri="{FF2B5EF4-FFF2-40B4-BE49-F238E27FC236}">
                  <a16:creationId xmlns:a16="http://schemas.microsoft.com/office/drawing/2014/main" id="{2FE1975C-42CE-13A6-D40E-6DE695539FF0}"/>
                </a:ext>
              </a:extLst>
            </p:cNvPr>
            <p:cNvGrpSpPr/>
            <p:nvPr/>
          </p:nvGrpSpPr>
          <p:grpSpPr>
            <a:xfrm>
              <a:off x="3401189" y="1959941"/>
              <a:ext cx="2636130" cy="4174159"/>
              <a:chOff x="3401189" y="1959941"/>
              <a:chExt cx="2636130" cy="4174159"/>
            </a:xfrm>
          </p:grpSpPr>
          <p:sp>
            <p:nvSpPr>
              <p:cNvPr id="25" name="Bullet2" descr="f5dd1813-635c-4368-b71a-79799cadb4ac">
                <a:extLst>
                  <a:ext uri="{FF2B5EF4-FFF2-40B4-BE49-F238E27FC236}">
                    <a16:creationId xmlns:a16="http://schemas.microsoft.com/office/drawing/2014/main" id="{5A718EB8-4099-E137-34DA-0E58445A61C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401190" y="3683966"/>
                <a:ext cx="2636129" cy="64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zh-CN" altLang="en-US" b="1" dirty="0">
                    <a:solidFill>
                      <a:schemeClr val="tx1"/>
                    </a:solidFill>
                    <a:cs typeface="+mn-ea"/>
                    <a:sym typeface="+mn-lt"/>
                  </a:rPr>
                  <a:t>关键数据集成</a:t>
                </a:r>
                <a:endParaRPr lang="en-US" dirty="0"/>
              </a:p>
            </p:txBody>
          </p:sp>
          <p:sp>
            <p:nvSpPr>
              <p:cNvPr id="26" name="Text2" descr="753a8eae-fe20-4f9b-ac13-b74e99e8efb6">
                <a:extLst>
                  <a:ext uri="{FF2B5EF4-FFF2-40B4-BE49-F238E27FC236}">
                    <a16:creationId xmlns:a16="http://schemas.microsoft.com/office/drawing/2014/main" id="{FCDFDC9A-3331-B180-9627-CB3B2198BF68}"/>
                  </a:ext>
                </a:extLst>
              </p:cNvPr>
              <p:cNvSpPr/>
              <p:nvPr/>
            </p:nvSpPr>
            <p:spPr>
              <a:xfrm>
                <a:off x="3401190" y="4331966"/>
                <a:ext cx="2636129" cy="180213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200" dirty="0">
                    <a:solidFill>
                      <a:schemeClr val="tx1"/>
                    </a:solidFill>
                    <a:cs typeface="+mn-ea"/>
                    <a:sym typeface="+mn-lt"/>
                  </a:rPr>
                  <a:t>融合位置、姿态、速度、油耗、发动机参数等关键运行数据，与视频画面同屏展示，提供全面的设备状态感知。</a:t>
                </a:r>
                <a:endParaRPr lang="en-US" dirty="0"/>
              </a:p>
            </p:txBody>
          </p:sp>
          <p:sp>
            <p:nvSpPr>
              <p:cNvPr id="45" name="Number2" descr="6e7e958e-ad0e-4f16-83b0-9b8b065e5373">
                <a:extLst>
                  <a:ext uri="{FF2B5EF4-FFF2-40B4-BE49-F238E27FC236}">
                    <a16:creationId xmlns:a16="http://schemas.microsoft.com/office/drawing/2014/main" id="{9DC0F2FB-7ABA-B114-94C8-1077EDB76FB9}"/>
                  </a:ext>
                </a:extLst>
              </p:cNvPr>
              <p:cNvSpPr/>
              <p:nvPr/>
            </p:nvSpPr>
            <p:spPr>
              <a:xfrm>
                <a:off x="3401189" y="1959941"/>
                <a:ext cx="2636130" cy="1311651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4000" b="1" dirty="0">
                    <a:cs typeface="+mn-ea"/>
                    <a:sym typeface="+mn-lt"/>
                  </a:rPr>
                  <a:t>02</a:t>
                </a:r>
                <a:endParaRPr lang="zh-CN" altLang="en-US" sz="4000" b="1" dirty="0">
                  <a:cs typeface="+mn-ea"/>
                  <a:sym typeface="+mn-lt"/>
                </a:endParaRPr>
              </a:p>
            </p:txBody>
          </p:sp>
        </p:grpSp>
        <p:grpSp>
          <p:nvGrpSpPr>
            <p:cNvPr id="51" name="组合 50" descr="ff256fbf-74a9-4285-b623-f0883fa7cad8">
              <a:extLst>
                <a:ext uri="{FF2B5EF4-FFF2-40B4-BE49-F238E27FC236}">
                  <a16:creationId xmlns:a16="http://schemas.microsoft.com/office/drawing/2014/main" id="{76554289-0E1F-36C2-562C-538B7C150CED}"/>
                </a:ext>
              </a:extLst>
            </p:cNvPr>
            <p:cNvGrpSpPr/>
            <p:nvPr/>
          </p:nvGrpSpPr>
          <p:grpSpPr>
            <a:xfrm>
              <a:off x="6141980" y="1959941"/>
              <a:ext cx="2636129" cy="4174159"/>
              <a:chOff x="6141980" y="1959941"/>
              <a:chExt cx="2636129" cy="4174159"/>
            </a:xfrm>
          </p:grpSpPr>
          <p:sp>
            <p:nvSpPr>
              <p:cNvPr id="28" name="Bullet3" descr="e8a8df8f-f952-443d-b29f-470438cea904">
                <a:extLst>
                  <a:ext uri="{FF2B5EF4-FFF2-40B4-BE49-F238E27FC236}">
                    <a16:creationId xmlns:a16="http://schemas.microsoft.com/office/drawing/2014/main" id="{FED16A46-C203-9AE5-B531-C199ECB3DED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141980" y="3683966"/>
                <a:ext cx="2636129" cy="64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zh-CN" altLang="en-US" b="1" dirty="0">
                    <a:solidFill>
                      <a:schemeClr val="tx1"/>
                    </a:solidFill>
                    <a:cs typeface="+mn-ea"/>
                    <a:sym typeface="+mn-lt"/>
                  </a:rPr>
                  <a:t>远程驾驶支持</a:t>
                </a:r>
                <a:endParaRPr lang="en-US" dirty="0"/>
              </a:p>
            </p:txBody>
          </p:sp>
          <p:sp>
            <p:nvSpPr>
              <p:cNvPr id="29" name="Text3" descr="aa422682-d3d1-4af7-b2e7-b1ec60a5aaec">
                <a:extLst>
                  <a:ext uri="{FF2B5EF4-FFF2-40B4-BE49-F238E27FC236}">
                    <a16:creationId xmlns:a16="http://schemas.microsoft.com/office/drawing/2014/main" id="{195B40B5-FFE8-0E22-1DEF-EF33FFFC155D}"/>
                  </a:ext>
                </a:extLst>
              </p:cNvPr>
              <p:cNvSpPr/>
              <p:nvPr/>
            </p:nvSpPr>
            <p:spPr>
              <a:xfrm>
                <a:off x="6141980" y="4331966"/>
                <a:ext cx="2636129" cy="180213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200" dirty="0">
                    <a:solidFill>
                      <a:schemeClr val="tx1"/>
                    </a:solidFill>
                    <a:cs typeface="+mn-ea"/>
                    <a:sym typeface="+mn-lt"/>
                  </a:rPr>
                  <a:t>在特定场景下，可通过远程驾驶舱对设备进行精准操控，解决危险或特殊环境下的作业难题，并支持多地协同。</a:t>
                </a:r>
                <a:endParaRPr lang="en-US" dirty="0"/>
              </a:p>
            </p:txBody>
          </p:sp>
          <p:sp>
            <p:nvSpPr>
              <p:cNvPr id="46" name="Number3" descr="0be1b1c9-461e-40c0-9c91-2d5246ff5d0d">
                <a:extLst>
                  <a:ext uri="{FF2B5EF4-FFF2-40B4-BE49-F238E27FC236}">
                    <a16:creationId xmlns:a16="http://schemas.microsoft.com/office/drawing/2014/main" id="{41B70A20-6D03-99EF-E58E-B70D41F7878A}"/>
                  </a:ext>
                </a:extLst>
              </p:cNvPr>
              <p:cNvSpPr/>
              <p:nvPr/>
            </p:nvSpPr>
            <p:spPr>
              <a:xfrm>
                <a:off x="6141980" y="1959941"/>
                <a:ext cx="2636129" cy="1311651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4000" b="1" dirty="0">
                    <a:cs typeface="+mn-ea"/>
                    <a:sym typeface="+mn-lt"/>
                  </a:rPr>
                  <a:t>03</a:t>
                </a:r>
                <a:endParaRPr lang="zh-CN" altLang="en-US" sz="4000" b="1" dirty="0">
                  <a:cs typeface="+mn-ea"/>
                  <a:sym typeface="+mn-lt"/>
                </a:endParaRPr>
              </a:p>
            </p:txBody>
          </p:sp>
        </p:grpSp>
        <p:grpSp>
          <p:nvGrpSpPr>
            <p:cNvPr id="52" name="组合 51" descr="e40f7cf7-4823-454c-aca2-c90eb4e22d10">
              <a:extLst>
                <a:ext uri="{FF2B5EF4-FFF2-40B4-BE49-F238E27FC236}">
                  <a16:creationId xmlns:a16="http://schemas.microsoft.com/office/drawing/2014/main" id="{D115700A-34F9-90A8-DAFC-E44BB47A62C8}"/>
                </a:ext>
              </a:extLst>
            </p:cNvPr>
            <p:cNvGrpSpPr/>
            <p:nvPr/>
          </p:nvGrpSpPr>
          <p:grpSpPr>
            <a:xfrm>
              <a:off x="8882771" y="1959941"/>
              <a:ext cx="2636131" cy="4174159"/>
              <a:chOff x="8882771" y="1959941"/>
              <a:chExt cx="2636131" cy="4174159"/>
            </a:xfrm>
          </p:grpSpPr>
          <p:sp>
            <p:nvSpPr>
              <p:cNvPr id="31" name="Bullet4" descr="3fa05753-cade-4c27-825b-9c77ba7ed7ac">
                <a:extLst>
                  <a:ext uri="{FF2B5EF4-FFF2-40B4-BE49-F238E27FC236}">
                    <a16:creationId xmlns:a16="http://schemas.microsoft.com/office/drawing/2014/main" id="{34FA91E0-A8D6-E241-F84A-89626B29CE2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82773" y="3683966"/>
                <a:ext cx="2636129" cy="64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zh-CN" altLang="en-US" b="1" dirty="0">
                    <a:solidFill>
                      <a:schemeClr val="tx1"/>
                    </a:solidFill>
                    <a:cs typeface="+mn-ea"/>
                    <a:sym typeface="+mn-lt"/>
                  </a:rPr>
                  <a:t>历史轨迹回放</a:t>
                </a:r>
                <a:endParaRPr lang="en-US" dirty="0"/>
              </a:p>
            </p:txBody>
          </p:sp>
          <p:sp>
            <p:nvSpPr>
              <p:cNvPr id="32" name="Text4" descr="ec6a36e8-aac0-4db2-bdd7-41ecdefe1bd9">
                <a:extLst>
                  <a:ext uri="{FF2B5EF4-FFF2-40B4-BE49-F238E27FC236}">
                    <a16:creationId xmlns:a16="http://schemas.microsoft.com/office/drawing/2014/main" id="{B4DC8757-834F-A5B7-8FEC-EA33918038B3}"/>
                  </a:ext>
                </a:extLst>
              </p:cNvPr>
              <p:cNvSpPr/>
              <p:nvPr/>
            </p:nvSpPr>
            <p:spPr>
              <a:xfrm>
                <a:off x="8882773" y="4331966"/>
                <a:ext cx="2636129" cy="180213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30000"/>
                  </a:lnSpc>
                </a:pPr>
                <a:r>
                  <a:rPr kumimoji="1" lang="zh-CN" altLang="en-US" sz="1200" dirty="0">
                    <a:solidFill>
                      <a:schemeClr val="tx1"/>
                    </a:solidFill>
                    <a:cs typeface="+mn-ea"/>
                    <a:sym typeface="+mn-lt"/>
                  </a:rPr>
                  <a:t>自动记录并存储设备的全部运行轨迹与状态数据，支持任意时间段的历史数据回放，用于事故追溯和效率分析。</a:t>
                </a:r>
                <a:endParaRPr lang="en-US" dirty="0"/>
              </a:p>
            </p:txBody>
          </p:sp>
          <p:sp>
            <p:nvSpPr>
              <p:cNvPr id="47" name="Number4" descr="bd054cbe-4ad2-469b-85ac-9bd3b6b24436">
                <a:extLst>
                  <a:ext uri="{FF2B5EF4-FFF2-40B4-BE49-F238E27FC236}">
                    <a16:creationId xmlns:a16="http://schemas.microsoft.com/office/drawing/2014/main" id="{8458FE48-B07F-EDE7-69C7-5D5E2706C12B}"/>
                  </a:ext>
                </a:extLst>
              </p:cNvPr>
              <p:cNvSpPr/>
              <p:nvPr/>
            </p:nvSpPr>
            <p:spPr>
              <a:xfrm>
                <a:off x="8882771" y="1959941"/>
                <a:ext cx="2636131" cy="1311651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4000" b="1" dirty="0">
                    <a:cs typeface="+mn-ea"/>
                    <a:sym typeface="+mn-lt"/>
                  </a:rPr>
                  <a:t>04</a:t>
                </a:r>
                <a:endParaRPr lang="zh-CN" altLang="en-US" sz="4000" b="1" dirty="0">
                  <a:cs typeface="+mn-ea"/>
                  <a:sym typeface="+mn-lt"/>
                </a:endParaRPr>
              </a:p>
            </p:txBody>
          </p:sp>
        </p:grpSp>
      </p:grpSp>
      <p:sp>
        <p:nvSpPr>
          <p:cNvPr id="2" name="标题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全方位远程监控</a:t>
            </a:r>
            <a:endParaRPr lang="en-US" dirty="0"/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0703B271-8405-0F53-7A57-00A57DE44A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632" y="2026895"/>
            <a:ext cx="3389011" cy="1690081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AD85763C-073F-79DA-9DCD-9EE904A9F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632" y="3949663"/>
            <a:ext cx="3387048" cy="194049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ec917e62-cf56-4167-8cee-74bb5ef313ec.source.4.zh-Hans.pptx" descr="55932167-8005-411e-86a3-26a2326b3b77">
            <a:extLst>
              <a:ext uri="{FF2B5EF4-FFF2-40B4-BE49-F238E27FC236}">
                <a16:creationId xmlns:a16="http://schemas.microsoft.com/office/drawing/2014/main" id="{07B164B4-7274-A292-9254-9DFA7D131796}"/>
              </a:ext>
            </a:extLst>
          </p:cNvPr>
          <p:cNvGrpSpPr/>
          <p:nvPr/>
        </p:nvGrpSpPr>
        <p:grpSpPr>
          <a:xfrm>
            <a:off x="336469" y="1666504"/>
            <a:ext cx="7243948" cy="4504706"/>
            <a:chOff x="0" y="0"/>
            <a:chExt cx="12192000" cy="6858002"/>
          </a:xfrm>
        </p:grpSpPr>
        <p:sp>
          <p:nvSpPr>
            <p:cNvPr id="4" name="矩形 3" descr="724981c9-c4c1-413f-8302-2b4ecd68117c">
              <a:extLst>
                <a:ext uri="{FF2B5EF4-FFF2-40B4-BE49-F238E27FC236}">
                  <a16:creationId xmlns:a16="http://schemas.microsoft.com/office/drawing/2014/main" id="{D5608D8D-E093-AF40-CF3F-B88327CDC192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" name="任意多边形: 形状 6" descr="9abc9e34-5dbe-4b3b-94d2-3f7999e731be">
              <a:extLst>
                <a:ext uri="{FF2B5EF4-FFF2-40B4-BE49-F238E27FC236}">
                  <a16:creationId xmlns:a16="http://schemas.microsoft.com/office/drawing/2014/main" id="{8B9B69A0-AA23-1E5F-F959-DB2F58C33609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-3210467" y="3210468"/>
              <a:ext cx="6858001" cy="437068"/>
            </a:xfrm>
            <a:custGeom>
              <a:avLst/>
              <a:gdLst>
                <a:gd name="connsiteX0" fmla="*/ 6595618 w 6776979"/>
                <a:gd name="connsiteY0" fmla="*/ 228938 h 431904"/>
                <a:gd name="connsiteX1" fmla="*/ 6595618 w 6776979"/>
                <a:gd name="connsiteY1" fmla="*/ 0 h 431904"/>
                <a:gd name="connsiteX2" fmla="*/ 6776979 w 6776979"/>
                <a:gd name="connsiteY2" fmla="*/ 0 h 431904"/>
                <a:gd name="connsiteX3" fmla="*/ 6776979 w 6776979"/>
                <a:gd name="connsiteY3" fmla="*/ 228938 h 431904"/>
                <a:gd name="connsiteX4" fmla="*/ 6366677 w 6776979"/>
                <a:gd name="connsiteY4" fmla="*/ 431904 h 431904"/>
                <a:gd name="connsiteX5" fmla="*/ 6366677 w 6776979"/>
                <a:gd name="connsiteY5" fmla="*/ 228938 h 431904"/>
                <a:gd name="connsiteX6" fmla="*/ 6595617 w 6776979"/>
                <a:gd name="connsiteY6" fmla="*/ 228938 h 431904"/>
                <a:gd name="connsiteX7" fmla="*/ 6595617 w 6776979"/>
                <a:gd name="connsiteY7" fmla="*/ 431904 h 431904"/>
                <a:gd name="connsiteX8" fmla="*/ 6137736 w 6776979"/>
                <a:gd name="connsiteY8" fmla="*/ 228938 h 431904"/>
                <a:gd name="connsiteX9" fmla="*/ 6137736 w 6776979"/>
                <a:gd name="connsiteY9" fmla="*/ 0 h 431904"/>
                <a:gd name="connsiteX10" fmla="*/ 6366676 w 6776979"/>
                <a:gd name="connsiteY10" fmla="*/ 0 h 431904"/>
                <a:gd name="connsiteX11" fmla="*/ 6366676 w 6776979"/>
                <a:gd name="connsiteY11" fmla="*/ 228938 h 431904"/>
                <a:gd name="connsiteX12" fmla="*/ 5679951 w 6776979"/>
                <a:gd name="connsiteY12" fmla="*/ 228938 h 431904"/>
                <a:gd name="connsiteX13" fmla="*/ 5679951 w 6776979"/>
                <a:gd name="connsiteY13" fmla="*/ 0 h 431904"/>
                <a:gd name="connsiteX14" fmla="*/ 5908890 w 6776979"/>
                <a:gd name="connsiteY14" fmla="*/ 0 h 431904"/>
                <a:gd name="connsiteX15" fmla="*/ 5908890 w 6776979"/>
                <a:gd name="connsiteY15" fmla="*/ 228938 h 431904"/>
                <a:gd name="connsiteX16" fmla="*/ 6137736 w 6776979"/>
                <a:gd name="connsiteY16" fmla="*/ 228938 h 431904"/>
                <a:gd name="connsiteX17" fmla="*/ 6137736 w 6776979"/>
                <a:gd name="connsiteY17" fmla="*/ 431904 h 431904"/>
                <a:gd name="connsiteX18" fmla="*/ 5908797 w 6776979"/>
                <a:gd name="connsiteY18" fmla="*/ 431904 h 431904"/>
                <a:gd name="connsiteX19" fmla="*/ 5908797 w 6776979"/>
                <a:gd name="connsiteY19" fmla="*/ 228938 h 431904"/>
                <a:gd name="connsiteX20" fmla="*/ 5451011 w 6776979"/>
                <a:gd name="connsiteY20" fmla="*/ 431904 h 431904"/>
                <a:gd name="connsiteX21" fmla="*/ 5451011 w 6776979"/>
                <a:gd name="connsiteY21" fmla="*/ 228938 h 431904"/>
                <a:gd name="connsiteX22" fmla="*/ 5679951 w 6776979"/>
                <a:gd name="connsiteY22" fmla="*/ 228938 h 431904"/>
                <a:gd name="connsiteX23" fmla="*/ 5679951 w 6776979"/>
                <a:gd name="connsiteY23" fmla="*/ 431904 h 431904"/>
                <a:gd name="connsiteX24" fmla="*/ 5222070 w 6776979"/>
                <a:gd name="connsiteY24" fmla="*/ 228938 h 431904"/>
                <a:gd name="connsiteX25" fmla="*/ 5222070 w 6776979"/>
                <a:gd name="connsiteY25" fmla="*/ 0 h 431904"/>
                <a:gd name="connsiteX26" fmla="*/ 5451010 w 6776979"/>
                <a:gd name="connsiteY26" fmla="*/ 0 h 431904"/>
                <a:gd name="connsiteX27" fmla="*/ 5451010 w 6776979"/>
                <a:gd name="connsiteY27" fmla="*/ 228938 h 431904"/>
                <a:gd name="connsiteX28" fmla="*/ 4306423 w 6776979"/>
                <a:gd name="connsiteY28" fmla="*/ 229033 h 431904"/>
                <a:gd name="connsiteX29" fmla="*/ 4306423 w 6776979"/>
                <a:gd name="connsiteY29" fmla="*/ 95 h 431904"/>
                <a:gd name="connsiteX30" fmla="*/ 4535363 w 6776979"/>
                <a:gd name="connsiteY30" fmla="*/ 95 h 431904"/>
                <a:gd name="connsiteX31" fmla="*/ 4535363 w 6776979"/>
                <a:gd name="connsiteY31" fmla="*/ 228938 h 431904"/>
                <a:gd name="connsiteX32" fmla="*/ 4764298 w 6776979"/>
                <a:gd name="connsiteY32" fmla="*/ 228938 h 431904"/>
                <a:gd name="connsiteX33" fmla="*/ 4764298 w 6776979"/>
                <a:gd name="connsiteY33" fmla="*/ 94 h 431904"/>
                <a:gd name="connsiteX34" fmla="*/ 4993223 w 6776979"/>
                <a:gd name="connsiteY34" fmla="*/ 94 h 431904"/>
                <a:gd name="connsiteX35" fmla="*/ 4993223 w 6776979"/>
                <a:gd name="connsiteY35" fmla="*/ 228938 h 431904"/>
                <a:gd name="connsiteX36" fmla="*/ 5222070 w 6776979"/>
                <a:gd name="connsiteY36" fmla="*/ 228938 h 431904"/>
                <a:gd name="connsiteX37" fmla="*/ 5222070 w 6776979"/>
                <a:gd name="connsiteY37" fmla="*/ 431904 h 431904"/>
                <a:gd name="connsiteX38" fmla="*/ 4993129 w 6776979"/>
                <a:gd name="connsiteY38" fmla="*/ 431904 h 431904"/>
                <a:gd name="connsiteX39" fmla="*/ 4993129 w 6776979"/>
                <a:gd name="connsiteY39" fmla="*/ 229033 h 431904"/>
                <a:gd name="connsiteX40" fmla="*/ 4764298 w 6776979"/>
                <a:gd name="connsiteY40" fmla="*/ 229033 h 431904"/>
                <a:gd name="connsiteX41" fmla="*/ 4764298 w 6776979"/>
                <a:gd name="connsiteY41" fmla="*/ 431904 h 431904"/>
                <a:gd name="connsiteX42" fmla="*/ 4535363 w 6776979"/>
                <a:gd name="connsiteY42" fmla="*/ 431904 h 431904"/>
                <a:gd name="connsiteX43" fmla="*/ 4535363 w 6776979"/>
                <a:gd name="connsiteY43" fmla="*/ 229033 h 431904"/>
                <a:gd name="connsiteX44" fmla="*/ 3848651 w 6776979"/>
                <a:gd name="connsiteY44" fmla="*/ 229033 h 431904"/>
                <a:gd name="connsiteX45" fmla="*/ 3848651 w 6776979"/>
                <a:gd name="connsiteY45" fmla="*/ 95 h 431904"/>
                <a:gd name="connsiteX46" fmla="*/ 4077580 w 6776979"/>
                <a:gd name="connsiteY46" fmla="*/ 95 h 431904"/>
                <a:gd name="connsiteX47" fmla="*/ 4077580 w 6776979"/>
                <a:gd name="connsiteY47" fmla="*/ 229033 h 431904"/>
                <a:gd name="connsiteX48" fmla="*/ 4306422 w 6776979"/>
                <a:gd name="connsiteY48" fmla="*/ 229033 h 431904"/>
                <a:gd name="connsiteX49" fmla="*/ 4306422 w 6776979"/>
                <a:gd name="connsiteY49" fmla="*/ 431904 h 431904"/>
                <a:gd name="connsiteX50" fmla="*/ 4077485 w 6776979"/>
                <a:gd name="connsiteY50" fmla="*/ 431904 h 431904"/>
                <a:gd name="connsiteX51" fmla="*/ 4077485 w 6776979"/>
                <a:gd name="connsiteY51" fmla="*/ 229033 h 431904"/>
                <a:gd name="connsiteX52" fmla="*/ 3619705 w 6776979"/>
                <a:gd name="connsiteY52" fmla="*/ 431904 h 431904"/>
                <a:gd name="connsiteX53" fmla="*/ 3619705 w 6776979"/>
                <a:gd name="connsiteY53" fmla="*/ 229033 h 431904"/>
                <a:gd name="connsiteX54" fmla="*/ 3848651 w 6776979"/>
                <a:gd name="connsiteY54" fmla="*/ 229033 h 431904"/>
                <a:gd name="connsiteX55" fmla="*/ 3848651 w 6776979"/>
                <a:gd name="connsiteY55" fmla="*/ 431904 h 431904"/>
                <a:gd name="connsiteX56" fmla="*/ 3390815 w 6776979"/>
                <a:gd name="connsiteY56" fmla="*/ 229033 h 431904"/>
                <a:gd name="connsiteX57" fmla="*/ 3390815 w 6776979"/>
                <a:gd name="connsiteY57" fmla="*/ 95 h 431904"/>
                <a:gd name="connsiteX58" fmla="*/ 3619705 w 6776979"/>
                <a:gd name="connsiteY58" fmla="*/ 95 h 431904"/>
                <a:gd name="connsiteX59" fmla="*/ 3619705 w 6776979"/>
                <a:gd name="connsiteY59" fmla="*/ 229033 h 431904"/>
                <a:gd name="connsiteX60" fmla="*/ 2933043 w 6776979"/>
                <a:gd name="connsiteY60" fmla="*/ 229033 h 431904"/>
                <a:gd name="connsiteX61" fmla="*/ 2933043 w 6776979"/>
                <a:gd name="connsiteY61" fmla="*/ 95 h 431904"/>
                <a:gd name="connsiteX62" fmla="*/ 3161962 w 6776979"/>
                <a:gd name="connsiteY62" fmla="*/ 95 h 431904"/>
                <a:gd name="connsiteX63" fmla="*/ 3161962 w 6776979"/>
                <a:gd name="connsiteY63" fmla="*/ 229033 h 431904"/>
                <a:gd name="connsiteX64" fmla="*/ 3390815 w 6776979"/>
                <a:gd name="connsiteY64" fmla="*/ 229033 h 431904"/>
                <a:gd name="connsiteX65" fmla="*/ 3390815 w 6776979"/>
                <a:gd name="connsiteY65" fmla="*/ 431904 h 431904"/>
                <a:gd name="connsiteX66" fmla="*/ 3161867 w 6776979"/>
                <a:gd name="connsiteY66" fmla="*/ 431904 h 431904"/>
                <a:gd name="connsiteX67" fmla="*/ 3161867 w 6776979"/>
                <a:gd name="connsiteY67" fmla="*/ 229033 h 431904"/>
                <a:gd name="connsiteX68" fmla="*/ 2475160 w 6776979"/>
                <a:gd name="connsiteY68" fmla="*/ 229033 h 431904"/>
                <a:gd name="connsiteX69" fmla="*/ 2475160 w 6776979"/>
                <a:gd name="connsiteY69" fmla="*/ 95 h 431904"/>
                <a:gd name="connsiteX70" fmla="*/ 2704074 w 6776979"/>
                <a:gd name="connsiteY70" fmla="*/ 95 h 431904"/>
                <a:gd name="connsiteX71" fmla="*/ 2704074 w 6776979"/>
                <a:gd name="connsiteY71" fmla="*/ 229033 h 431904"/>
                <a:gd name="connsiteX72" fmla="*/ 2933043 w 6776979"/>
                <a:gd name="connsiteY72" fmla="*/ 229033 h 431904"/>
                <a:gd name="connsiteX73" fmla="*/ 2933043 w 6776979"/>
                <a:gd name="connsiteY73" fmla="*/ 431904 h 431904"/>
                <a:gd name="connsiteX74" fmla="*/ 2704073 w 6776979"/>
                <a:gd name="connsiteY74" fmla="*/ 431904 h 431904"/>
                <a:gd name="connsiteX75" fmla="*/ 2704073 w 6776979"/>
                <a:gd name="connsiteY75" fmla="*/ 229033 h 431904"/>
                <a:gd name="connsiteX76" fmla="*/ 1788430 w 6776979"/>
                <a:gd name="connsiteY76" fmla="*/ 431904 h 431904"/>
                <a:gd name="connsiteX77" fmla="*/ 1788430 w 6776979"/>
                <a:gd name="connsiteY77" fmla="*/ 229033 h 431904"/>
                <a:gd name="connsiteX78" fmla="*/ 2017370 w 6776979"/>
                <a:gd name="connsiteY78" fmla="*/ 229033 h 431904"/>
                <a:gd name="connsiteX79" fmla="*/ 2017370 w 6776979"/>
                <a:gd name="connsiteY79" fmla="*/ 191 h 431904"/>
                <a:gd name="connsiteX80" fmla="*/ 2246341 w 6776979"/>
                <a:gd name="connsiteY80" fmla="*/ 191 h 431904"/>
                <a:gd name="connsiteX81" fmla="*/ 2246341 w 6776979"/>
                <a:gd name="connsiteY81" fmla="*/ 229033 h 431904"/>
                <a:gd name="connsiteX82" fmla="*/ 2475159 w 6776979"/>
                <a:gd name="connsiteY82" fmla="*/ 229033 h 431904"/>
                <a:gd name="connsiteX83" fmla="*/ 2475159 w 6776979"/>
                <a:gd name="connsiteY83" fmla="*/ 431904 h 431904"/>
                <a:gd name="connsiteX84" fmla="*/ 2246248 w 6776979"/>
                <a:gd name="connsiteY84" fmla="*/ 431904 h 431904"/>
                <a:gd name="connsiteX85" fmla="*/ 2246248 w 6776979"/>
                <a:gd name="connsiteY85" fmla="*/ 229128 h 431904"/>
                <a:gd name="connsiteX86" fmla="*/ 2017371 w 6776979"/>
                <a:gd name="connsiteY86" fmla="*/ 229128 h 431904"/>
                <a:gd name="connsiteX87" fmla="*/ 2017371 w 6776979"/>
                <a:gd name="connsiteY87" fmla="*/ 431904 h 431904"/>
                <a:gd name="connsiteX88" fmla="*/ 1559479 w 6776979"/>
                <a:gd name="connsiteY88" fmla="*/ 229130 h 431904"/>
                <a:gd name="connsiteX89" fmla="*/ 1559479 w 6776979"/>
                <a:gd name="connsiteY89" fmla="*/ 191 h 431904"/>
                <a:gd name="connsiteX90" fmla="*/ 1788427 w 6776979"/>
                <a:gd name="connsiteY90" fmla="*/ 191 h 431904"/>
                <a:gd name="connsiteX91" fmla="*/ 1788427 w 6776979"/>
                <a:gd name="connsiteY91" fmla="*/ 229130 h 431904"/>
                <a:gd name="connsiteX92" fmla="*/ 1101690 w 6776979"/>
                <a:gd name="connsiteY92" fmla="*/ 229130 h 431904"/>
                <a:gd name="connsiteX93" fmla="*/ 1101690 w 6776979"/>
                <a:gd name="connsiteY93" fmla="*/ 191 h 431904"/>
                <a:gd name="connsiteX94" fmla="*/ 1330629 w 6776979"/>
                <a:gd name="connsiteY94" fmla="*/ 191 h 431904"/>
                <a:gd name="connsiteX95" fmla="*/ 1330629 w 6776979"/>
                <a:gd name="connsiteY95" fmla="*/ 229130 h 431904"/>
                <a:gd name="connsiteX96" fmla="*/ 1559479 w 6776979"/>
                <a:gd name="connsiteY96" fmla="*/ 229130 h 431904"/>
                <a:gd name="connsiteX97" fmla="*/ 1559479 w 6776979"/>
                <a:gd name="connsiteY97" fmla="*/ 431904 h 431904"/>
                <a:gd name="connsiteX98" fmla="*/ 1330536 w 6776979"/>
                <a:gd name="connsiteY98" fmla="*/ 431904 h 431904"/>
                <a:gd name="connsiteX99" fmla="*/ 1330536 w 6776979"/>
                <a:gd name="connsiteY99" fmla="*/ 229130 h 431904"/>
                <a:gd name="connsiteX100" fmla="*/ 872752 w 6776979"/>
                <a:gd name="connsiteY100" fmla="*/ 431904 h 431904"/>
                <a:gd name="connsiteX101" fmla="*/ 872752 w 6776979"/>
                <a:gd name="connsiteY101" fmla="*/ 229130 h 431904"/>
                <a:gd name="connsiteX102" fmla="*/ 1101690 w 6776979"/>
                <a:gd name="connsiteY102" fmla="*/ 229130 h 431904"/>
                <a:gd name="connsiteX103" fmla="*/ 1101690 w 6776979"/>
                <a:gd name="connsiteY103" fmla="*/ 431904 h 431904"/>
                <a:gd name="connsiteX104" fmla="*/ 643813 w 6776979"/>
                <a:gd name="connsiteY104" fmla="*/ 229130 h 431904"/>
                <a:gd name="connsiteX105" fmla="*/ 643813 w 6776979"/>
                <a:gd name="connsiteY105" fmla="*/ 191 h 431904"/>
                <a:gd name="connsiteX106" fmla="*/ 872751 w 6776979"/>
                <a:gd name="connsiteY106" fmla="*/ 191 h 431904"/>
                <a:gd name="connsiteX107" fmla="*/ 872751 w 6776979"/>
                <a:gd name="connsiteY107" fmla="*/ 229130 h 431904"/>
                <a:gd name="connsiteX108" fmla="*/ 186031 w 6776979"/>
                <a:gd name="connsiteY108" fmla="*/ 229130 h 431904"/>
                <a:gd name="connsiteX109" fmla="*/ 186031 w 6776979"/>
                <a:gd name="connsiteY109" fmla="*/ 191 h 431904"/>
                <a:gd name="connsiteX110" fmla="*/ 414970 w 6776979"/>
                <a:gd name="connsiteY110" fmla="*/ 191 h 431904"/>
                <a:gd name="connsiteX111" fmla="*/ 414970 w 6776979"/>
                <a:gd name="connsiteY111" fmla="*/ 229130 h 431904"/>
                <a:gd name="connsiteX112" fmla="*/ 643813 w 6776979"/>
                <a:gd name="connsiteY112" fmla="*/ 229130 h 431904"/>
                <a:gd name="connsiteX113" fmla="*/ 643813 w 6776979"/>
                <a:gd name="connsiteY113" fmla="*/ 431904 h 431904"/>
                <a:gd name="connsiteX114" fmla="*/ 414876 w 6776979"/>
                <a:gd name="connsiteY114" fmla="*/ 431904 h 431904"/>
                <a:gd name="connsiteX115" fmla="*/ 414876 w 6776979"/>
                <a:gd name="connsiteY115" fmla="*/ 229130 h 431904"/>
                <a:gd name="connsiteX116" fmla="*/ 0 w 6776979"/>
                <a:gd name="connsiteY116" fmla="*/ 431904 h 431904"/>
                <a:gd name="connsiteX117" fmla="*/ 0 w 6776979"/>
                <a:gd name="connsiteY117" fmla="*/ 229130 h 431904"/>
                <a:gd name="connsiteX118" fmla="*/ 186031 w 6776979"/>
                <a:gd name="connsiteY118" fmla="*/ 229130 h 431904"/>
                <a:gd name="connsiteX119" fmla="*/ 186031 w 6776979"/>
                <a:gd name="connsiteY119" fmla="*/ 431904 h 431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</a:cxnLst>
              <a:rect l="l" t="t" r="r" b="b"/>
              <a:pathLst>
                <a:path w="6776979" h="431904">
                  <a:moveTo>
                    <a:pt x="6595618" y="228938"/>
                  </a:moveTo>
                  <a:lnTo>
                    <a:pt x="6595618" y="0"/>
                  </a:lnTo>
                  <a:lnTo>
                    <a:pt x="6776979" y="0"/>
                  </a:lnTo>
                  <a:lnTo>
                    <a:pt x="6776979" y="228938"/>
                  </a:lnTo>
                  <a:close/>
                  <a:moveTo>
                    <a:pt x="6366677" y="431904"/>
                  </a:moveTo>
                  <a:lnTo>
                    <a:pt x="6366677" y="228938"/>
                  </a:lnTo>
                  <a:lnTo>
                    <a:pt x="6595617" y="228938"/>
                  </a:lnTo>
                  <a:lnTo>
                    <a:pt x="6595617" y="431904"/>
                  </a:lnTo>
                  <a:close/>
                  <a:moveTo>
                    <a:pt x="6137736" y="228938"/>
                  </a:moveTo>
                  <a:lnTo>
                    <a:pt x="6137736" y="0"/>
                  </a:lnTo>
                  <a:lnTo>
                    <a:pt x="6366676" y="0"/>
                  </a:lnTo>
                  <a:lnTo>
                    <a:pt x="6366676" y="228938"/>
                  </a:lnTo>
                  <a:close/>
                  <a:moveTo>
                    <a:pt x="5679951" y="228938"/>
                  </a:moveTo>
                  <a:lnTo>
                    <a:pt x="5679951" y="0"/>
                  </a:lnTo>
                  <a:lnTo>
                    <a:pt x="5908890" y="0"/>
                  </a:lnTo>
                  <a:lnTo>
                    <a:pt x="5908890" y="228938"/>
                  </a:lnTo>
                  <a:lnTo>
                    <a:pt x="6137736" y="228938"/>
                  </a:lnTo>
                  <a:lnTo>
                    <a:pt x="6137736" y="431904"/>
                  </a:lnTo>
                  <a:lnTo>
                    <a:pt x="5908797" y="431904"/>
                  </a:lnTo>
                  <a:lnTo>
                    <a:pt x="5908797" y="228938"/>
                  </a:lnTo>
                  <a:close/>
                  <a:moveTo>
                    <a:pt x="5451011" y="431904"/>
                  </a:moveTo>
                  <a:lnTo>
                    <a:pt x="5451011" y="228938"/>
                  </a:lnTo>
                  <a:lnTo>
                    <a:pt x="5679951" y="228938"/>
                  </a:lnTo>
                  <a:lnTo>
                    <a:pt x="5679951" y="431904"/>
                  </a:lnTo>
                  <a:close/>
                  <a:moveTo>
                    <a:pt x="5222070" y="228938"/>
                  </a:moveTo>
                  <a:lnTo>
                    <a:pt x="5222070" y="0"/>
                  </a:lnTo>
                  <a:lnTo>
                    <a:pt x="5451010" y="0"/>
                  </a:lnTo>
                  <a:lnTo>
                    <a:pt x="5451010" y="228938"/>
                  </a:lnTo>
                  <a:close/>
                  <a:moveTo>
                    <a:pt x="4306423" y="229033"/>
                  </a:moveTo>
                  <a:lnTo>
                    <a:pt x="4306423" y="95"/>
                  </a:lnTo>
                  <a:lnTo>
                    <a:pt x="4535363" y="95"/>
                  </a:lnTo>
                  <a:lnTo>
                    <a:pt x="4535363" y="228938"/>
                  </a:lnTo>
                  <a:lnTo>
                    <a:pt x="4764298" y="228938"/>
                  </a:lnTo>
                  <a:lnTo>
                    <a:pt x="4764298" y="94"/>
                  </a:lnTo>
                  <a:lnTo>
                    <a:pt x="4993223" y="94"/>
                  </a:lnTo>
                  <a:lnTo>
                    <a:pt x="4993223" y="228938"/>
                  </a:lnTo>
                  <a:lnTo>
                    <a:pt x="5222070" y="228938"/>
                  </a:lnTo>
                  <a:lnTo>
                    <a:pt x="5222070" y="431904"/>
                  </a:lnTo>
                  <a:lnTo>
                    <a:pt x="4993129" y="431904"/>
                  </a:lnTo>
                  <a:lnTo>
                    <a:pt x="4993129" y="229033"/>
                  </a:lnTo>
                  <a:lnTo>
                    <a:pt x="4764298" y="229033"/>
                  </a:lnTo>
                  <a:lnTo>
                    <a:pt x="4764298" y="431904"/>
                  </a:lnTo>
                  <a:lnTo>
                    <a:pt x="4535363" y="431904"/>
                  </a:lnTo>
                  <a:lnTo>
                    <a:pt x="4535363" y="229033"/>
                  </a:lnTo>
                  <a:close/>
                  <a:moveTo>
                    <a:pt x="3848651" y="229033"/>
                  </a:moveTo>
                  <a:lnTo>
                    <a:pt x="3848651" y="95"/>
                  </a:lnTo>
                  <a:lnTo>
                    <a:pt x="4077580" y="95"/>
                  </a:lnTo>
                  <a:lnTo>
                    <a:pt x="4077580" y="229033"/>
                  </a:lnTo>
                  <a:lnTo>
                    <a:pt x="4306422" y="229033"/>
                  </a:lnTo>
                  <a:lnTo>
                    <a:pt x="4306422" y="431904"/>
                  </a:lnTo>
                  <a:lnTo>
                    <a:pt x="4077485" y="431904"/>
                  </a:lnTo>
                  <a:lnTo>
                    <a:pt x="4077485" y="229033"/>
                  </a:lnTo>
                  <a:close/>
                  <a:moveTo>
                    <a:pt x="3619705" y="431904"/>
                  </a:moveTo>
                  <a:lnTo>
                    <a:pt x="3619705" y="229033"/>
                  </a:lnTo>
                  <a:lnTo>
                    <a:pt x="3848651" y="229033"/>
                  </a:lnTo>
                  <a:lnTo>
                    <a:pt x="3848651" y="431904"/>
                  </a:lnTo>
                  <a:close/>
                  <a:moveTo>
                    <a:pt x="3390815" y="229033"/>
                  </a:moveTo>
                  <a:lnTo>
                    <a:pt x="3390815" y="95"/>
                  </a:lnTo>
                  <a:lnTo>
                    <a:pt x="3619705" y="95"/>
                  </a:lnTo>
                  <a:lnTo>
                    <a:pt x="3619705" y="229033"/>
                  </a:lnTo>
                  <a:close/>
                  <a:moveTo>
                    <a:pt x="2933043" y="229033"/>
                  </a:moveTo>
                  <a:lnTo>
                    <a:pt x="2933043" y="95"/>
                  </a:lnTo>
                  <a:lnTo>
                    <a:pt x="3161962" y="95"/>
                  </a:lnTo>
                  <a:lnTo>
                    <a:pt x="3161962" y="229033"/>
                  </a:lnTo>
                  <a:lnTo>
                    <a:pt x="3390815" y="229033"/>
                  </a:lnTo>
                  <a:lnTo>
                    <a:pt x="3390815" y="431904"/>
                  </a:lnTo>
                  <a:lnTo>
                    <a:pt x="3161867" y="431904"/>
                  </a:lnTo>
                  <a:lnTo>
                    <a:pt x="3161867" y="229033"/>
                  </a:lnTo>
                  <a:close/>
                  <a:moveTo>
                    <a:pt x="2475160" y="229033"/>
                  </a:moveTo>
                  <a:lnTo>
                    <a:pt x="2475160" y="95"/>
                  </a:lnTo>
                  <a:lnTo>
                    <a:pt x="2704074" y="95"/>
                  </a:lnTo>
                  <a:lnTo>
                    <a:pt x="2704074" y="229033"/>
                  </a:lnTo>
                  <a:lnTo>
                    <a:pt x="2933043" y="229033"/>
                  </a:lnTo>
                  <a:lnTo>
                    <a:pt x="2933043" y="431904"/>
                  </a:lnTo>
                  <a:lnTo>
                    <a:pt x="2704073" y="431904"/>
                  </a:lnTo>
                  <a:lnTo>
                    <a:pt x="2704073" y="229033"/>
                  </a:lnTo>
                  <a:close/>
                  <a:moveTo>
                    <a:pt x="1788430" y="431904"/>
                  </a:moveTo>
                  <a:lnTo>
                    <a:pt x="1788430" y="229033"/>
                  </a:lnTo>
                  <a:lnTo>
                    <a:pt x="2017370" y="229033"/>
                  </a:lnTo>
                  <a:lnTo>
                    <a:pt x="2017370" y="191"/>
                  </a:lnTo>
                  <a:lnTo>
                    <a:pt x="2246341" y="191"/>
                  </a:lnTo>
                  <a:lnTo>
                    <a:pt x="2246341" y="229033"/>
                  </a:lnTo>
                  <a:lnTo>
                    <a:pt x="2475159" y="229033"/>
                  </a:lnTo>
                  <a:lnTo>
                    <a:pt x="2475159" y="431904"/>
                  </a:lnTo>
                  <a:lnTo>
                    <a:pt x="2246248" y="431904"/>
                  </a:lnTo>
                  <a:lnTo>
                    <a:pt x="2246248" y="229128"/>
                  </a:lnTo>
                  <a:lnTo>
                    <a:pt x="2017371" y="229128"/>
                  </a:lnTo>
                  <a:lnTo>
                    <a:pt x="2017371" y="431904"/>
                  </a:lnTo>
                  <a:close/>
                  <a:moveTo>
                    <a:pt x="1559479" y="229130"/>
                  </a:moveTo>
                  <a:lnTo>
                    <a:pt x="1559479" y="191"/>
                  </a:lnTo>
                  <a:lnTo>
                    <a:pt x="1788427" y="191"/>
                  </a:lnTo>
                  <a:lnTo>
                    <a:pt x="1788427" y="229130"/>
                  </a:lnTo>
                  <a:close/>
                  <a:moveTo>
                    <a:pt x="1101690" y="229130"/>
                  </a:moveTo>
                  <a:lnTo>
                    <a:pt x="1101690" y="191"/>
                  </a:lnTo>
                  <a:lnTo>
                    <a:pt x="1330629" y="191"/>
                  </a:lnTo>
                  <a:lnTo>
                    <a:pt x="1330629" y="229130"/>
                  </a:lnTo>
                  <a:lnTo>
                    <a:pt x="1559479" y="229130"/>
                  </a:lnTo>
                  <a:lnTo>
                    <a:pt x="1559479" y="431904"/>
                  </a:lnTo>
                  <a:lnTo>
                    <a:pt x="1330536" y="431904"/>
                  </a:lnTo>
                  <a:lnTo>
                    <a:pt x="1330536" y="229130"/>
                  </a:lnTo>
                  <a:close/>
                  <a:moveTo>
                    <a:pt x="872752" y="431904"/>
                  </a:moveTo>
                  <a:lnTo>
                    <a:pt x="872752" y="229130"/>
                  </a:lnTo>
                  <a:lnTo>
                    <a:pt x="1101690" y="229130"/>
                  </a:lnTo>
                  <a:lnTo>
                    <a:pt x="1101690" y="431904"/>
                  </a:lnTo>
                  <a:close/>
                  <a:moveTo>
                    <a:pt x="643813" y="229130"/>
                  </a:moveTo>
                  <a:lnTo>
                    <a:pt x="643813" y="191"/>
                  </a:lnTo>
                  <a:lnTo>
                    <a:pt x="872751" y="191"/>
                  </a:lnTo>
                  <a:lnTo>
                    <a:pt x="872751" y="229130"/>
                  </a:lnTo>
                  <a:close/>
                  <a:moveTo>
                    <a:pt x="186031" y="229130"/>
                  </a:moveTo>
                  <a:lnTo>
                    <a:pt x="186031" y="191"/>
                  </a:lnTo>
                  <a:lnTo>
                    <a:pt x="414970" y="191"/>
                  </a:lnTo>
                  <a:lnTo>
                    <a:pt x="414970" y="229130"/>
                  </a:lnTo>
                  <a:lnTo>
                    <a:pt x="643813" y="229130"/>
                  </a:lnTo>
                  <a:lnTo>
                    <a:pt x="643813" y="431904"/>
                  </a:lnTo>
                  <a:lnTo>
                    <a:pt x="414876" y="431904"/>
                  </a:lnTo>
                  <a:lnTo>
                    <a:pt x="414876" y="229130"/>
                  </a:lnTo>
                  <a:close/>
                  <a:moveTo>
                    <a:pt x="0" y="431904"/>
                  </a:moveTo>
                  <a:lnTo>
                    <a:pt x="0" y="229130"/>
                  </a:lnTo>
                  <a:lnTo>
                    <a:pt x="186031" y="229130"/>
                  </a:lnTo>
                  <a:lnTo>
                    <a:pt x="186031" y="431904"/>
                  </a:lnTo>
                  <a:close/>
                </a:path>
              </a:pathLst>
            </a:custGeom>
            <a:solidFill>
              <a:schemeClr val="accent1"/>
            </a:solidFill>
            <a:ln w="975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6" name="任意形状175" descr="25277ac6-12f7-41c0-8ee7-d28048a8d5cd">
              <a:extLst>
                <a:ext uri="{FF2B5EF4-FFF2-40B4-BE49-F238E27FC236}">
                  <a16:creationId xmlns:a16="http://schemas.microsoft.com/office/drawing/2014/main" id="{22511208-FEB1-109B-0D1C-1D87A1A861A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82067" y="2316565"/>
              <a:ext cx="5220000" cy="1800000"/>
            </a:xfrm>
            <a:prstGeom prst="roundRect">
              <a:avLst>
                <a:gd name="adj" fmla="val 11743"/>
              </a:avLst>
            </a:prstGeom>
            <a:solidFill>
              <a:schemeClr val="accent1"/>
            </a:solidFill>
            <a:ln w="6350" cap="rnd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normAutofit/>
            </a:bodyPr>
            <a:lstStyle>
              <a:defPPr>
                <a:defRPr lang="en-US"/>
              </a:defPPr>
              <a:lvl1pPr marL="342900" indent="-342900" algn="l" defTabSz="895350" rtl="0" eaLnBrk="1" latinLnBrk="0" hangingPunct="1">
                <a:buSzPct val="120000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144463" indent="-142875" algn="l" defTabSz="895350" rtl="0" eaLnBrk="1" latinLnBrk="0" hangingPunct="1">
                <a:buSzPct val="120000"/>
                <a:buChar char="•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295275" indent="-149225" algn="l" defTabSz="895350" rtl="0" eaLnBrk="1" latinLnBrk="0" hangingPunct="1"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431800" indent="-134938" algn="l" defTabSz="895350" rtl="0" eaLnBrk="1" latinLnBrk="0" hangingPunct="1">
                <a:buSzPct val="89000"/>
                <a:buChar char="•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582613" indent="-149225" algn="l" defTabSz="895350" rtl="0" eaLnBrk="1" latinLnBrk="0" hangingPunct="1"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10398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6pPr>
              <a:lvl7pPr marL="14970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7pPr>
              <a:lvl8pPr marL="19542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8pPr>
              <a:lvl9pPr marL="24114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9pPr>
            </a:lstStyle>
            <a:p>
              <a:pPr lvl="1"/>
              <a:endParaRPr lang="en-US" altLang="ko-KR" dirty="0">
                <a:solidFill>
                  <a:schemeClr val="lt1"/>
                </a:solidFill>
                <a:latin typeface="+mn-lt"/>
                <a:cs typeface="+mn-ea"/>
                <a:sym typeface="+mn-lt"/>
              </a:endParaRPr>
            </a:p>
          </p:txBody>
        </p:sp>
        <p:sp>
          <p:nvSpPr>
            <p:cNvPr id="156" name="任意形状447" descr="f35dc470-4dc4-495d-b9b1-3b629838f93d">
              <a:extLst>
                <a:ext uri="{FF2B5EF4-FFF2-40B4-BE49-F238E27FC236}">
                  <a16:creationId xmlns:a16="http://schemas.microsoft.com/office/drawing/2014/main" id="{0BDA461F-C9CF-9557-00D9-DC5FAE038EB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98900" y="2316565"/>
              <a:ext cx="5220000" cy="1800000"/>
            </a:xfrm>
            <a:prstGeom prst="roundRect">
              <a:avLst>
                <a:gd name="adj" fmla="val 11743"/>
              </a:avLst>
            </a:prstGeom>
            <a:solidFill>
              <a:schemeClr val="accent2"/>
            </a:solidFill>
            <a:ln w="6350" cap="rnd">
              <a:noFill/>
              <a:prstDash val="solid"/>
              <a:round/>
            </a:ln>
            <a:effectLst>
              <a:outerShdw blurRad="190500" algn="ctr" rotWithShape="0">
                <a:srgbClr val="111111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normAutofit/>
            </a:bodyPr>
            <a:lstStyle>
              <a:defPPr>
                <a:defRPr lang="en-US"/>
              </a:defPPr>
              <a:lvl1pPr marL="342900" indent="-342900" algn="l" defTabSz="895350" rtl="0" eaLnBrk="1" latinLnBrk="0" hangingPunct="1">
                <a:buSzPct val="120000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144463" indent="-142875" algn="l" defTabSz="895350" rtl="0" eaLnBrk="1" latinLnBrk="0" hangingPunct="1">
                <a:buSzPct val="120000"/>
                <a:buChar char="•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295275" indent="-149225" algn="l" defTabSz="895350" rtl="0" eaLnBrk="1" latinLnBrk="0" hangingPunct="1"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431800" indent="-134938" algn="l" defTabSz="895350" rtl="0" eaLnBrk="1" latinLnBrk="0" hangingPunct="1">
                <a:buSzPct val="89000"/>
                <a:buChar char="•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582613" indent="-149225" algn="l" defTabSz="895350" rtl="0" eaLnBrk="1" latinLnBrk="0" hangingPunct="1"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10398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6pPr>
              <a:lvl7pPr marL="14970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7pPr>
              <a:lvl8pPr marL="19542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8pPr>
              <a:lvl9pPr marL="24114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9pPr>
            </a:lstStyle>
            <a:p>
              <a:pPr lvl="1"/>
              <a:endParaRPr lang="en-US" altLang="ko-KR" dirty="0">
                <a:solidFill>
                  <a:schemeClr val="lt1"/>
                </a:solidFill>
                <a:latin typeface="+mn-lt"/>
                <a:cs typeface="+mn-ea"/>
                <a:sym typeface="+mn-lt"/>
              </a:endParaRPr>
            </a:p>
          </p:txBody>
        </p:sp>
        <p:sp>
          <p:nvSpPr>
            <p:cNvPr id="100" name="任意形状43" descr="99390f27-dff9-4cda-9210-791f689e5a0c">
              <a:extLst>
                <a:ext uri="{FF2B5EF4-FFF2-40B4-BE49-F238E27FC236}">
                  <a16:creationId xmlns:a16="http://schemas.microsoft.com/office/drawing/2014/main" id="{23CA535F-523A-986D-A415-E6D85AEE946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82067" y="4334100"/>
              <a:ext cx="5220000" cy="1800000"/>
            </a:xfrm>
            <a:prstGeom prst="roundRect">
              <a:avLst>
                <a:gd name="adj" fmla="val 11743"/>
              </a:avLst>
            </a:prstGeom>
            <a:solidFill>
              <a:schemeClr val="accent2"/>
            </a:solidFill>
            <a:ln w="6350" cap="rnd">
              <a:noFill/>
              <a:prstDash val="solid"/>
              <a:round/>
            </a:ln>
            <a:effectLst>
              <a:outerShdw blurRad="190500" algn="ctr" rotWithShape="0">
                <a:srgbClr val="111111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normAutofit/>
            </a:bodyPr>
            <a:lstStyle>
              <a:defPPr>
                <a:defRPr lang="en-US"/>
              </a:defPPr>
              <a:lvl1pPr marL="342900" indent="-342900" algn="l" defTabSz="895350" rtl="0" eaLnBrk="1" latinLnBrk="0" hangingPunct="1">
                <a:buSzPct val="120000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144463" indent="-142875" algn="l" defTabSz="895350" rtl="0" eaLnBrk="1" latinLnBrk="0" hangingPunct="1">
                <a:buSzPct val="120000"/>
                <a:buChar char="•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295275" indent="-149225" algn="l" defTabSz="895350" rtl="0" eaLnBrk="1" latinLnBrk="0" hangingPunct="1"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431800" indent="-134938" algn="l" defTabSz="895350" rtl="0" eaLnBrk="1" latinLnBrk="0" hangingPunct="1">
                <a:buSzPct val="89000"/>
                <a:buChar char="•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582613" indent="-149225" algn="l" defTabSz="895350" rtl="0" eaLnBrk="1" latinLnBrk="0" hangingPunct="1"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10398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6pPr>
              <a:lvl7pPr marL="14970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7pPr>
              <a:lvl8pPr marL="19542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8pPr>
              <a:lvl9pPr marL="24114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9pPr>
            </a:lstStyle>
            <a:p>
              <a:pPr lvl="1"/>
              <a:endParaRPr lang="en-US" altLang="ko-KR" dirty="0">
                <a:solidFill>
                  <a:schemeClr val="lt1"/>
                </a:solidFill>
                <a:latin typeface="+mn-lt"/>
                <a:cs typeface="+mn-ea"/>
                <a:sym typeface="+mn-lt"/>
              </a:endParaRPr>
            </a:p>
          </p:txBody>
        </p:sp>
        <p:sp>
          <p:nvSpPr>
            <p:cNvPr id="144" name="任意形状44" descr="519de5d1-776e-4eb0-a749-6a160d07b751">
              <a:extLst>
                <a:ext uri="{FF2B5EF4-FFF2-40B4-BE49-F238E27FC236}">
                  <a16:creationId xmlns:a16="http://schemas.microsoft.com/office/drawing/2014/main" id="{3F4AD7FB-3FF5-83C6-4332-BD89BD253A6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298900" y="4334100"/>
              <a:ext cx="5220000" cy="1800000"/>
            </a:xfrm>
            <a:prstGeom prst="roundRect">
              <a:avLst>
                <a:gd name="adj" fmla="val 11743"/>
              </a:avLst>
            </a:prstGeom>
            <a:solidFill>
              <a:schemeClr val="accent1"/>
            </a:solidFill>
            <a:ln w="6350" cap="rnd">
              <a:noFill/>
              <a:prstDash val="solid"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normAutofit/>
            </a:bodyPr>
            <a:lstStyle>
              <a:defPPr>
                <a:defRPr lang="en-US"/>
              </a:defPPr>
              <a:lvl1pPr marL="342900" indent="-342900" algn="l" defTabSz="895350" rtl="0" eaLnBrk="1" latinLnBrk="0" hangingPunct="1">
                <a:buSzPct val="120000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144463" indent="-142875" algn="l" defTabSz="895350" rtl="0" eaLnBrk="1" latinLnBrk="0" hangingPunct="1">
                <a:buSzPct val="120000"/>
                <a:buChar char="•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295275" indent="-149225" algn="l" defTabSz="895350" rtl="0" eaLnBrk="1" latinLnBrk="0" hangingPunct="1"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431800" indent="-134938" algn="l" defTabSz="895350" rtl="0" eaLnBrk="1" latinLnBrk="0" hangingPunct="1">
                <a:buSzPct val="89000"/>
                <a:buChar char="•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582613" indent="-149225" algn="l" defTabSz="895350" rtl="0" eaLnBrk="1" latinLnBrk="0" hangingPunct="1"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10398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6pPr>
              <a:lvl7pPr marL="14970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7pPr>
              <a:lvl8pPr marL="19542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8pPr>
              <a:lvl9pPr marL="2411413" indent="-149225" algn="l" defTabSz="895350" rtl="0" eaLnBrk="0" fontAlgn="base" latinLnBrk="0" hangingPunct="0"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 kern="12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9pPr>
            </a:lstStyle>
            <a:p>
              <a:pPr lvl="1"/>
              <a:endParaRPr lang="en-US" altLang="ko-KR" dirty="0">
                <a:solidFill>
                  <a:schemeClr val="lt1"/>
                </a:solidFill>
                <a:latin typeface="+mn-lt"/>
                <a:cs typeface="+mn-ea"/>
                <a:sym typeface="+mn-lt"/>
              </a:endParaRPr>
            </a:p>
          </p:txBody>
        </p:sp>
        <p:sp>
          <p:nvSpPr>
            <p:cNvPr id="8" name="任意多边形: 形状 7" descr="2d9c78f5-3631-4e1f-b7a0-30143e443f92">
              <a:extLst>
                <a:ext uri="{FF2B5EF4-FFF2-40B4-BE49-F238E27FC236}">
                  <a16:creationId xmlns:a16="http://schemas.microsoft.com/office/drawing/2014/main" id="{E7B30BC6-2D85-E5BF-B278-F1D4721B3028}"/>
                </a:ext>
              </a:extLst>
            </p:cNvPr>
            <p:cNvSpPr/>
            <p:nvPr/>
          </p:nvSpPr>
          <p:spPr>
            <a:xfrm>
              <a:off x="1161005" y="3146003"/>
              <a:ext cx="295275" cy="485775"/>
            </a:xfrm>
            <a:custGeom>
              <a:avLst/>
              <a:gdLst>
                <a:gd name="connsiteX0" fmla="*/ 108728 w 295275"/>
                <a:gd name="connsiteY0" fmla="*/ -288 h 485775"/>
                <a:gd name="connsiteX1" fmla="*/ 295151 w 295275"/>
                <a:gd name="connsiteY1" fmla="*/ 108697 h 485775"/>
                <a:gd name="connsiteX2" fmla="*/ 267776 w 295275"/>
                <a:gd name="connsiteY2" fmla="*/ 166190 h 485775"/>
                <a:gd name="connsiteX3" fmla="*/ 215160 w 295275"/>
                <a:gd name="connsiteY3" fmla="*/ 429899 h 485775"/>
                <a:gd name="connsiteX4" fmla="*/ 217932 w 295275"/>
                <a:gd name="connsiteY4" fmla="*/ 485487 h 485775"/>
                <a:gd name="connsiteX5" fmla="*/ 2648 w 295275"/>
                <a:gd name="connsiteY5" fmla="*/ 485487 h 485775"/>
                <a:gd name="connsiteX6" fmla="*/ -124 w 295275"/>
                <a:gd name="connsiteY6" fmla="*/ 429899 h 485775"/>
                <a:gd name="connsiteX7" fmla="*/ 106670 w 295275"/>
                <a:gd name="connsiteY7" fmla="*/ 3141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5275" h="485775">
                  <a:moveTo>
                    <a:pt x="108728" y="-288"/>
                  </a:moveTo>
                  <a:lnTo>
                    <a:pt x="295151" y="108697"/>
                  </a:lnTo>
                  <a:lnTo>
                    <a:pt x="267776" y="166190"/>
                  </a:lnTo>
                  <a:cubicBezTo>
                    <a:pt x="233896" y="247248"/>
                    <a:pt x="215160" y="336354"/>
                    <a:pt x="215160" y="429899"/>
                  </a:cubicBezTo>
                  <a:lnTo>
                    <a:pt x="217932" y="485487"/>
                  </a:lnTo>
                  <a:lnTo>
                    <a:pt x="2648" y="485487"/>
                  </a:lnTo>
                  <a:lnTo>
                    <a:pt x="-124" y="429899"/>
                  </a:lnTo>
                  <a:cubicBezTo>
                    <a:pt x="-124" y="275375"/>
                    <a:pt x="38567" y="129995"/>
                    <a:pt x="106670" y="3141"/>
                  </a:cubicBezTo>
                  <a:close/>
                </a:path>
              </a:pathLst>
            </a:custGeom>
            <a:solidFill>
              <a:srgbClr val="F6C5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" name="任意多边形: 形状 14" descr="6045af60-ea4e-493f-94d1-e13fc11bd639">
              <a:extLst>
                <a:ext uri="{FF2B5EF4-FFF2-40B4-BE49-F238E27FC236}">
                  <a16:creationId xmlns:a16="http://schemas.microsoft.com/office/drawing/2014/main" id="{A32984F1-BCBD-F037-8975-19B570F96C99}"/>
                </a:ext>
              </a:extLst>
            </p:cNvPr>
            <p:cNvSpPr/>
            <p:nvPr/>
          </p:nvSpPr>
          <p:spPr>
            <a:xfrm>
              <a:off x="1265780" y="2784053"/>
              <a:ext cx="466725" cy="466725"/>
            </a:xfrm>
            <a:custGeom>
              <a:avLst/>
              <a:gdLst>
                <a:gd name="connsiteX0" fmla="*/ 355749 w 466725"/>
                <a:gd name="connsiteY0" fmla="*/ -288 h 466725"/>
                <a:gd name="connsiteX1" fmla="*/ 466601 w 466725"/>
                <a:gd name="connsiteY1" fmla="*/ 191355 h 466725"/>
                <a:gd name="connsiteX2" fmla="*/ 409965 w 466725"/>
                <a:gd name="connsiteY2" fmla="*/ 225883 h 466725"/>
                <a:gd name="connsiteX3" fmla="*/ 224285 w 466725"/>
                <a:gd name="connsiteY3" fmla="*/ 412173 h 466725"/>
                <a:gd name="connsiteX4" fmla="*/ 191433 w 466725"/>
                <a:gd name="connsiteY4" fmla="*/ 466437 h 466725"/>
                <a:gd name="connsiteX5" fmla="*/ -124 w 466725"/>
                <a:gd name="connsiteY5" fmla="*/ 356128 h 466725"/>
                <a:gd name="connsiteX6" fmla="*/ 41014 w 466725"/>
                <a:gd name="connsiteY6" fmla="*/ 288186 h 466725"/>
                <a:gd name="connsiteX7" fmla="*/ 286388 w 466725"/>
                <a:gd name="connsiteY7" fmla="*/ 41993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725" h="466725">
                  <a:moveTo>
                    <a:pt x="355749" y="-288"/>
                  </a:moveTo>
                  <a:lnTo>
                    <a:pt x="466601" y="191355"/>
                  </a:lnTo>
                  <a:lnTo>
                    <a:pt x="409965" y="225883"/>
                  </a:lnTo>
                  <a:cubicBezTo>
                    <a:pt x="336823" y="275461"/>
                    <a:pt x="273701" y="338792"/>
                    <a:pt x="224285" y="412173"/>
                  </a:cubicBezTo>
                  <a:lnTo>
                    <a:pt x="191433" y="466437"/>
                  </a:lnTo>
                  <a:lnTo>
                    <a:pt x="-124" y="356128"/>
                  </a:lnTo>
                  <a:lnTo>
                    <a:pt x="41014" y="288186"/>
                  </a:lnTo>
                  <a:cubicBezTo>
                    <a:pt x="106318" y="191203"/>
                    <a:pt x="189728" y="107516"/>
                    <a:pt x="286388" y="41993"/>
                  </a:cubicBezTo>
                  <a:close/>
                </a:path>
              </a:pathLst>
            </a:custGeom>
            <a:solidFill>
              <a:srgbClr val="F6C5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" name="任意多边形: 形状 15" descr="cde4b099-ef68-412a-b6e9-5744fdca82c7">
              <a:extLst>
                <a:ext uri="{FF2B5EF4-FFF2-40B4-BE49-F238E27FC236}">
                  <a16:creationId xmlns:a16="http://schemas.microsoft.com/office/drawing/2014/main" id="{F33E4017-B731-3975-5B19-3F75A098BD2F}"/>
                </a:ext>
              </a:extLst>
            </p:cNvPr>
            <p:cNvSpPr/>
            <p:nvPr/>
          </p:nvSpPr>
          <p:spPr>
            <a:xfrm>
              <a:off x="1627730" y="2679278"/>
              <a:ext cx="485775" cy="295275"/>
            </a:xfrm>
            <a:custGeom>
              <a:avLst/>
              <a:gdLst>
                <a:gd name="connsiteX0" fmla="*/ 432883 w 485775"/>
                <a:gd name="connsiteY0" fmla="*/ -288 h 295275"/>
                <a:gd name="connsiteX1" fmla="*/ 485651 w 485775"/>
                <a:gd name="connsiteY1" fmla="*/ 2331 h 295275"/>
                <a:gd name="connsiteX2" fmla="*/ 485651 w 485775"/>
                <a:gd name="connsiteY2" fmla="*/ 217616 h 295275"/>
                <a:gd name="connsiteX3" fmla="*/ 432883 w 485775"/>
                <a:gd name="connsiteY3" fmla="*/ 214996 h 295275"/>
                <a:gd name="connsiteX4" fmla="*/ 167449 w 485775"/>
                <a:gd name="connsiteY4" fmla="*/ 267612 h 295275"/>
                <a:gd name="connsiteX5" fmla="*/ 109575 w 485775"/>
                <a:gd name="connsiteY5" fmla="*/ 294987 h 295275"/>
                <a:gd name="connsiteX6" fmla="*/ -124 w 485775"/>
                <a:gd name="connsiteY6" fmla="*/ 108564 h 295275"/>
                <a:gd name="connsiteX7" fmla="*/ 3324 w 485775"/>
                <a:gd name="connsiteY7" fmla="*/ 106506 h 295275"/>
                <a:gd name="connsiteX8" fmla="*/ 432883 w 485775"/>
                <a:gd name="connsiteY8" fmla="*/ -288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5775" h="295275">
                  <a:moveTo>
                    <a:pt x="432883" y="-288"/>
                  </a:moveTo>
                  <a:lnTo>
                    <a:pt x="485651" y="2331"/>
                  </a:lnTo>
                  <a:lnTo>
                    <a:pt x="485651" y="217616"/>
                  </a:lnTo>
                  <a:lnTo>
                    <a:pt x="432883" y="214996"/>
                  </a:lnTo>
                  <a:cubicBezTo>
                    <a:pt x="338728" y="214996"/>
                    <a:pt x="249031" y="233732"/>
                    <a:pt x="167449" y="267612"/>
                  </a:cubicBezTo>
                  <a:lnTo>
                    <a:pt x="109575" y="294987"/>
                  </a:lnTo>
                  <a:lnTo>
                    <a:pt x="-124" y="108564"/>
                  </a:lnTo>
                  <a:lnTo>
                    <a:pt x="3324" y="106506"/>
                  </a:lnTo>
                  <a:cubicBezTo>
                    <a:pt x="131016" y="38403"/>
                    <a:pt x="277349" y="-288"/>
                    <a:pt x="432883" y="-288"/>
                  </a:cubicBez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" name="任意多边形: 形状 16" descr="2747192d-6adc-4c9d-9145-b99cfe492ec4">
              <a:extLst>
                <a:ext uri="{FF2B5EF4-FFF2-40B4-BE49-F238E27FC236}">
                  <a16:creationId xmlns:a16="http://schemas.microsoft.com/office/drawing/2014/main" id="{E690E2D2-E1E7-961D-8237-506FB166F561}"/>
                </a:ext>
              </a:extLst>
            </p:cNvPr>
            <p:cNvSpPr/>
            <p:nvPr/>
          </p:nvSpPr>
          <p:spPr>
            <a:xfrm>
              <a:off x="2113505" y="2679278"/>
              <a:ext cx="457200" cy="342900"/>
            </a:xfrm>
            <a:custGeom>
              <a:avLst/>
              <a:gdLst>
                <a:gd name="connsiteX0" fmla="*/ -124 w 457200"/>
                <a:gd name="connsiteY0" fmla="*/ -288 h 342900"/>
                <a:gd name="connsiteX1" fmla="*/ 36080 w 457200"/>
                <a:gd name="connsiteY1" fmla="*/ 1512 h 342900"/>
                <a:gd name="connsiteX2" fmla="*/ 447999 w 457200"/>
                <a:gd name="connsiteY2" fmla="*/ 148226 h 342900"/>
                <a:gd name="connsiteX3" fmla="*/ 457076 w 457200"/>
                <a:gd name="connsiteY3" fmla="*/ 154893 h 342900"/>
                <a:gd name="connsiteX4" fmla="*/ 346681 w 457200"/>
                <a:gd name="connsiteY4" fmla="*/ 342612 h 342900"/>
                <a:gd name="connsiteX5" fmla="*/ 325345 w 457200"/>
                <a:gd name="connsiteY5" fmla="*/ 326934 h 342900"/>
                <a:gd name="connsiteX6" fmla="*/ 13649 w 457200"/>
                <a:gd name="connsiteY6" fmla="*/ 215920 h 342900"/>
                <a:gd name="connsiteX7" fmla="*/ -124 w 457200"/>
                <a:gd name="connsiteY7" fmla="*/ 215234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342900">
                  <a:moveTo>
                    <a:pt x="-124" y="-288"/>
                  </a:moveTo>
                  <a:lnTo>
                    <a:pt x="36080" y="1512"/>
                  </a:lnTo>
                  <a:cubicBezTo>
                    <a:pt x="187633" y="16628"/>
                    <a:pt x="328079" y="68625"/>
                    <a:pt x="447999" y="148226"/>
                  </a:cubicBezTo>
                  <a:lnTo>
                    <a:pt x="457076" y="154893"/>
                  </a:lnTo>
                  <a:lnTo>
                    <a:pt x="346681" y="342612"/>
                  </a:lnTo>
                  <a:lnTo>
                    <a:pt x="325345" y="326934"/>
                  </a:lnTo>
                  <a:cubicBezTo>
                    <a:pt x="234610" y="266707"/>
                    <a:pt x="128330" y="227359"/>
                    <a:pt x="13649" y="215920"/>
                  </a:cubicBezTo>
                  <a:lnTo>
                    <a:pt x="-124" y="215234"/>
                  </a:ln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" name="任意多边形: 形状 17" descr="693184a8-8773-41bd-894e-192a63c4d974">
              <a:extLst>
                <a:ext uri="{FF2B5EF4-FFF2-40B4-BE49-F238E27FC236}">
                  <a16:creationId xmlns:a16="http://schemas.microsoft.com/office/drawing/2014/main" id="{8DFDA0BE-C90E-94D3-B3FD-F40D5CB6B6F4}"/>
                </a:ext>
              </a:extLst>
            </p:cNvPr>
            <p:cNvSpPr/>
            <p:nvPr/>
          </p:nvSpPr>
          <p:spPr>
            <a:xfrm>
              <a:off x="2456405" y="2841203"/>
              <a:ext cx="409575" cy="457200"/>
            </a:xfrm>
            <a:custGeom>
              <a:avLst/>
              <a:gdLst>
                <a:gd name="connsiteX0" fmla="*/ 110918 w 409575"/>
                <a:gd name="connsiteY0" fmla="*/ -288 h 457200"/>
                <a:gd name="connsiteX1" fmla="*/ 169573 w 409575"/>
                <a:gd name="connsiteY1" fmla="*/ 43146 h 457200"/>
                <a:gd name="connsiteX2" fmla="*/ 389468 w 409575"/>
                <a:gd name="connsiteY2" fmla="*/ 307227 h 457200"/>
                <a:gd name="connsiteX3" fmla="*/ 409451 w 409575"/>
                <a:gd name="connsiteY3" fmla="*/ 348308 h 457200"/>
                <a:gd name="connsiteX4" fmla="*/ 218351 w 409575"/>
                <a:gd name="connsiteY4" fmla="*/ 456912 h 457200"/>
                <a:gd name="connsiteX5" fmla="*/ 196043 w 409575"/>
                <a:gd name="connsiteY5" fmla="*/ 411049 h 457200"/>
                <a:gd name="connsiteX6" fmla="*/ 29651 w 409575"/>
                <a:gd name="connsiteY6" fmla="*/ 211215 h 457200"/>
                <a:gd name="connsiteX7" fmla="*/ -124 w 409575"/>
                <a:gd name="connsiteY7" fmla="*/ 189174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75" h="457200">
                  <a:moveTo>
                    <a:pt x="110918" y="-288"/>
                  </a:moveTo>
                  <a:lnTo>
                    <a:pt x="169573" y="43146"/>
                  </a:lnTo>
                  <a:cubicBezTo>
                    <a:pt x="258880" y="116117"/>
                    <a:pt x="333794" y="205747"/>
                    <a:pt x="389468" y="307227"/>
                  </a:cubicBezTo>
                  <a:lnTo>
                    <a:pt x="409451" y="348308"/>
                  </a:lnTo>
                  <a:lnTo>
                    <a:pt x="218351" y="456912"/>
                  </a:lnTo>
                  <a:lnTo>
                    <a:pt x="196043" y="411049"/>
                  </a:lnTo>
                  <a:cubicBezTo>
                    <a:pt x="153914" y="334258"/>
                    <a:pt x="97231" y="266441"/>
                    <a:pt x="29651" y="211215"/>
                  </a:cubicBezTo>
                  <a:lnTo>
                    <a:pt x="-124" y="189174"/>
                  </a:ln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" name="任意多边形: 形状 18" descr="8fc124fa-1d7a-4380-bfd3-0398b87efb25">
              <a:extLst>
                <a:ext uri="{FF2B5EF4-FFF2-40B4-BE49-F238E27FC236}">
                  <a16:creationId xmlns:a16="http://schemas.microsoft.com/office/drawing/2014/main" id="{1C541B1B-94D3-B37E-E362-10A7A8CB21FB}"/>
                </a:ext>
              </a:extLst>
            </p:cNvPr>
            <p:cNvSpPr/>
            <p:nvPr/>
          </p:nvSpPr>
          <p:spPr>
            <a:xfrm>
              <a:off x="2675480" y="3193628"/>
              <a:ext cx="276225" cy="438150"/>
            </a:xfrm>
            <a:custGeom>
              <a:avLst/>
              <a:gdLst>
                <a:gd name="connsiteX0" fmla="*/ 189509 w 276225"/>
                <a:gd name="connsiteY0" fmla="*/ -288 h 438150"/>
                <a:gd name="connsiteX1" fmla="*/ 205492 w 276225"/>
                <a:gd name="connsiteY1" fmla="*/ 32850 h 438150"/>
                <a:gd name="connsiteX2" fmla="*/ 276101 w 276225"/>
                <a:gd name="connsiteY2" fmla="*/ 382150 h 438150"/>
                <a:gd name="connsiteX3" fmla="*/ 273282 w 276225"/>
                <a:gd name="connsiteY3" fmla="*/ 437862 h 438150"/>
                <a:gd name="connsiteX4" fmla="*/ 54683 w 276225"/>
                <a:gd name="connsiteY4" fmla="*/ 437862 h 438150"/>
                <a:gd name="connsiteX5" fmla="*/ 57502 w 276225"/>
                <a:gd name="connsiteY5" fmla="*/ 382150 h 438150"/>
                <a:gd name="connsiteX6" fmla="*/ 4067 w 276225"/>
                <a:gd name="connsiteY6" fmla="*/ 117832 h 438150"/>
                <a:gd name="connsiteX7" fmla="*/ -124 w 276225"/>
                <a:gd name="connsiteY7" fmla="*/ 109145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6225" h="438150">
                  <a:moveTo>
                    <a:pt x="189509" y="-288"/>
                  </a:moveTo>
                  <a:lnTo>
                    <a:pt x="205492" y="32850"/>
                  </a:lnTo>
                  <a:cubicBezTo>
                    <a:pt x="250955" y="140206"/>
                    <a:pt x="276101" y="258249"/>
                    <a:pt x="276101" y="382150"/>
                  </a:cubicBezTo>
                  <a:lnTo>
                    <a:pt x="273282" y="437862"/>
                  </a:lnTo>
                  <a:lnTo>
                    <a:pt x="54683" y="437862"/>
                  </a:lnTo>
                  <a:lnTo>
                    <a:pt x="57502" y="382150"/>
                  </a:lnTo>
                  <a:cubicBezTo>
                    <a:pt x="57502" y="288386"/>
                    <a:pt x="38471" y="199070"/>
                    <a:pt x="4067" y="117832"/>
                  </a:cubicBezTo>
                  <a:lnTo>
                    <a:pt x="-124" y="109145"/>
                  </a:ln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2" name="任意多边形: 形状 21" descr="cf6189c4-dfdb-4dc4-8c51-8924d42c0abe">
              <a:extLst>
                <a:ext uri="{FF2B5EF4-FFF2-40B4-BE49-F238E27FC236}">
                  <a16:creationId xmlns:a16="http://schemas.microsoft.com/office/drawing/2014/main" id="{D67CD287-D00E-008F-FB50-9C890E5FA7E4}"/>
                </a:ext>
              </a:extLst>
            </p:cNvPr>
            <p:cNvSpPr/>
            <p:nvPr/>
          </p:nvSpPr>
          <p:spPr>
            <a:xfrm>
              <a:off x="1521659" y="3043142"/>
              <a:ext cx="189404" cy="192090"/>
            </a:xfrm>
            <a:custGeom>
              <a:avLst/>
              <a:gdLst>
                <a:gd name="connsiteX0" fmla="*/ 76819 w 189404"/>
                <a:gd name="connsiteY0" fmla="*/ -288 h 192090"/>
                <a:gd name="connsiteX1" fmla="*/ 189281 w 189404"/>
                <a:gd name="connsiteY1" fmla="*/ 191803 h 192090"/>
                <a:gd name="connsiteX2" fmla="*/ -124 w 189404"/>
                <a:gd name="connsiteY2" fmla="*/ 74874 h 192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9404" h="192090">
                  <a:moveTo>
                    <a:pt x="76819" y="-288"/>
                  </a:moveTo>
                  <a:lnTo>
                    <a:pt x="189281" y="191803"/>
                  </a:lnTo>
                  <a:lnTo>
                    <a:pt x="-124" y="74874"/>
                  </a:lnTo>
                  <a:close/>
                </a:path>
              </a:pathLst>
            </a:custGeom>
            <a:solidFill>
              <a:srgbClr val="F6C5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5" name="任意多边形: 形状 24" descr="8bb2a3d4-49e5-43cf-b4ff-7477af034587">
              <a:extLst>
                <a:ext uri="{FF2B5EF4-FFF2-40B4-BE49-F238E27FC236}">
                  <a16:creationId xmlns:a16="http://schemas.microsoft.com/office/drawing/2014/main" id="{6A705B28-5B4C-F250-E883-EEB5E9A5132B}"/>
                </a:ext>
              </a:extLst>
            </p:cNvPr>
            <p:cNvSpPr/>
            <p:nvPr/>
          </p:nvSpPr>
          <p:spPr>
            <a:xfrm>
              <a:off x="6547066" y="3207040"/>
              <a:ext cx="304800" cy="485775"/>
            </a:xfrm>
            <a:custGeom>
              <a:avLst/>
              <a:gdLst>
                <a:gd name="connsiteX0" fmla="*/ 111674 w 304800"/>
                <a:gd name="connsiteY0" fmla="*/ -288 h 485775"/>
                <a:gd name="connsiteX1" fmla="*/ 304108 w 304800"/>
                <a:gd name="connsiteY1" fmla="*/ 108697 h 485775"/>
                <a:gd name="connsiteX2" fmla="*/ 275857 w 304800"/>
                <a:gd name="connsiteY2" fmla="*/ 166190 h 485775"/>
                <a:gd name="connsiteX3" fmla="*/ 221536 w 304800"/>
                <a:gd name="connsiteY3" fmla="*/ 429899 h 485775"/>
                <a:gd name="connsiteX4" fmla="*/ 224403 w 304800"/>
                <a:gd name="connsiteY4" fmla="*/ 485487 h 485775"/>
                <a:gd name="connsiteX5" fmla="*/ 2175 w 304800"/>
                <a:gd name="connsiteY5" fmla="*/ 485487 h 485775"/>
                <a:gd name="connsiteX6" fmla="*/ -692 w 304800"/>
                <a:gd name="connsiteY6" fmla="*/ 429899 h 485775"/>
                <a:gd name="connsiteX7" fmla="*/ 109550 w 304800"/>
                <a:gd name="connsiteY7" fmla="*/ 3141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4800" h="485775">
                  <a:moveTo>
                    <a:pt x="111674" y="-288"/>
                  </a:moveTo>
                  <a:lnTo>
                    <a:pt x="304108" y="108697"/>
                  </a:lnTo>
                  <a:lnTo>
                    <a:pt x="275857" y="166190"/>
                  </a:lnTo>
                  <a:cubicBezTo>
                    <a:pt x="240881" y="247248"/>
                    <a:pt x="221536" y="336354"/>
                    <a:pt x="221536" y="429899"/>
                  </a:cubicBezTo>
                  <a:lnTo>
                    <a:pt x="224403" y="485487"/>
                  </a:lnTo>
                  <a:lnTo>
                    <a:pt x="2175" y="485487"/>
                  </a:lnTo>
                  <a:lnTo>
                    <a:pt x="-692" y="429899"/>
                  </a:lnTo>
                  <a:cubicBezTo>
                    <a:pt x="-692" y="275375"/>
                    <a:pt x="39246" y="129995"/>
                    <a:pt x="109550" y="3141"/>
                  </a:cubicBezTo>
                  <a:close/>
                </a:path>
              </a:pathLst>
            </a:custGeom>
            <a:solidFill>
              <a:srgbClr val="0047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8" name="任意多边形: 形状 27" descr="3e1e5d72-b871-46e6-86a7-b6d4e084593a">
              <a:extLst>
                <a:ext uri="{FF2B5EF4-FFF2-40B4-BE49-F238E27FC236}">
                  <a16:creationId xmlns:a16="http://schemas.microsoft.com/office/drawing/2014/main" id="{E1397C47-8722-6AE5-32CB-8E4106388EEC}"/>
                </a:ext>
              </a:extLst>
            </p:cNvPr>
            <p:cNvSpPr/>
            <p:nvPr/>
          </p:nvSpPr>
          <p:spPr>
            <a:xfrm>
              <a:off x="6661366" y="2845090"/>
              <a:ext cx="466725" cy="466725"/>
            </a:xfrm>
            <a:custGeom>
              <a:avLst/>
              <a:gdLst>
                <a:gd name="connsiteX0" fmla="*/ 355181 w 466725"/>
                <a:gd name="connsiteY0" fmla="*/ -288 h 466725"/>
                <a:gd name="connsiteX1" fmla="*/ 466033 w 466725"/>
                <a:gd name="connsiteY1" fmla="*/ 191355 h 466725"/>
                <a:gd name="connsiteX2" fmla="*/ 409398 w 466725"/>
                <a:gd name="connsiteY2" fmla="*/ 225883 h 466725"/>
                <a:gd name="connsiteX3" fmla="*/ 223717 w 466725"/>
                <a:gd name="connsiteY3" fmla="*/ 412173 h 466725"/>
                <a:gd name="connsiteX4" fmla="*/ 190866 w 466725"/>
                <a:gd name="connsiteY4" fmla="*/ 466437 h 466725"/>
                <a:gd name="connsiteX5" fmla="*/ -692 w 466725"/>
                <a:gd name="connsiteY5" fmla="*/ 356128 h 466725"/>
                <a:gd name="connsiteX6" fmla="*/ 40446 w 466725"/>
                <a:gd name="connsiteY6" fmla="*/ 288186 h 466725"/>
                <a:gd name="connsiteX7" fmla="*/ 285820 w 466725"/>
                <a:gd name="connsiteY7" fmla="*/ 41993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725" h="466725">
                  <a:moveTo>
                    <a:pt x="355181" y="-288"/>
                  </a:moveTo>
                  <a:lnTo>
                    <a:pt x="466033" y="191355"/>
                  </a:lnTo>
                  <a:lnTo>
                    <a:pt x="409398" y="225883"/>
                  </a:lnTo>
                  <a:cubicBezTo>
                    <a:pt x="336255" y="275461"/>
                    <a:pt x="273133" y="338792"/>
                    <a:pt x="223717" y="412173"/>
                  </a:cubicBezTo>
                  <a:lnTo>
                    <a:pt x="190866" y="466437"/>
                  </a:lnTo>
                  <a:lnTo>
                    <a:pt x="-692" y="356128"/>
                  </a:lnTo>
                  <a:lnTo>
                    <a:pt x="40446" y="288186"/>
                  </a:lnTo>
                  <a:cubicBezTo>
                    <a:pt x="105750" y="191203"/>
                    <a:pt x="189160" y="107516"/>
                    <a:pt x="285820" y="41993"/>
                  </a:cubicBezTo>
                  <a:close/>
                </a:path>
              </a:pathLst>
            </a:custGeom>
            <a:solidFill>
              <a:srgbClr val="0047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9" name="任意多边形: 形状 28" descr="1ed3e3bb-fde0-459c-b5bc-1c534d72a607">
              <a:extLst>
                <a:ext uri="{FF2B5EF4-FFF2-40B4-BE49-F238E27FC236}">
                  <a16:creationId xmlns:a16="http://schemas.microsoft.com/office/drawing/2014/main" id="{617FCB55-E444-A626-97BE-9E515BD1947E}"/>
                </a:ext>
              </a:extLst>
            </p:cNvPr>
            <p:cNvSpPr/>
            <p:nvPr/>
          </p:nvSpPr>
          <p:spPr>
            <a:xfrm>
              <a:off x="7013791" y="2740315"/>
              <a:ext cx="485775" cy="295275"/>
            </a:xfrm>
            <a:custGeom>
              <a:avLst/>
              <a:gdLst>
                <a:gd name="connsiteX0" fmla="*/ 432315 w 485775"/>
                <a:gd name="connsiteY0" fmla="*/ -288 h 295275"/>
                <a:gd name="connsiteX1" fmla="*/ 485083 w 485775"/>
                <a:gd name="connsiteY1" fmla="*/ 2331 h 295275"/>
                <a:gd name="connsiteX2" fmla="*/ 485083 w 485775"/>
                <a:gd name="connsiteY2" fmla="*/ 217616 h 295275"/>
                <a:gd name="connsiteX3" fmla="*/ 432315 w 485775"/>
                <a:gd name="connsiteY3" fmla="*/ 214996 h 295275"/>
                <a:gd name="connsiteX4" fmla="*/ 166882 w 485775"/>
                <a:gd name="connsiteY4" fmla="*/ 267612 h 295275"/>
                <a:gd name="connsiteX5" fmla="*/ 109008 w 485775"/>
                <a:gd name="connsiteY5" fmla="*/ 294987 h 295275"/>
                <a:gd name="connsiteX6" fmla="*/ -692 w 485775"/>
                <a:gd name="connsiteY6" fmla="*/ 108564 h 295275"/>
                <a:gd name="connsiteX7" fmla="*/ 2756 w 485775"/>
                <a:gd name="connsiteY7" fmla="*/ 106506 h 295275"/>
                <a:gd name="connsiteX8" fmla="*/ 432315 w 485775"/>
                <a:gd name="connsiteY8" fmla="*/ -288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5775" h="295275">
                  <a:moveTo>
                    <a:pt x="432315" y="-288"/>
                  </a:moveTo>
                  <a:lnTo>
                    <a:pt x="485083" y="2331"/>
                  </a:lnTo>
                  <a:lnTo>
                    <a:pt x="485083" y="217616"/>
                  </a:lnTo>
                  <a:lnTo>
                    <a:pt x="432315" y="214996"/>
                  </a:lnTo>
                  <a:cubicBezTo>
                    <a:pt x="338160" y="214996"/>
                    <a:pt x="248463" y="233732"/>
                    <a:pt x="166882" y="267612"/>
                  </a:cubicBezTo>
                  <a:lnTo>
                    <a:pt x="109008" y="294987"/>
                  </a:lnTo>
                  <a:lnTo>
                    <a:pt x="-692" y="108564"/>
                  </a:lnTo>
                  <a:lnTo>
                    <a:pt x="2756" y="106506"/>
                  </a:lnTo>
                  <a:cubicBezTo>
                    <a:pt x="130448" y="38403"/>
                    <a:pt x="276781" y="-288"/>
                    <a:pt x="432315" y="-288"/>
                  </a:cubicBezTo>
                  <a:close/>
                </a:path>
              </a:pathLst>
            </a:custGeom>
            <a:solidFill>
              <a:srgbClr val="0047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0" name="任意多边形: 形状 29" descr="315cdebf-bb70-40fd-87c0-a33236c6ff78">
              <a:extLst>
                <a:ext uri="{FF2B5EF4-FFF2-40B4-BE49-F238E27FC236}">
                  <a16:creationId xmlns:a16="http://schemas.microsoft.com/office/drawing/2014/main" id="{EE66DDFC-5A6A-BD89-F2BF-D3D4811754B2}"/>
                </a:ext>
              </a:extLst>
            </p:cNvPr>
            <p:cNvSpPr/>
            <p:nvPr/>
          </p:nvSpPr>
          <p:spPr>
            <a:xfrm>
              <a:off x="7509091" y="2740315"/>
              <a:ext cx="447675" cy="342900"/>
            </a:xfrm>
            <a:custGeom>
              <a:avLst/>
              <a:gdLst>
                <a:gd name="connsiteX0" fmla="*/ -692 w 447675"/>
                <a:gd name="connsiteY0" fmla="*/ -288 h 342900"/>
                <a:gd name="connsiteX1" fmla="*/ 34760 w 447675"/>
                <a:gd name="connsiteY1" fmla="*/ 1512 h 342900"/>
                <a:gd name="connsiteX2" fmla="*/ 438096 w 447675"/>
                <a:gd name="connsiteY2" fmla="*/ 148226 h 342900"/>
                <a:gd name="connsiteX3" fmla="*/ 446983 w 447675"/>
                <a:gd name="connsiteY3" fmla="*/ 154893 h 342900"/>
                <a:gd name="connsiteX4" fmla="*/ 338893 w 447675"/>
                <a:gd name="connsiteY4" fmla="*/ 342612 h 342900"/>
                <a:gd name="connsiteX5" fmla="*/ 317996 w 447675"/>
                <a:gd name="connsiteY5" fmla="*/ 326934 h 342900"/>
                <a:gd name="connsiteX6" fmla="*/ 12796 w 447675"/>
                <a:gd name="connsiteY6" fmla="*/ 215920 h 342900"/>
                <a:gd name="connsiteX7" fmla="*/ -692 w 447675"/>
                <a:gd name="connsiteY7" fmla="*/ 215234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7675" h="342900">
                  <a:moveTo>
                    <a:pt x="-692" y="-288"/>
                  </a:moveTo>
                  <a:lnTo>
                    <a:pt x="34760" y="1512"/>
                  </a:lnTo>
                  <a:cubicBezTo>
                    <a:pt x="183150" y="16628"/>
                    <a:pt x="320672" y="68625"/>
                    <a:pt x="438096" y="148226"/>
                  </a:cubicBezTo>
                  <a:lnTo>
                    <a:pt x="446983" y="154893"/>
                  </a:lnTo>
                  <a:lnTo>
                    <a:pt x="338893" y="342612"/>
                  </a:lnTo>
                  <a:lnTo>
                    <a:pt x="317996" y="326934"/>
                  </a:lnTo>
                  <a:cubicBezTo>
                    <a:pt x="229146" y="266707"/>
                    <a:pt x="125086" y="227359"/>
                    <a:pt x="12796" y="215920"/>
                  </a:cubicBezTo>
                  <a:lnTo>
                    <a:pt x="-692" y="215234"/>
                  </a:ln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1" name="任意多边形: 形状 30" descr="81fbfca6-d158-48ec-ad3a-dc5c282b8151">
              <a:extLst>
                <a:ext uri="{FF2B5EF4-FFF2-40B4-BE49-F238E27FC236}">
                  <a16:creationId xmlns:a16="http://schemas.microsoft.com/office/drawing/2014/main" id="{76C58E28-3D55-7840-4E6C-4229DAC2C400}"/>
                </a:ext>
              </a:extLst>
            </p:cNvPr>
            <p:cNvSpPr/>
            <p:nvPr/>
          </p:nvSpPr>
          <p:spPr>
            <a:xfrm>
              <a:off x="7851991" y="2902240"/>
              <a:ext cx="409575" cy="457200"/>
            </a:xfrm>
            <a:custGeom>
              <a:avLst/>
              <a:gdLst>
                <a:gd name="connsiteX0" fmla="*/ 110351 w 409575"/>
                <a:gd name="connsiteY0" fmla="*/ -288 h 457200"/>
                <a:gd name="connsiteX1" fmla="*/ 169005 w 409575"/>
                <a:gd name="connsiteY1" fmla="*/ 43146 h 457200"/>
                <a:gd name="connsiteX2" fmla="*/ 388899 w 409575"/>
                <a:gd name="connsiteY2" fmla="*/ 307227 h 457200"/>
                <a:gd name="connsiteX3" fmla="*/ 408883 w 409575"/>
                <a:gd name="connsiteY3" fmla="*/ 348308 h 457200"/>
                <a:gd name="connsiteX4" fmla="*/ 217783 w 409575"/>
                <a:gd name="connsiteY4" fmla="*/ 456912 h 457200"/>
                <a:gd name="connsiteX5" fmla="*/ 195475 w 409575"/>
                <a:gd name="connsiteY5" fmla="*/ 411049 h 457200"/>
                <a:gd name="connsiteX6" fmla="*/ 29083 w 409575"/>
                <a:gd name="connsiteY6" fmla="*/ 211215 h 457200"/>
                <a:gd name="connsiteX7" fmla="*/ -692 w 409575"/>
                <a:gd name="connsiteY7" fmla="*/ 189174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75" h="457200">
                  <a:moveTo>
                    <a:pt x="110351" y="-288"/>
                  </a:moveTo>
                  <a:lnTo>
                    <a:pt x="169005" y="43146"/>
                  </a:lnTo>
                  <a:cubicBezTo>
                    <a:pt x="258312" y="116117"/>
                    <a:pt x="333226" y="205747"/>
                    <a:pt x="388899" y="307227"/>
                  </a:cubicBezTo>
                  <a:lnTo>
                    <a:pt x="408883" y="348308"/>
                  </a:lnTo>
                  <a:lnTo>
                    <a:pt x="217783" y="456912"/>
                  </a:lnTo>
                  <a:lnTo>
                    <a:pt x="195475" y="411049"/>
                  </a:lnTo>
                  <a:cubicBezTo>
                    <a:pt x="153346" y="334258"/>
                    <a:pt x="96663" y="266441"/>
                    <a:pt x="29083" y="211215"/>
                  </a:cubicBezTo>
                  <a:lnTo>
                    <a:pt x="-692" y="189174"/>
                  </a:ln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2" name="任意多边形: 形状 31" descr="302300bf-f42a-4eda-9211-87cb51bc7f65">
              <a:extLst>
                <a:ext uri="{FF2B5EF4-FFF2-40B4-BE49-F238E27FC236}">
                  <a16:creationId xmlns:a16="http://schemas.microsoft.com/office/drawing/2014/main" id="{927F9587-F2AD-E61F-2216-D304D01F0B5D}"/>
                </a:ext>
              </a:extLst>
            </p:cNvPr>
            <p:cNvSpPr/>
            <p:nvPr/>
          </p:nvSpPr>
          <p:spPr>
            <a:xfrm>
              <a:off x="8071066" y="3254665"/>
              <a:ext cx="276225" cy="438150"/>
            </a:xfrm>
            <a:custGeom>
              <a:avLst/>
              <a:gdLst>
                <a:gd name="connsiteX0" fmla="*/ 188941 w 276225"/>
                <a:gd name="connsiteY0" fmla="*/ -288 h 438150"/>
                <a:gd name="connsiteX1" fmla="*/ 204924 w 276225"/>
                <a:gd name="connsiteY1" fmla="*/ 32850 h 438150"/>
                <a:gd name="connsiteX2" fmla="*/ 275533 w 276225"/>
                <a:gd name="connsiteY2" fmla="*/ 382150 h 438150"/>
                <a:gd name="connsiteX3" fmla="*/ 272713 w 276225"/>
                <a:gd name="connsiteY3" fmla="*/ 437862 h 438150"/>
                <a:gd name="connsiteX4" fmla="*/ 54115 w 276225"/>
                <a:gd name="connsiteY4" fmla="*/ 437862 h 438150"/>
                <a:gd name="connsiteX5" fmla="*/ 56934 w 276225"/>
                <a:gd name="connsiteY5" fmla="*/ 382150 h 438150"/>
                <a:gd name="connsiteX6" fmla="*/ 3499 w 276225"/>
                <a:gd name="connsiteY6" fmla="*/ 117832 h 438150"/>
                <a:gd name="connsiteX7" fmla="*/ -692 w 276225"/>
                <a:gd name="connsiteY7" fmla="*/ 109145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6225" h="438150">
                  <a:moveTo>
                    <a:pt x="188941" y="-288"/>
                  </a:moveTo>
                  <a:lnTo>
                    <a:pt x="204924" y="32850"/>
                  </a:lnTo>
                  <a:cubicBezTo>
                    <a:pt x="250387" y="140206"/>
                    <a:pt x="275533" y="258249"/>
                    <a:pt x="275533" y="382150"/>
                  </a:cubicBezTo>
                  <a:lnTo>
                    <a:pt x="272713" y="437862"/>
                  </a:lnTo>
                  <a:lnTo>
                    <a:pt x="54115" y="437862"/>
                  </a:lnTo>
                  <a:lnTo>
                    <a:pt x="56934" y="382150"/>
                  </a:lnTo>
                  <a:cubicBezTo>
                    <a:pt x="56934" y="288386"/>
                    <a:pt x="37903" y="199070"/>
                    <a:pt x="3499" y="117832"/>
                  </a:cubicBezTo>
                  <a:lnTo>
                    <a:pt x="-692" y="109145"/>
                  </a:ln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3" name="任意多边形: 形状 32" descr="2761b13a-082c-4778-8ad8-267fcd84f7f7">
              <a:extLst>
                <a:ext uri="{FF2B5EF4-FFF2-40B4-BE49-F238E27FC236}">
                  <a16:creationId xmlns:a16="http://schemas.microsoft.com/office/drawing/2014/main" id="{FC5C9901-CF78-2765-5C24-7ADAAB641EBC}"/>
                </a:ext>
              </a:extLst>
            </p:cNvPr>
            <p:cNvSpPr/>
            <p:nvPr/>
          </p:nvSpPr>
          <p:spPr>
            <a:xfrm>
              <a:off x="7244305" y="2932415"/>
              <a:ext cx="111023" cy="222465"/>
            </a:xfrm>
            <a:custGeom>
              <a:avLst/>
              <a:gdLst>
                <a:gd name="connsiteX0" fmla="*/ 102740 w 111023"/>
                <a:gd name="connsiteY0" fmla="*/ -288 h 222465"/>
                <a:gd name="connsiteX1" fmla="*/ 110331 w 111023"/>
                <a:gd name="connsiteY1" fmla="*/ 222178 h 222465"/>
                <a:gd name="connsiteX2" fmla="*/ -692 w 111023"/>
                <a:gd name="connsiteY2" fmla="*/ 29240 h 22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1023" h="222465">
                  <a:moveTo>
                    <a:pt x="102740" y="-288"/>
                  </a:moveTo>
                  <a:lnTo>
                    <a:pt x="110331" y="222178"/>
                  </a:lnTo>
                  <a:lnTo>
                    <a:pt x="-692" y="29240"/>
                  </a:lnTo>
                  <a:close/>
                </a:path>
              </a:pathLst>
            </a:custGeom>
            <a:solidFill>
              <a:srgbClr val="0047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5" name="任意多边形: 形状 34" descr="d34def3d-4f74-4c96-8549-c8ecc5033d8d">
              <a:extLst>
                <a:ext uri="{FF2B5EF4-FFF2-40B4-BE49-F238E27FC236}">
                  <a16:creationId xmlns:a16="http://schemas.microsoft.com/office/drawing/2014/main" id="{9C0AEE3E-3578-D118-DBB3-EF412AD69ABA}"/>
                </a:ext>
              </a:extLst>
            </p:cNvPr>
            <p:cNvSpPr/>
            <p:nvPr/>
          </p:nvSpPr>
          <p:spPr>
            <a:xfrm>
              <a:off x="1161005" y="5153497"/>
              <a:ext cx="295275" cy="485775"/>
            </a:xfrm>
            <a:custGeom>
              <a:avLst/>
              <a:gdLst>
                <a:gd name="connsiteX0" fmla="*/ 108728 w 295275"/>
                <a:gd name="connsiteY0" fmla="*/ -492 h 485775"/>
                <a:gd name="connsiteX1" fmla="*/ 295151 w 295275"/>
                <a:gd name="connsiteY1" fmla="*/ 108493 h 485775"/>
                <a:gd name="connsiteX2" fmla="*/ 267776 w 295275"/>
                <a:gd name="connsiteY2" fmla="*/ 165986 h 485775"/>
                <a:gd name="connsiteX3" fmla="*/ 215160 w 295275"/>
                <a:gd name="connsiteY3" fmla="*/ 429695 h 485775"/>
                <a:gd name="connsiteX4" fmla="*/ 217932 w 295275"/>
                <a:gd name="connsiteY4" fmla="*/ 485283 h 485775"/>
                <a:gd name="connsiteX5" fmla="*/ 2648 w 295275"/>
                <a:gd name="connsiteY5" fmla="*/ 485283 h 485775"/>
                <a:gd name="connsiteX6" fmla="*/ -124 w 295275"/>
                <a:gd name="connsiteY6" fmla="*/ 429695 h 485775"/>
                <a:gd name="connsiteX7" fmla="*/ 106670 w 295275"/>
                <a:gd name="connsiteY7" fmla="*/ 2937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5275" h="485775">
                  <a:moveTo>
                    <a:pt x="108728" y="-492"/>
                  </a:moveTo>
                  <a:lnTo>
                    <a:pt x="295151" y="108493"/>
                  </a:lnTo>
                  <a:lnTo>
                    <a:pt x="267776" y="165986"/>
                  </a:lnTo>
                  <a:cubicBezTo>
                    <a:pt x="233896" y="247034"/>
                    <a:pt x="215160" y="336150"/>
                    <a:pt x="215160" y="429695"/>
                  </a:cubicBezTo>
                  <a:lnTo>
                    <a:pt x="217932" y="485283"/>
                  </a:lnTo>
                  <a:lnTo>
                    <a:pt x="2648" y="485283"/>
                  </a:lnTo>
                  <a:lnTo>
                    <a:pt x="-124" y="429695"/>
                  </a:lnTo>
                  <a:cubicBezTo>
                    <a:pt x="-124" y="275171"/>
                    <a:pt x="38567" y="129791"/>
                    <a:pt x="106670" y="2937"/>
                  </a:cubicBezTo>
                  <a:close/>
                </a:path>
              </a:pathLst>
            </a:custGeom>
            <a:solidFill>
              <a:srgbClr val="0047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6" name="任意多边形: 形状 35" descr="c41b5079-8fb6-4d7a-965a-96ad7b81c9e0">
              <a:extLst>
                <a:ext uri="{FF2B5EF4-FFF2-40B4-BE49-F238E27FC236}">
                  <a16:creationId xmlns:a16="http://schemas.microsoft.com/office/drawing/2014/main" id="{B429A754-B7E1-66E8-F1CD-D86954EA7816}"/>
                </a:ext>
              </a:extLst>
            </p:cNvPr>
            <p:cNvSpPr/>
            <p:nvPr/>
          </p:nvSpPr>
          <p:spPr>
            <a:xfrm>
              <a:off x="1265780" y="4801072"/>
              <a:ext cx="466725" cy="457200"/>
            </a:xfrm>
            <a:custGeom>
              <a:avLst/>
              <a:gdLst>
                <a:gd name="connsiteX0" fmla="*/ 355749 w 466725"/>
                <a:gd name="connsiteY0" fmla="*/ -492 h 457200"/>
                <a:gd name="connsiteX1" fmla="*/ 466601 w 466725"/>
                <a:gd name="connsiteY1" fmla="*/ 187246 h 457200"/>
                <a:gd name="connsiteX2" fmla="*/ 409965 w 466725"/>
                <a:gd name="connsiteY2" fmla="*/ 221060 h 457200"/>
                <a:gd name="connsiteX3" fmla="*/ 224285 w 466725"/>
                <a:gd name="connsiteY3" fmla="*/ 403549 h 457200"/>
                <a:gd name="connsiteX4" fmla="*/ 191433 w 466725"/>
                <a:gd name="connsiteY4" fmla="*/ 456708 h 457200"/>
                <a:gd name="connsiteX5" fmla="*/ -124 w 466725"/>
                <a:gd name="connsiteY5" fmla="*/ 348647 h 457200"/>
                <a:gd name="connsiteX6" fmla="*/ 41014 w 466725"/>
                <a:gd name="connsiteY6" fmla="*/ 282096 h 457200"/>
                <a:gd name="connsiteX7" fmla="*/ 286388 w 466725"/>
                <a:gd name="connsiteY7" fmla="*/ 40923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725" h="457200">
                  <a:moveTo>
                    <a:pt x="355749" y="-492"/>
                  </a:moveTo>
                  <a:lnTo>
                    <a:pt x="466601" y="187246"/>
                  </a:lnTo>
                  <a:lnTo>
                    <a:pt x="409965" y="221060"/>
                  </a:lnTo>
                  <a:cubicBezTo>
                    <a:pt x="336823" y="269628"/>
                    <a:pt x="273701" y="331664"/>
                    <a:pt x="224285" y="403549"/>
                  </a:cubicBezTo>
                  <a:lnTo>
                    <a:pt x="191433" y="456708"/>
                  </a:lnTo>
                  <a:lnTo>
                    <a:pt x="-124" y="348647"/>
                  </a:lnTo>
                  <a:lnTo>
                    <a:pt x="41014" y="282096"/>
                  </a:lnTo>
                  <a:cubicBezTo>
                    <a:pt x="106318" y="187093"/>
                    <a:pt x="189728" y="105111"/>
                    <a:pt x="286388" y="40923"/>
                  </a:cubicBezTo>
                  <a:close/>
                </a:path>
              </a:pathLst>
            </a:custGeom>
            <a:solidFill>
              <a:srgbClr val="0047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7" name="任意多边形: 形状 36" descr="a763708b-3820-4eaf-aaae-50c719151a17">
              <a:extLst>
                <a:ext uri="{FF2B5EF4-FFF2-40B4-BE49-F238E27FC236}">
                  <a16:creationId xmlns:a16="http://schemas.microsoft.com/office/drawing/2014/main" id="{5A83E96D-2A0D-CD56-3B2E-AAAEBF5F4400}"/>
                </a:ext>
              </a:extLst>
            </p:cNvPr>
            <p:cNvSpPr/>
            <p:nvPr/>
          </p:nvSpPr>
          <p:spPr>
            <a:xfrm>
              <a:off x="1627730" y="4686772"/>
              <a:ext cx="485775" cy="295275"/>
            </a:xfrm>
            <a:custGeom>
              <a:avLst/>
              <a:gdLst>
                <a:gd name="connsiteX0" fmla="*/ 432883 w 485775"/>
                <a:gd name="connsiteY0" fmla="*/ -492 h 295275"/>
                <a:gd name="connsiteX1" fmla="*/ 485651 w 485775"/>
                <a:gd name="connsiteY1" fmla="*/ 2127 h 295275"/>
                <a:gd name="connsiteX2" fmla="*/ 485651 w 485775"/>
                <a:gd name="connsiteY2" fmla="*/ 217412 h 295275"/>
                <a:gd name="connsiteX3" fmla="*/ 432883 w 485775"/>
                <a:gd name="connsiteY3" fmla="*/ 214792 h 295275"/>
                <a:gd name="connsiteX4" fmla="*/ 167449 w 485775"/>
                <a:gd name="connsiteY4" fmla="*/ 267408 h 295275"/>
                <a:gd name="connsiteX5" fmla="*/ 109575 w 485775"/>
                <a:gd name="connsiteY5" fmla="*/ 294783 h 295275"/>
                <a:gd name="connsiteX6" fmla="*/ -124 w 485775"/>
                <a:gd name="connsiteY6" fmla="*/ 108360 h 295275"/>
                <a:gd name="connsiteX7" fmla="*/ 3324 w 485775"/>
                <a:gd name="connsiteY7" fmla="*/ 106302 h 295275"/>
                <a:gd name="connsiteX8" fmla="*/ 432883 w 485775"/>
                <a:gd name="connsiteY8" fmla="*/ -492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5775" h="295275">
                  <a:moveTo>
                    <a:pt x="432883" y="-492"/>
                  </a:moveTo>
                  <a:lnTo>
                    <a:pt x="485651" y="2127"/>
                  </a:lnTo>
                  <a:lnTo>
                    <a:pt x="485651" y="217412"/>
                  </a:lnTo>
                  <a:lnTo>
                    <a:pt x="432883" y="214792"/>
                  </a:lnTo>
                  <a:cubicBezTo>
                    <a:pt x="338728" y="214792"/>
                    <a:pt x="249031" y="233527"/>
                    <a:pt x="167449" y="267408"/>
                  </a:cubicBezTo>
                  <a:lnTo>
                    <a:pt x="109575" y="294783"/>
                  </a:lnTo>
                  <a:lnTo>
                    <a:pt x="-124" y="108360"/>
                  </a:lnTo>
                  <a:lnTo>
                    <a:pt x="3324" y="106302"/>
                  </a:lnTo>
                  <a:cubicBezTo>
                    <a:pt x="131016" y="38199"/>
                    <a:pt x="277349" y="-492"/>
                    <a:pt x="432883" y="-492"/>
                  </a:cubicBezTo>
                  <a:close/>
                </a:path>
              </a:pathLst>
            </a:custGeom>
            <a:solidFill>
              <a:srgbClr val="0047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8" name="任意多边形: 形状 37" descr="6db5dafb-397f-4ad9-bac2-fb78359c18ae">
              <a:extLst>
                <a:ext uri="{FF2B5EF4-FFF2-40B4-BE49-F238E27FC236}">
                  <a16:creationId xmlns:a16="http://schemas.microsoft.com/office/drawing/2014/main" id="{AC3736E5-7637-A6C8-914E-CDA3875F1F03}"/>
                </a:ext>
              </a:extLst>
            </p:cNvPr>
            <p:cNvSpPr/>
            <p:nvPr/>
          </p:nvSpPr>
          <p:spPr>
            <a:xfrm>
              <a:off x="2113505" y="4686772"/>
              <a:ext cx="457200" cy="352425"/>
            </a:xfrm>
            <a:custGeom>
              <a:avLst/>
              <a:gdLst>
                <a:gd name="connsiteX0" fmla="*/ -124 w 457200"/>
                <a:gd name="connsiteY0" fmla="*/ -492 h 352425"/>
                <a:gd name="connsiteX1" fmla="*/ 36080 w 457200"/>
                <a:gd name="connsiteY1" fmla="*/ 1356 h 352425"/>
                <a:gd name="connsiteX2" fmla="*/ 447999 w 457200"/>
                <a:gd name="connsiteY2" fmla="*/ 152146 h 352425"/>
                <a:gd name="connsiteX3" fmla="*/ 457076 w 457200"/>
                <a:gd name="connsiteY3" fmla="*/ 158994 h 352425"/>
                <a:gd name="connsiteX4" fmla="*/ 346681 w 457200"/>
                <a:gd name="connsiteY4" fmla="*/ 351933 h 352425"/>
                <a:gd name="connsiteX5" fmla="*/ 325345 w 457200"/>
                <a:gd name="connsiteY5" fmla="*/ 335826 h 352425"/>
                <a:gd name="connsiteX6" fmla="*/ 13649 w 457200"/>
                <a:gd name="connsiteY6" fmla="*/ 221726 h 352425"/>
                <a:gd name="connsiteX7" fmla="*/ -124 w 457200"/>
                <a:gd name="connsiteY7" fmla="*/ 221021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7200" h="352425">
                  <a:moveTo>
                    <a:pt x="-124" y="-492"/>
                  </a:moveTo>
                  <a:lnTo>
                    <a:pt x="36080" y="1356"/>
                  </a:lnTo>
                  <a:cubicBezTo>
                    <a:pt x="187633" y="16891"/>
                    <a:pt x="328079" y="70336"/>
                    <a:pt x="447999" y="152146"/>
                  </a:cubicBezTo>
                  <a:lnTo>
                    <a:pt x="457076" y="158994"/>
                  </a:lnTo>
                  <a:lnTo>
                    <a:pt x="346681" y="351933"/>
                  </a:lnTo>
                  <a:lnTo>
                    <a:pt x="325345" y="335826"/>
                  </a:lnTo>
                  <a:cubicBezTo>
                    <a:pt x="234610" y="273923"/>
                    <a:pt x="128330" y="233480"/>
                    <a:pt x="13649" y="221726"/>
                  </a:cubicBezTo>
                  <a:lnTo>
                    <a:pt x="-124" y="221021"/>
                  </a:lnTo>
                  <a:close/>
                </a:path>
              </a:pathLst>
            </a:custGeom>
            <a:solidFill>
              <a:srgbClr val="0047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9" name="任意多边形: 形状 38" descr="b5712a45-8d0d-468a-9d94-eed57e245333">
              <a:extLst>
                <a:ext uri="{FF2B5EF4-FFF2-40B4-BE49-F238E27FC236}">
                  <a16:creationId xmlns:a16="http://schemas.microsoft.com/office/drawing/2014/main" id="{6D8B00EC-26E8-C037-2711-D6E3A81AD424}"/>
                </a:ext>
              </a:extLst>
            </p:cNvPr>
            <p:cNvSpPr/>
            <p:nvPr/>
          </p:nvSpPr>
          <p:spPr>
            <a:xfrm>
              <a:off x="2456405" y="4848697"/>
              <a:ext cx="409575" cy="457200"/>
            </a:xfrm>
            <a:custGeom>
              <a:avLst/>
              <a:gdLst>
                <a:gd name="connsiteX0" fmla="*/ 110918 w 409575"/>
                <a:gd name="connsiteY0" fmla="*/ -492 h 457200"/>
                <a:gd name="connsiteX1" fmla="*/ 169573 w 409575"/>
                <a:gd name="connsiteY1" fmla="*/ 42942 h 457200"/>
                <a:gd name="connsiteX2" fmla="*/ 389468 w 409575"/>
                <a:gd name="connsiteY2" fmla="*/ 307022 h 457200"/>
                <a:gd name="connsiteX3" fmla="*/ 409451 w 409575"/>
                <a:gd name="connsiteY3" fmla="*/ 348104 h 457200"/>
                <a:gd name="connsiteX4" fmla="*/ 218351 w 409575"/>
                <a:gd name="connsiteY4" fmla="*/ 456708 h 457200"/>
                <a:gd name="connsiteX5" fmla="*/ 196043 w 409575"/>
                <a:gd name="connsiteY5" fmla="*/ 410845 h 457200"/>
                <a:gd name="connsiteX6" fmla="*/ 29651 w 409575"/>
                <a:gd name="connsiteY6" fmla="*/ 211011 h 457200"/>
                <a:gd name="connsiteX7" fmla="*/ -124 w 409575"/>
                <a:gd name="connsiteY7" fmla="*/ 18897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75" h="457200">
                  <a:moveTo>
                    <a:pt x="110918" y="-492"/>
                  </a:moveTo>
                  <a:lnTo>
                    <a:pt x="169573" y="42942"/>
                  </a:lnTo>
                  <a:cubicBezTo>
                    <a:pt x="258880" y="115913"/>
                    <a:pt x="333794" y="205543"/>
                    <a:pt x="389468" y="307022"/>
                  </a:cubicBezTo>
                  <a:lnTo>
                    <a:pt x="409451" y="348104"/>
                  </a:lnTo>
                  <a:lnTo>
                    <a:pt x="218351" y="456708"/>
                  </a:lnTo>
                  <a:lnTo>
                    <a:pt x="196043" y="410845"/>
                  </a:lnTo>
                  <a:cubicBezTo>
                    <a:pt x="153914" y="334054"/>
                    <a:pt x="97231" y="266237"/>
                    <a:pt x="29651" y="211011"/>
                  </a:cubicBezTo>
                  <a:lnTo>
                    <a:pt x="-124" y="188970"/>
                  </a:ln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0" name="任意多边形: 形状 39" descr="73ebf747-ac9e-4857-ae85-7407cbe2a822">
              <a:extLst>
                <a:ext uri="{FF2B5EF4-FFF2-40B4-BE49-F238E27FC236}">
                  <a16:creationId xmlns:a16="http://schemas.microsoft.com/office/drawing/2014/main" id="{F137AE1C-A717-9F88-D724-222671991CCF}"/>
                </a:ext>
              </a:extLst>
            </p:cNvPr>
            <p:cNvSpPr/>
            <p:nvPr/>
          </p:nvSpPr>
          <p:spPr>
            <a:xfrm>
              <a:off x="2675480" y="5201122"/>
              <a:ext cx="276225" cy="438150"/>
            </a:xfrm>
            <a:custGeom>
              <a:avLst/>
              <a:gdLst>
                <a:gd name="connsiteX0" fmla="*/ 189509 w 276225"/>
                <a:gd name="connsiteY0" fmla="*/ -492 h 438150"/>
                <a:gd name="connsiteX1" fmla="*/ 205492 w 276225"/>
                <a:gd name="connsiteY1" fmla="*/ 32646 h 438150"/>
                <a:gd name="connsiteX2" fmla="*/ 276101 w 276225"/>
                <a:gd name="connsiteY2" fmla="*/ 381946 h 438150"/>
                <a:gd name="connsiteX3" fmla="*/ 273282 w 276225"/>
                <a:gd name="connsiteY3" fmla="*/ 437658 h 438150"/>
                <a:gd name="connsiteX4" fmla="*/ 54683 w 276225"/>
                <a:gd name="connsiteY4" fmla="*/ 437658 h 438150"/>
                <a:gd name="connsiteX5" fmla="*/ 57502 w 276225"/>
                <a:gd name="connsiteY5" fmla="*/ 381946 h 438150"/>
                <a:gd name="connsiteX6" fmla="*/ 4067 w 276225"/>
                <a:gd name="connsiteY6" fmla="*/ 117628 h 438150"/>
                <a:gd name="connsiteX7" fmla="*/ -124 w 276225"/>
                <a:gd name="connsiteY7" fmla="*/ 108941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6225" h="438150">
                  <a:moveTo>
                    <a:pt x="189509" y="-492"/>
                  </a:moveTo>
                  <a:lnTo>
                    <a:pt x="205492" y="32646"/>
                  </a:lnTo>
                  <a:cubicBezTo>
                    <a:pt x="250955" y="140002"/>
                    <a:pt x="276101" y="258045"/>
                    <a:pt x="276101" y="381946"/>
                  </a:cubicBezTo>
                  <a:lnTo>
                    <a:pt x="273282" y="437658"/>
                  </a:lnTo>
                  <a:lnTo>
                    <a:pt x="54683" y="437658"/>
                  </a:lnTo>
                  <a:lnTo>
                    <a:pt x="57502" y="381946"/>
                  </a:lnTo>
                  <a:cubicBezTo>
                    <a:pt x="57502" y="288182"/>
                    <a:pt x="38471" y="198866"/>
                    <a:pt x="4067" y="117628"/>
                  </a:cubicBezTo>
                  <a:lnTo>
                    <a:pt x="-124" y="108941"/>
                  </a:ln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1" name="任意多边形: 形状 40" descr="539c6be4-00f9-40be-85fa-2e0ac93f28ba">
              <a:extLst>
                <a:ext uri="{FF2B5EF4-FFF2-40B4-BE49-F238E27FC236}">
                  <a16:creationId xmlns:a16="http://schemas.microsoft.com/office/drawing/2014/main" id="{C6AC992F-31DB-FF91-380A-37B315F0CE6A}"/>
                </a:ext>
              </a:extLst>
            </p:cNvPr>
            <p:cNvSpPr/>
            <p:nvPr/>
          </p:nvSpPr>
          <p:spPr>
            <a:xfrm>
              <a:off x="2214898" y="4890931"/>
              <a:ext cx="146342" cy="216769"/>
            </a:xfrm>
            <a:custGeom>
              <a:avLst/>
              <a:gdLst>
                <a:gd name="connsiteX0" fmla="*/ 146218 w 146342"/>
                <a:gd name="connsiteY0" fmla="*/ 48552 h 216769"/>
                <a:gd name="connsiteX1" fmla="*/ -124 w 146342"/>
                <a:gd name="connsiteY1" fmla="*/ 216278 h 216769"/>
                <a:gd name="connsiteX2" fmla="*/ 50482 w 146342"/>
                <a:gd name="connsiteY2" fmla="*/ -492 h 216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6342" h="216769">
                  <a:moveTo>
                    <a:pt x="146218" y="48552"/>
                  </a:moveTo>
                  <a:lnTo>
                    <a:pt x="-124" y="216278"/>
                  </a:lnTo>
                  <a:lnTo>
                    <a:pt x="50482" y="-492"/>
                  </a:lnTo>
                  <a:close/>
                </a:path>
              </a:pathLst>
            </a:custGeom>
            <a:solidFill>
              <a:srgbClr val="00477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3" name="任意多边形: 形状 42" descr="5f239eea-f6d3-422b-b7c0-17d8bf557adb">
              <a:extLst>
                <a:ext uri="{FF2B5EF4-FFF2-40B4-BE49-F238E27FC236}">
                  <a16:creationId xmlns:a16="http://schemas.microsoft.com/office/drawing/2014/main" id="{838A632D-E2C3-02BC-8EF3-1C39ABD33A6B}"/>
                </a:ext>
              </a:extLst>
            </p:cNvPr>
            <p:cNvSpPr/>
            <p:nvPr/>
          </p:nvSpPr>
          <p:spPr>
            <a:xfrm>
              <a:off x="6549117" y="5153497"/>
              <a:ext cx="304800" cy="485775"/>
            </a:xfrm>
            <a:custGeom>
              <a:avLst/>
              <a:gdLst>
                <a:gd name="connsiteX0" fmla="*/ 111674 w 304800"/>
                <a:gd name="connsiteY0" fmla="*/ -492 h 485775"/>
                <a:gd name="connsiteX1" fmla="*/ 304108 w 304800"/>
                <a:gd name="connsiteY1" fmla="*/ 108493 h 485775"/>
                <a:gd name="connsiteX2" fmla="*/ 275857 w 304800"/>
                <a:gd name="connsiteY2" fmla="*/ 165986 h 485775"/>
                <a:gd name="connsiteX3" fmla="*/ 221536 w 304800"/>
                <a:gd name="connsiteY3" fmla="*/ 429695 h 485775"/>
                <a:gd name="connsiteX4" fmla="*/ 224403 w 304800"/>
                <a:gd name="connsiteY4" fmla="*/ 485283 h 485775"/>
                <a:gd name="connsiteX5" fmla="*/ 2175 w 304800"/>
                <a:gd name="connsiteY5" fmla="*/ 485283 h 485775"/>
                <a:gd name="connsiteX6" fmla="*/ -692 w 304800"/>
                <a:gd name="connsiteY6" fmla="*/ 429695 h 485775"/>
                <a:gd name="connsiteX7" fmla="*/ 109550 w 304800"/>
                <a:gd name="connsiteY7" fmla="*/ 2937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4800" h="485775">
                  <a:moveTo>
                    <a:pt x="111674" y="-492"/>
                  </a:moveTo>
                  <a:lnTo>
                    <a:pt x="304108" y="108493"/>
                  </a:lnTo>
                  <a:lnTo>
                    <a:pt x="275857" y="165986"/>
                  </a:lnTo>
                  <a:cubicBezTo>
                    <a:pt x="240881" y="247034"/>
                    <a:pt x="221536" y="336150"/>
                    <a:pt x="221536" y="429695"/>
                  </a:cubicBezTo>
                  <a:lnTo>
                    <a:pt x="224403" y="485283"/>
                  </a:lnTo>
                  <a:lnTo>
                    <a:pt x="2175" y="485283"/>
                  </a:lnTo>
                  <a:lnTo>
                    <a:pt x="-692" y="429695"/>
                  </a:lnTo>
                  <a:cubicBezTo>
                    <a:pt x="-692" y="275171"/>
                    <a:pt x="39246" y="129791"/>
                    <a:pt x="109550" y="2937"/>
                  </a:cubicBezTo>
                  <a:close/>
                </a:path>
              </a:pathLst>
            </a:custGeom>
            <a:solidFill>
              <a:srgbClr val="F6C5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4" name="任意多边形: 形状 43" descr="1ef74de8-36b7-4539-a505-aacc686efb96">
              <a:extLst>
                <a:ext uri="{FF2B5EF4-FFF2-40B4-BE49-F238E27FC236}">
                  <a16:creationId xmlns:a16="http://schemas.microsoft.com/office/drawing/2014/main" id="{7CB5EC78-E9AD-56F8-A1A3-F93709011B02}"/>
                </a:ext>
              </a:extLst>
            </p:cNvPr>
            <p:cNvSpPr/>
            <p:nvPr/>
          </p:nvSpPr>
          <p:spPr>
            <a:xfrm>
              <a:off x="6663417" y="4801072"/>
              <a:ext cx="466725" cy="457200"/>
            </a:xfrm>
            <a:custGeom>
              <a:avLst/>
              <a:gdLst>
                <a:gd name="connsiteX0" fmla="*/ 355181 w 466725"/>
                <a:gd name="connsiteY0" fmla="*/ -492 h 457200"/>
                <a:gd name="connsiteX1" fmla="*/ 466033 w 466725"/>
                <a:gd name="connsiteY1" fmla="*/ 187246 h 457200"/>
                <a:gd name="connsiteX2" fmla="*/ 409398 w 466725"/>
                <a:gd name="connsiteY2" fmla="*/ 221060 h 457200"/>
                <a:gd name="connsiteX3" fmla="*/ 223717 w 466725"/>
                <a:gd name="connsiteY3" fmla="*/ 403549 h 457200"/>
                <a:gd name="connsiteX4" fmla="*/ 190866 w 466725"/>
                <a:gd name="connsiteY4" fmla="*/ 456708 h 457200"/>
                <a:gd name="connsiteX5" fmla="*/ -692 w 466725"/>
                <a:gd name="connsiteY5" fmla="*/ 348647 h 457200"/>
                <a:gd name="connsiteX6" fmla="*/ 40446 w 466725"/>
                <a:gd name="connsiteY6" fmla="*/ 282096 h 457200"/>
                <a:gd name="connsiteX7" fmla="*/ 285820 w 466725"/>
                <a:gd name="connsiteY7" fmla="*/ 40923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725" h="457200">
                  <a:moveTo>
                    <a:pt x="355181" y="-492"/>
                  </a:moveTo>
                  <a:lnTo>
                    <a:pt x="466033" y="187246"/>
                  </a:lnTo>
                  <a:lnTo>
                    <a:pt x="409398" y="221060"/>
                  </a:lnTo>
                  <a:cubicBezTo>
                    <a:pt x="336255" y="269628"/>
                    <a:pt x="273133" y="331664"/>
                    <a:pt x="223717" y="403549"/>
                  </a:cubicBezTo>
                  <a:lnTo>
                    <a:pt x="190866" y="456708"/>
                  </a:lnTo>
                  <a:lnTo>
                    <a:pt x="-692" y="348647"/>
                  </a:lnTo>
                  <a:lnTo>
                    <a:pt x="40446" y="282096"/>
                  </a:lnTo>
                  <a:cubicBezTo>
                    <a:pt x="105750" y="187093"/>
                    <a:pt x="189160" y="105111"/>
                    <a:pt x="285820" y="40923"/>
                  </a:cubicBezTo>
                  <a:close/>
                </a:path>
              </a:pathLst>
            </a:custGeom>
            <a:solidFill>
              <a:srgbClr val="F6C5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5" name="任意多边形: 形状 44" descr="5751e47d-7ffc-4850-a2cf-46adbb8b5ef8">
              <a:extLst>
                <a:ext uri="{FF2B5EF4-FFF2-40B4-BE49-F238E27FC236}">
                  <a16:creationId xmlns:a16="http://schemas.microsoft.com/office/drawing/2014/main" id="{657EEA9C-6FD1-50C8-9B5C-76285532FE40}"/>
                </a:ext>
              </a:extLst>
            </p:cNvPr>
            <p:cNvSpPr/>
            <p:nvPr/>
          </p:nvSpPr>
          <p:spPr>
            <a:xfrm>
              <a:off x="7015842" y="4686772"/>
              <a:ext cx="485775" cy="295275"/>
            </a:xfrm>
            <a:custGeom>
              <a:avLst/>
              <a:gdLst>
                <a:gd name="connsiteX0" fmla="*/ 432315 w 485775"/>
                <a:gd name="connsiteY0" fmla="*/ -492 h 295275"/>
                <a:gd name="connsiteX1" fmla="*/ 485083 w 485775"/>
                <a:gd name="connsiteY1" fmla="*/ 2127 h 295275"/>
                <a:gd name="connsiteX2" fmla="*/ 485083 w 485775"/>
                <a:gd name="connsiteY2" fmla="*/ 217412 h 295275"/>
                <a:gd name="connsiteX3" fmla="*/ 432315 w 485775"/>
                <a:gd name="connsiteY3" fmla="*/ 214792 h 295275"/>
                <a:gd name="connsiteX4" fmla="*/ 166882 w 485775"/>
                <a:gd name="connsiteY4" fmla="*/ 267408 h 295275"/>
                <a:gd name="connsiteX5" fmla="*/ 109008 w 485775"/>
                <a:gd name="connsiteY5" fmla="*/ 294783 h 295275"/>
                <a:gd name="connsiteX6" fmla="*/ -692 w 485775"/>
                <a:gd name="connsiteY6" fmla="*/ 108360 h 295275"/>
                <a:gd name="connsiteX7" fmla="*/ 2756 w 485775"/>
                <a:gd name="connsiteY7" fmla="*/ 106302 h 295275"/>
                <a:gd name="connsiteX8" fmla="*/ 432315 w 485775"/>
                <a:gd name="connsiteY8" fmla="*/ -492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5775" h="295275">
                  <a:moveTo>
                    <a:pt x="432315" y="-492"/>
                  </a:moveTo>
                  <a:lnTo>
                    <a:pt x="485083" y="2127"/>
                  </a:lnTo>
                  <a:lnTo>
                    <a:pt x="485083" y="217412"/>
                  </a:lnTo>
                  <a:lnTo>
                    <a:pt x="432315" y="214792"/>
                  </a:lnTo>
                  <a:cubicBezTo>
                    <a:pt x="338160" y="214792"/>
                    <a:pt x="248463" y="233527"/>
                    <a:pt x="166882" y="267408"/>
                  </a:cubicBezTo>
                  <a:lnTo>
                    <a:pt x="109008" y="294783"/>
                  </a:lnTo>
                  <a:lnTo>
                    <a:pt x="-692" y="108360"/>
                  </a:lnTo>
                  <a:lnTo>
                    <a:pt x="2756" y="106302"/>
                  </a:lnTo>
                  <a:cubicBezTo>
                    <a:pt x="130448" y="38199"/>
                    <a:pt x="276781" y="-492"/>
                    <a:pt x="432315" y="-492"/>
                  </a:cubicBezTo>
                  <a:close/>
                </a:path>
              </a:pathLst>
            </a:custGeom>
            <a:solidFill>
              <a:srgbClr val="F6C5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6" name="任意多边形: 形状 45" descr="4be55377-d7a2-4265-93b5-fcd132512993">
              <a:extLst>
                <a:ext uri="{FF2B5EF4-FFF2-40B4-BE49-F238E27FC236}">
                  <a16:creationId xmlns:a16="http://schemas.microsoft.com/office/drawing/2014/main" id="{92667CB1-B7BC-212B-B2AE-E36B54B55A2C}"/>
                </a:ext>
              </a:extLst>
            </p:cNvPr>
            <p:cNvSpPr/>
            <p:nvPr/>
          </p:nvSpPr>
          <p:spPr>
            <a:xfrm>
              <a:off x="7511142" y="4686772"/>
              <a:ext cx="447675" cy="352425"/>
            </a:xfrm>
            <a:custGeom>
              <a:avLst/>
              <a:gdLst>
                <a:gd name="connsiteX0" fmla="*/ -692 w 447675"/>
                <a:gd name="connsiteY0" fmla="*/ -492 h 352425"/>
                <a:gd name="connsiteX1" fmla="*/ 34760 w 447675"/>
                <a:gd name="connsiteY1" fmla="*/ 1356 h 352425"/>
                <a:gd name="connsiteX2" fmla="*/ 438096 w 447675"/>
                <a:gd name="connsiteY2" fmla="*/ 152146 h 352425"/>
                <a:gd name="connsiteX3" fmla="*/ 446983 w 447675"/>
                <a:gd name="connsiteY3" fmla="*/ 158994 h 352425"/>
                <a:gd name="connsiteX4" fmla="*/ 338893 w 447675"/>
                <a:gd name="connsiteY4" fmla="*/ 351933 h 352425"/>
                <a:gd name="connsiteX5" fmla="*/ 317996 w 447675"/>
                <a:gd name="connsiteY5" fmla="*/ 335826 h 352425"/>
                <a:gd name="connsiteX6" fmla="*/ 12796 w 447675"/>
                <a:gd name="connsiteY6" fmla="*/ 221726 h 352425"/>
                <a:gd name="connsiteX7" fmla="*/ -692 w 447675"/>
                <a:gd name="connsiteY7" fmla="*/ 221021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7675" h="352425">
                  <a:moveTo>
                    <a:pt x="-692" y="-492"/>
                  </a:moveTo>
                  <a:lnTo>
                    <a:pt x="34760" y="1356"/>
                  </a:lnTo>
                  <a:cubicBezTo>
                    <a:pt x="183150" y="16891"/>
                    <a:pt x="320672" y="70336"/>
                    <a:pt x="438096" y="152146"/>
                  </a:cubicBezTo>
                  <a:lnTo>
                    <a:pt x="446983" y="158994"/>
                  </a:lnTo>
                  <a:lnTo>
                    <a:pt x="338893" y="351933"/>
                  </a:lnTo>
                  <a:lnTo>
                    <a:pt x="317996" y="335826"/>
                  </a:lnTo>
                  <a:cubicBezTo>
                    <a:pt x="229146" y="273923"/>
                    <a:pt x="125086" y="233480"/>
                    <a:pt x="12796" y="221726"/>
                  </a:cubicBezTo>
                  <a:lnTo>
                    <a:pt x="-692" y="221021"/>
                  </a:lnTo>
                  <a:close/>
                </a:path>
              </a:pathLst>
            </a:custGeom>
            <a:solidFill>
              <a:srgbClr val="F6C5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7" name="任意多边形: 形状 46" descr="06bf819a-bf59-499a-a825-5c1e3f5e05cc">
              <a:extLst>
                <a:ext uri="{FF2B5EF4-FFF2-40B4-BE49-F238E27FC236}">
                  <a16:creationId xmlns:a16="http://schemas.microsoft.com/office/drawing/2014/main" id="{8DAC7244-E839-80F5-9D08-370561E2830D}"/>
                </a:ext>
              </a:extLst>
            </p:cNvPr>
            <p:cNvSpPr/>
            <p:nvPr/>
          </p:nvSpPr>
          <p:spPr>
            <a:xfrm>
              <a:off x="7854042" y="4848697"/>
              <a:ext cx="409575" cy="457200"/>
            </a:xfrm>
            <a:custGeom>
              <a:avLst/>
              <a:gdLst>
                <a:gd name="connsiteX0" fmla="*/ 110351 w 409575"/>
                <a:gd name="connsiteY0" fmla="*/ -492 h 457200"/>
                <a:gd name="connsiteX1" fmla="*/ 169005 w 409575"/>
                <a:gd name="connsiteY1" fmla="*/ 42942 h 457200"/>
                <a:gd name="connsiteX2" fmla="*/ 388899 w 409575"/>
                <a:gd name="connsiteY2" fmla="*/ 307022 h 457200"/>
                <a:gd name="connsiteX3" fmla="*/ 408883 w 409575"/>
                <a:gd name="connsiteY3" fmla="*/ 348104 h 457200"/>
                <a:gd name="connsiteX4" fmla="*/ 217783 w 409575"/>
                <a:gd name="connsiteY4" fmla="*/ 456708 h 457200"/>
                <a:gd name="connsiteX5" fmla="*/ 195475 w 409575"/>
                <a:gd name="connsiteY5" fmla="*/ 410845 h 457200"/>
                <a:gd name="connsiteX6" fmla="*/ 29083 w 409575"/>
                <a:gd name="connsiteY6" fmla="*/ 211011 h 457200"/>
                <a:gd name="connsiteX7" fmla="*/ -692 w 409575"/>
                <a:gd name="connsiteY7" fmla="*/ 18897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9575" h="457200">
                  <a:moveTo>
                    <a:pt x="110351" y="-492"/>
                  </a:moveTo>
                  <a:lnTo>
                    <a:pt x="169005" y="42942"/>
                  </a:lnTo>
                  <a:cubicBezTo>
                    <a:pt x="258312" y="115913"/>
                    <a:pt x="333226" y="205543"/>
                    <a:pt x="388899" y="307022"/>
                  </a:cubicBezTo>
                  <a:lnTo>
                    <a:pt x="408883" y="348104"/>
                  </a:lnTo>
                  <a:lnTo>
                    <a:pt x="217783" y="456708"/>
                  </a:lnTo>
                  <a:lnTo>
                    <a:pt x="195475" y="410845"/>
                  </a:lnTo>
                  <a:cubicBezTo>
                    <a:pt x="153346" y="334054"/>
                    <a:pt x="96663" y="266237"/>
                    <a:pt x="29083" y="211011"/>
                  </a:cubicBezTo>
                  <a:lnTo>
                    <a:pt x="-692" y="188970"/>
                  </a:lnTo>
                  <a:close/>
                </a:path>
              </a:pathLst>
            </a:custGeom>
            <a:solidFill>
              <a:srgbClr val="F6C5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8" name="任意多边形: 形状 47" descr="be60d9f3-4353-438a-b29a-9551360e45f1">
              <a:extLst>
                <a:ext uri="{FF2B5EF4-FFF2-40B4-BE49-F238E27FC236}">
                  <a16:creationId xmlns:a16="http://schemas.microsoft.com/office/drawing/2014/main" id="{5EE6F71F-DEAB-ED67-1B76-FB70EA14D741}"/>
                </a:ext>
              </a:extLst>
            </p:cNvPr>
            <p:cNvSpPr/>
            <p:nvPr/>
          </p:nvSpPr>
          <p:spPr>
            <a:xfrm>
              <a:off x="8073117" y="5201122"/>
              <a:ext cx="276225" cy="438150"/>
            </a:xfrm>
            <a:custGeom>
              <a:avLst/>
              <a:gdLst>
                <a:gd name="connsiteX0" fmla="*/ 188941 w 276225"/>
                <a:gd name="connsiteY0" fmla="*/ -492 h 438150"/>
                <a:gd name="connsiteX1" fmla="*/ 204924 w 276225"/>
                <a:gd name="connsiteY1" fmla="*/ 32646 h 438150"/>
                <a:gd name="connsiteX2" fmla="*/ 275533 w 276225"/>
                <a:gd name="connsiteY2" fmla="*/ 381946 h 438150"/>
                <a:gd name="connsiteX3" fmla="*/ 272713 w 276225"/>
                <a:gd name="connsiteY3" fmla="*/ 437658 h 438150"/>
                <a:gd name="connsiteX4" fmla="*/ 54115 w 276225"/>
                <a:gd name="connsiteY4" fmla="*/ 437658 h 438150"/>
                <a:gd name="connsiteX5" fmla="*/ 56934 w 276225"/>
                <a:gd name="connsiteY5" fmla="*/ 381946 h 438150"/>
                <a:gd name="connsiteX6" fmla="*/ 3499 w 276225"/>
                <a:gd name="connsiteY6" fmla="*/ 117628 h 438150"/>
                <a:gd name="connsiteX7" fmla="*/ -692 w 276225"/>
                <a:gd name="connsiteY7" fmla="*/ 108941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6225" h="438150">
                  <a:moveTo>
                    <a:pt x="188941" y="-492"/>
                  </a:moveTo>
                  <a:lnTo>
                    <a:pt x="204924" y="32646"/>
                  </a:lnTo>
                  <a:cubicBezTo>
                    <a:pt x="250387" y="140002"/>
                    <a:pt x="275533" y="258045"/>
                    <a:pt x="275533" y="381946"/>
                  </a:cubicBezTo>
                  <a:lnTo>
                    <a:pt x="272713" y="437658"/>
                  </a:lnTo>
                  <a:lnTo>
                    <a:pt x="54115" y="437658"/>
                  </a:lnTo>
                  <a:lnTo>
                    <a:pt x="56934" y="381946"/>
                  </a:lnTo>
                  <a:cubicBezTo>
                    <a:pt x="56934" y="288182"/>
                    <a:pt x="37903" y="198866"/>
                    <a:pt x="3499" y="117628"/>
                  </a:cubicBezTo>
                  <a:lnTo>
                    <a:pt x="-692" y="108941"/>
                  </a:lnTo>
                  <a:close/>
                </a:path>
              </a:pathLst>
            </a:custGeom>
            <a:solidFill>
              <a:srgbClr val="FADC8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9" name="任意多边形: 形状 48" descr="ef749cc5-9afa-41b3-b9ae-6988c4ddd4b7">
              <a:extLst>
                <a:ext uri="{FF2B5EF4-FFF2-40B4-BE49-F238E27FC236}">
                  <a16:creationId xmlns:a16="http://schemas.microsoft.com/office/drawing/2014/main" id="{C7514015-E344-9ED0-127A-B21F225DE1C4}"/>
                </a:ext>
              </a:extLst>
            </p:cNvPr>
            <p:cNvSpPr/>
            <p:nvPr/>
          </p:nvSpPr>
          <p:spPr>
            <a:xfrm>
              <a:off x="7848279" y="5099595"/>
              <a:ext cx="190766" cy="190766"/>
            </a:xfrm>
            <a:custGeom>
              <a:avLst/>
              <a:gdLst>
                <a:gd name="connsiteX0" fmla="*/ 190074 w 190766"/>
                <a:gd name="connsiteY0" fmla="*/ 75575 h 190766"/>
                <a:gd name="connsiteX1" fmla="*/ -692 w 190766"/>
                <a:gd name="connsiteY1" fmla="*/ 190275 h 190766"/>
                <a:gd name="connsiteX2" fmla="*/ 114017 w 190766"/>
                <a:gd name="connsiteY2" fmla="*/ -492 h 190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0766" h="190766">
                  <a:moveTo>
                    <a:pt x="190074" y="75575"/>
                  </a:moveTo>
                  <a:lnTo>
                    <a:pt x="-692" y="190275"/>
                  </a:lnTo>
                  <a:lnTo>
                    <a:pt x="114017" y="-492"/>
                  </a:lnTo>
                  <a:close/>
                </a:path>
              </a:pathLst>
            </a:custGeom>
            <a:solidFill>
              <a:srgbClr val="F6C54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" name="Title" descr="fed395f8-ed33-40ac-85ca-050265b171a8">
              <a:extLst>
                <a:ext uri="{FF2B5EF4-FFF2-40B4-BE49-F238E27FC236}">
                  <a16:creationId xmlns:a16="http://schemas.microsoft.com/office/drawing/2014/main" id="{6A2F0E1D-69A0-AD84-E251-8C4AFAAC55F4}"/>
                </a:ext>
              </a:extLst>
            </p:cNvPr>
            <p:cNvSpPr>
              <a:spLocks/>
            </p:cNvSpPr>
            <p:nvPr/>
          </p:nvSpPr>
          <p:spPr>
            <a:xfrm>
              <a:off x="660399" y="1130299"/>
              <a:ext cx="10858500" cy="90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 anchorCtr="0">
              <a:normAutofit/>
            </a:bodyPr>
            <a:lstStyle/>
            <a:p>
              <a:pPr>
                <a:buSzPct val="25000"/>
              </a:pPr>
              <a:r>
                <a:rPr lang="zh-CN" altLang="en-US" sz="2400" b="1" dirty="0">
                  <a:solidFill>
                    <a:schemeClr val="accent1"/>
                  </a:solidFill>
                  <a:cs typeface="+mn-ea"/>
                  <a:sym typeface="+mn-lt"/>
                </a:rPr>
                <a:t>从被动响应到主动预测，全面提升设备健康度</a:t>
              </a:r>
              <a:endParaRPr lang="en-US" dirty="0"/>
            </a:p>
          </p:txBody>
        </p:sp>
        <p:grpSp>
          <p:nvGrpSpPr>
            <p:cNvPr id="57" name="组合 56" descr="2caf7d12-697e-4e37-98cd-3733d3d75985">
              <a:extLst>
                <a:ext uri="{FF2B5EF4-FFF2-40B4-BE49-F238E27FC236}">
                  <a16:creationId xmlns:a16="http://schemas.microsoft.com/office/drawing/2014/main" id="{3EF8DDB3-B995-09ED-DFA0-402BAD68A294}"/>
                </a:ext>
              </a:extLst>
            </p:cNvPr>
            <p:cNvGrpSpPr/>
            <p:nvPr/>
          </p:nvGrpSpPr>
          <p:grpSpPr>
            <a:xfrm>
              <a:off x="1672980" y="2470694"/>
              <a:ext cx="4325128" cy="1491742"/>
              <a:chOff x="1672980" y="2470694"/>
              <a:chExt cx="4325128" cy="1491742"/>
            </a:xfrm>
          </p:grpSpPr>
          <p:sp>
            <p:nvSpPr>
              <p:cNvPr id="130" name="Number1" descr="18ad332a-38c6-4a12-b3dd-fc08bff58f4f">
                <a:extLst>
                  <a:ext uri="{FF2B5EF4-FFF2-40B4-BE49-F238E27FC236}">
                    <a16:creationId xmlns:a16="http://schemas.microsoft.com/office/drawing/2014/main" id="{959E5455-6DDC-EAFE-7F20-CAE2552FA41C}"/>
                  </a:ext>
                </a:extLst>
              </p:cNvPr>
              <p:cNvSpPr txBox="1"/>
              <p:nvPr/>
            </p:nvSpPr>
            <p:spPr>
              <a:xfrm>
                <a:off x="1672980" y="3171628"/>
                <a:ext cx="807122" cy="51771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 anchorCtr="0">
                <a:normAutofit fontScale="85000" lnSpcReduction="20000"/>
              </a:bodyPr>
              <a:lstStyle>
                <a:defPPr>
                  <a:defRPr lang="zh-CN"/>
                </a:defPPr>
                <a:lvl1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kumimoji="0" sz="1600" i="0" u="none" strike="noStrike" kern="1200" cap="none" spc="0" normalizeH="0" baseline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OPPOSans B" panose="00020600040101010101" pitchFamily="18" charset="-122"/>
                    <a:ea typeface="OPPOSans B" panose="00020600040101010101" pitchFamily="18" charset="-122"/>
                    <a:cs typeface="OPPOSans B" panose="00020600040101010101" pitchFamily="18" charset="-122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 dirty="0">
                    <a:solidFill>
                      <a:schemeClr val="accent2"/>
                    </a:solidFill>
                    <a:latin typeface="+mn-lt"/>
                    <a:ea typeface="+mn-ea"/>
                    <a:cs typeface="+mn-ea"/>
                    <a:sym typeface="+mn-lt"/>
                  </a:rPr>
                  <a:t>01</a:t>
                </a:r>
                <a:endParaRPr lang="zh-CN" altLang="en-US" sz="2400" b="1" dirty="0">
                  <a:solidFill>
                    <a:schemeClr val="accent2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6" name="Bullet1" descr="4a220175-e85d-4d31-b88b-9437728f5bd9">
                <a:extLst>
                  <a:ext uri="{FF2B5EF4-FFF2-40B4-BE49-F238E27FC236}">
                    <a16:creationId xmlns:a16="http://schemas.microsoft.com/office/drawing/2014/main" id="{D9E88CDA-3C16-1C1A-8929-E10F12B47C1E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118108" y="2470694"/>
                <a:ext cx="2880000" cy="64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zh-CN" altLang="en-US" b="1" dirty="0">
                    <a:solidFill>
                      <a:srgbClr val="FFFFFF"/>
                    </a:solidFill>
                    <a:cs typeface="+mn-ea"/>
                    <a:sym typeface="+mn-lt"/>
                  </a:rPr>
                  <a:t>设备档案管理</a:t>
                </a:r>
                <a:endParaRPr lang="en-US" dirty="0"/>
              </a:p>
            </p:txBody>
          </p:sp>
          <p:sp>
            <p:nvSpPr>
              <p:cNvPr id="27" name="Text1" descr="b8ee75b3-a022-4dec-8bd0-2f8397cd54d5">
                <a:extLst>
                  <a:ext uri="{FF2B5EF4-FFF2-40B4-BE49-F238E27FC236}">
                    <a16:creationId xmlns:a16="http://schemas.microsoft.com/office/drawing/2014/main" id="{62BF5BC9-E194-0C43-1A4C-B0B843B96070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118108" y="3134436"/>
                <a:ext cx="2880000" cy="82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91440" tIns="45720" rIns="91440" bIns="45720" anchor="t" anchorCtr="0">
                <a:normAutofit fontScale="70000" lnSpcReduction="20000"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defTabSz="913765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为每一台设备建立数字化档案，涵盖设备信息、维修保养记录、零部件更换历史，实现全生命周期管理。</a:t>
                </a:r>
                <a:endParaRPr lang="en-US" dirty="0"/>
              </a:p>
            </p:txBody>
          </p:sp>
        </p:grpSp>
        <p:grpSp>
          <p:nvGrpSpPr>
            <p:cNvPr id="58" name="组合 57" descr="a9ff4222-a2f5-43c2-860d-04f009681380">
              <a:extLst>
                <a:ext uri="{FF2B5EF4-FFF2-40B4-BE49-F238E27FC236}">
                  <a16:creationId xmlns:a16="http://schemas.microsoft.com/office/drawing/2014/main" id="{B65CC5AD-672B-61D3-6354-D59F24FAC2BE}"/>
                </a:ext>
              </a:extLst>
            </p:cNvPr>
            <p:cNvGrpSpPr/>
            <p:nvPr/>
          </p:nvGrpSpPr>
          <p:grpSpPr>
            <a:xfrm>
              <a:off x="7081412" y="2470694"/>
              <a:ext cx="4333531" cy="1491742"/>
              <a:chOff x="7081412" y="2470694"/>
              <a:chExt cx="4333531" cy="1491742"/>
            </a:xfrm>
          </p:grpSpPr>
          <p:sp>
            <p:nvSpPr>
              <p:cNvPr id="172" name="Bullet2" descr="43eedf6b-a853-423e-a5e7-86cdf2c2ce0b">
                <a:extLst>
                  <a:ext uri="{FF2B5EF4-FFF2-40B4-BE49-F238E27FC236}">
                    <a16:creationId xmlns:a16="http://schemas.microsoft.com/office/drawing/2014/main" id="{B5CB5136-0EBF-0D5A-927F-30EAC5D6395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8534943" y="2470694"/>
                <a:ext cx="2880000" cy="64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zh-CN" altLang="en-US" b="1" dirty="0">
                    <a:solidFill>
                      <a:schemeClr val="bg1"/>
                    </a:solidFill>
                    <a:cs typeface="+mn-ea"/>
                    <a:sym typeface="+mn-lt"/>
                  </a:rPr>
                  <a:t>状态实时监测</a:t>
                </a:r>
                <a:endParaRPr lang="en-US" dirty="0"/>
              </a:p>
            </p:txBody>
          </p:sp>
          <p:sp>
            <p:nvSpPr>
              <p:cNvPr id="173" name="Text2" descr="1f04682e-6c3d-400d-b1a4-4f35ce90cad7">
                <a:extLst>
                  <a:ext uri="{FF2B5EF4-FFF2-40B4-BE49-F238E27FC236}">
                    <a16:creationId xmlns:a16="http://schemas.microsoft.com/office/drawing/2014/main" id="{7EF2F9AE-2F5A-C6E2-4804-351168A28DFF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8534943" y="3134436"/>
                <a:ext cx="2880000" cy="82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91440" tIns="45720" rIns="91440" bIns="45720" anchor="t" anchorCtr="0">
                <a:normAutofit fontScale="70000" lnSpcReduction="20000"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defTabSz="913765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对发动机、液压系统、电气系统等关键部件进行实时健康监测，自动诊断故障代码，提供预警信息。</a:t>
                </a:r>
                <a:endParaRPr lang="en-US" dirty="0"/>
              </a:p>
            </p:txBody>
          </p:sp>
          <p:sp>
            <p:nvSpPr>
              <p:cNvPr id="267" name="Number2" descr="b382d430-b9b1-417e-9b03-78968ff0fe0d">
                <a:extLst>
                  <a:ext uri="{FF2B5EF4-FFF2-40B4-BE49-F238E27FC236}">
                    <a16:creationId xmlns:a16="http://schemas.microsoft.com/office/drawing/2014/main" id="{E738E927-6A93-615B-354F-4D494CDFBA4E}"/>
                  </a:ext>
                </a:extLst>
              </p:cNvPr>
              <p:cNvSpPr txBox="1"/>
              <p:nvPr/>
            </p:nvSpPr>
            <p:spPr>
              <a:xfrm>
                <a:off x="7081412" y="3171628"/>
                <a:ext cx="823924" cy="52170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 anchorCtr="0">
                <a:normAutofit fontScale="85000" lnSpcReduction="20000"/>
              </a:bodyPr>
              <a:lstStyle>
                <a:defPPr>
                  <a:defRPr lang="zh-CN"/>
                </a:defPPr>
                <a:lvl1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kumimoji="0" sz="1600" i="0" u="none" strike="noStrike" kern="1200" cap="none" spc="0" normalizeH="0" baseline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OPPOSans B" panose="00020600040101010101" pitchFamily="18" charset="-122"/>
                    <a:ea typeface="OPPOSans B" panose="00020600040101010101" pitchFamily="18" charset="-122"/>
                    <a:cs typeface="OPPOSans B" panose="00020600040101010101" pitchFamily="18" charset="-122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 dirty="0">
                    <a:latin typeface="+mn-lt"/>
                    <a:ea typeface="+mn-ea"/>
                    <a:cs typeface="+mn-ea"/>
                    <a:sym typeface="+mn-lt"/>
                  </a:rPr>
                  <a:t>02</a:t>
                </a:r>
                <a:endParaRPr lang="zh-CN" altLang="en-US" sz="2400" b="1" dirty="0"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  <p:grpSp>
          <p:nvGrpSpPr>
            <p:cNvPr id="59" name="组合 58" descr="753b70f1-2380-44b8-ae37-b17659242ab2">
              <a:extLst>
                <a:ext uri="{FF2B5EF4-FFF2-40B4-BE49-F238E27FC236}">
                  <a16:creationId xmlns:a16="http://schemas.microsoft.com/office/drawing/2014/main" id="{DE00F78D-BB30-234A-CBAA-38E5488D68DB}"/>
                </a:ext>
              </a:extLst>
            </p:cNvPr>
            <p:cNvGrpSpPr/>
            <p:nvPr/>
          </p:nvGrpSpPr>
          <p:grpSpPr>
            <a:xfrm>
              <a:off x="1672980" y="4439377"/>
              <a:ext cx="4325129" cy="1491742"/>
              <a:chOff x="1672980" y="4439377"/>
              <a:chExt cx="4325129" cy="1491742"/>
            </a:xfrm>
          </p:grpSpPr>
          <p:sp>
            <p:nvSpPr>
              <p:cNvPr id="104" name="Number3" descr="f7cd06a2-fb72-43f2-bb1e-980f47191071">
                <a:extLst>
                  <a:ext uri="{FF2B5EF4-FFF2-40B4-BE49-F238E27FC236}">
                    <a16:creationId xmlns:a16="http://schemas.microsoft.com/office/drawing/2014/main" id="{829EA1A2-8187-ABF0-222E-BD01C5F8C2C5}"/>
                  </a:ext>
                </a:extLst>
              </p:cNvPr>
              <p:cNvSpPr txBox="1"/>
              <p:nvPr/>
            </p:nvSpPr>
            <p:spPr>
              <a:xfrm>
                <a:off x="1672980" y="5117163"/>
                <a:ext cx="807122" cy="51771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 anchorCtr="0">
                <a:normAutofit fontScale="85000" lnSpcReduction="20000"/>
              </a:bodyPr>
              <a:lstStyle>
                <a:defPPr>
                  <a:defRPr lang="zh-CN"/>
                </a:defPPr>
                <a:lvl1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kumimoji="0" sz="1600" i="0" u="none" strike="noStrike" kern="1200" cap="none" spc="0" normalizeH="0" baseline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OPPOSans B" panose="00020600040101010101" pitchFamily="18" charset="-122"/>
                    <a:ea typeface="OPPOSans B" panose="00020600040101010101" pitchFamily="18" charset="-122"/>
                    <a:cs typeface="OPPOSans B" panose="00020600040101010101" pitchFamily="18" charset="-122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 dirty="0">
                    <a:latin typeface="+mn-lt"/>
                    <a:ea typeface="+mn-ea"/>
                    <a:cs typeface="+mn-ea"/>
                    <a:sym typeface="+mn-lt"/>
                  </a:rPr>
                  <a:t>03</a:t>
                </a:r>
                <a:endParaRPr lang="zh-CN" altLang="en-US" sz="2400" b="1" dirty="0"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  <p:sp>
            <p:nvSpPr>
              <p:cNvPr id="20" name="Bullet3" descr="2664e3b5-d6c1-4ec7-8543-4960df0433dc">
                <a:extLst>
                  <a:ext uri="{FF2B5EF4-FFF2-40B4-BE49-F238E27FC236}">
                    <a16:creationId xmlns:a16="http://schemas.microsoft.com/office/drawing/2014/main" id="{7711C661-A1BF-CA23-BFDA-5BE1FF36C15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118109" y="4439377"/>
                <a:ext cx="2880000" cy="64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zh-CN" altLang="en-US" b="1" dirty="0">
                    <a:solidFill>
                      <a:schemeClr val="bg1"/>
                    </a:solidFill>
                    <a:cs typeface="+mn-ea"/>
                    <a:sym typeface="+mn-lt"/>
                  </a:rPr>
                  <a:t>维保智能预警</a:t>
                </a:r>
                <a:endParaRPr lang="en-US" dirty="0"/>
              </a:p>
            </p:txBody>
          </p:sp>
          <p:sp>
            <p:nvSpPr>
              <p:cNvPr id="21" name="Text3" descr="841ea002-77a7-402e-a886-9c71fd35f80e">
                <a:extLst>
                  <a:ext uri="{FF2B5EF4-FFF2-40B4-BE49-F238E27FC236}">
                    <a16:creationId xmlns:a16="http://schemas.microsoft.com/office/drawing/2014/main" id="{78587770-A469-1C71-7744-C55B0AC9FE84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118109" y="5103119"/>
                <a:ext cx="2880000" cy="82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91440" tIns="45720" rIns="91440" bIns="45720" anchor="t" anchorCtr="0">
                <a:normAutofit fontScale="70000" lnSpcReduction="20000"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defTabSz="913765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基于设备运行时长和磨损模型，系统自动生成并推送精准的维护保养计划，变被动维修为主动预防。</a:t>
                </a:r>
                <a:endParaRPr lang="en-US" dirty="0"/>
              </a:p>
            </p:txBody>
          </p:sp>
        </p:grpSp>
        <p:grpSp>
          <p:nvGrpSpPr>
            <p:cNvPr id="60" name="组合 59" descr="92cd6a59-bb91-41a2-af55-d91a55dde94c">
              <a:extLst>
                <a:ext uri="{FF2B5EF4-FFF2-40B4-BE49-F238E27FC236}">
                  <a16:creationId xmlns:a16="http://schemas.microsoft.com/office/drawing/2014/main" id="{B3197452-B0AB-744B-3FDE-6110D9CB246C}"/>
                </a:ext>
              </a:extLst>
            </p:cNvPr>
            <p:cNvGrpSpPr/>
            <p:nvPr/>
          </p:nvGrpSpPr>
          <p:grpSpPr>
            <a:xfrm>
              <a:off x="7081412" y="4439377"/>
              <a:ext cx="4333529" cy="1491742"/>
              <a:chOff x="7081412" y="4439377"/>
              <a:chExt cx="4333529" cy="1491742"/>
            </a:xfrm>
          </p:grpSpPr>
          <p:sp>
            <p:nvSpPr>
              <p:cNvPr id="169" name="Bullet4" descr="c4e63e10-79b7-449e-a2a4-ffd3e73b09ce">
                <a:extLst>
                  <a:ext uri="{FF2B5EF4-FFF2-40B4-BE49-F238E27FC236}">
                    <a16:creationId xmlns:a16="http://schemas.microsoft.com/office/drawing/2014/main" id="{EA5E5B0A-9EF2-05BF-50DC-E80A3067BA62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8534941" y="4439377"/>
                <a:ext cx="2880000" cy="64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zh-CN" altLang="en-US" b="1" dirty="0">
                    <a:solidFill>
                      <a:srgbClr val="FFFFFF"/>
                    </a:solidFill>
                    <a:cs typeface="+mn-ea"/>
                    <a:sym typeface="+mn-lt"/>
                  </a:rPr>
                  <a:t>油耗精细统计</a:t>
                </a:r>
                <a:endParaRPr lang="en-US" dirty="0"/>
              </a:p>
            </p:txBody>
          </p:sp>
          <p:sp>
            <p:nvSpPr>
              <p:cNvPr id="170" name="Text4" descr="bf71676a-75ef-48bd-ac5c-7d8fc07b9362">
                <a:extLst>
                  <a:ext uri="{FF2B5EF4-FFF2-40B4-BE49-F238E27FC236}">
                    <a16:creationId xmlns:a16="http://schemas.microsoft.com/office/drawing/2014/main" id="{2A843711-E47A-3A32-A955-7FE3EB3AA5E9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8534941" y="5103119"/>
                <a:ext cx="2880000" cy="828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91440" tIns="45720" rIns="91440" bIns="45720" anchor="t" anchorCtr="0">
                <a:normAutofit fontScale="70000" lnSpcReduction="20000"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defTabSz="913765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120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+mn-ea"/>
                    <a:sym typeface="+mn-lt"/>
                  </a:rPr>
                  <a:t>实时监测并记录燃油消耗数据，生成多维度油耗报表，分析异常耗油行为，助力客户节约成本。</a:t>
                </a:r>
                <a:endParaRPr lang="en-US" dirty="0"/>
              </a:p>
            </p:txBody>
          </p:sp>
          <p:sp>
            <p:nvSpPr>
              <p:cNvPr id="254" name="Number4" descr="f9261aaa-93e9-47aa-915c-921fae3831c9">
                <a:extLst>
                  <a:ext uri="{FF2B5EF4-FFF2-40B4-BE49-F238E27FC236}">
                    <a16:creationId xmlns:a16="http://schemas.microsoft.com/office/drawing/2014/main" id="{CD88F1C6-FBCD-BCB1-2CF8-7947D518635C}"/>
                  </a:ext>
                </a:extLst>
              </p:cNvPr>
              <p:cNvSpPr txBox="1"/>
              <p:nvPr/>
            </p:nvSpPr>
            <p:spPr>
              <a:xfrm>
                <a:off x="7081412" y="5117163"/>
                <a:ext cx="823924" cy="52170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 anchorCtr="0">
                <a:normAutofit fontScale="85000" lnSpcReduction="20000"/>
              </a:bodyPr>
              <a:lstStyle>
                <a:defPPr>
                  <a:defRPr lang="zh-CN"/>
                </a:defPPr>
                <a:lvl1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kumimoji="0" sz="1600" i="0" u="none" strike="noStrike" kern="1200" cap="none" spc="0" normalizeH="0" baseline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OPPOSans B" panose="00020600040101010101" pitchFamily="18" charset="-122"/>
                    <a:ea typeface="OPPOSans B" panose="00020600040101010101" pitchFamily="18" charset="-122"/>
                    <a:cs typeface="OPPOSans B" panose="00020600040101010101" pitchFamily="18" charset="-122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zh-CN" sz="2400" b="1" dirty="0">
                    <a:solidFill>
                      <a:schemeClr val="accent2"/>
                    </a:solidFill>
                    <a:latin typeface="+mn-lt"/>
                    <a:ea typeface="+mn-ea"/>
                    <a:cs typeface="+mn-ea"/>
                    <a:sym typeface="+mn-lt"/>
                  </a:rPr>
                  <a:t>04</a:t>
                </a:r>
                <a:endParaRPr lang="zh-CN" altLang="en-US" sz="2400" b="1" dirty="0">
                  <a:solidFill>
                    <a:schemeClr val="accent2"/>
                  </a:solidFill>
                  <a:latin typeface="+mn-lt"/>
                  <a:ea typeface="+mn-ea"/>
                  <a:cs typeface="+mn-ea"/>
                  <a:sym typeface="+mn-lt"/>
                </a:endParaRPr>
              </a:p>
            </p:txBody>
          </p:sp>
        </p:grpSp>
      </p:grpSp>
      <p:sp>
        <p:nvSpPr>
          <p:cNvPr id="2" name="标题 1" descr="1122ce0a-7b9c-4c7f-aa2a-ba0864779b9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体系化设备管理</a:t>
            </a:r>
            <a:endParaRPr lang="en-US" dirty="0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A0921E6-4228-562C-AE1F-E092D7B773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381" y="2497437"/>
            <a:ext cx="4105861" cy="2710257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2631.0"/>
  <p:tag name="AS_RELEASE_DATE" val="2023.10.14"/>
  <p:tag name="AS_TITLE" val="Aspose.Slides for .NET6"/>
  <p:tag name="AS_VERSION" val="23.10"/>
  <p:tag name="ISLIDE.GUIDESSETTING" val="{&quot;Id&quot;:&quot;GuidesStyle_Normal&quot;,&quot;Name&quot;:&quot;GuidesStyle_Normal&quot;,&quot;Kind&quot;:0,&quot;OldGuidesSetting&quot;:{&quot;HeaderHeight&quot;:15.0,&quot;FooterHeight&quot;:9.0,&quot;SideMargin&quot;:5.5,&quot;TopMargin&quot;:0.0,&quot;BottomMargin&quot;:0.0,&quot;IntervalMargin&quot;:1.5}}"/>
  <p:tag name="ISLIDE.THEME" val="2db4f90d-67ce-47b9-bc35-19612d857a8a"/>
</p:tagLst>
</file>

<file path=ppt/theme/theme1.xml><?xml version="1.0" encoding="utf-8"?>
<a:theme xmlns:a="http://schemas.openxmlformats.org/drawingml/2006/main" name="Designed by iSlide">
  <a:themeElements>
    <a:clrScheme name="iSlide">
      <a:dk1>
        <a:srgbClr val="000000"/>
      </a:dk1>
      <a:lt1>
        <a:srgbClr val="FFFFFF"/>
      </a:lt1>
      <a:dk2>
        <a:srgbClr val="44546A"/>
      </a:dk2>
      <a:lt2>
        <a:srgbClr val="E6E4E4"/>
      </a:lt2>
      <a:accent1>
        <a:srgbClr val="F24E45"/>
      </a:accent1>
      <a:accent2>
        <a:srgbClr val="FFD21D"/>
      </a:accent2>
      <a:accent3>
        <a:srgbClr val="189260"/>
      </a:accent3>
      <a:accent4>
        <a:srgbClr val="24CC8D"/>
      </a:accent4>
      <a:accent5>
        <a:srgbClr val="283A64"/>
      </a:accent5>
      <a:accent6>
        <a:srgbClr val="777777"/>
      </a:accent6>
      <a:hlink>
        <a:srgbClr val="0563C1"/>
      </a:hlink>
      <a:folHlink>
        <a:srgbClr val="954D72"/>
      </a:folHlink>
    </a:clrScheme>
    <a:fontScheme name="iSlide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iSlid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Slid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iSlide#2db4f90d-67ce-47b9-bc35-19612d857a8a</Template>
  <TotalTime>54</TotalTime>
  <Words>1522</Words>
  <Application>Microsoft Office PowerPoint</Application>
  <PresentationFormat>宽屏</PresentationFormat>
  <Paragraphs>158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0" baseType="lpstr">
      <vt:lpstr>Arial</vt:lpstr>
      <vt:lpstr>Calibri</vt:lpstr>
      <vt:lpstr>Designed by iSlide</vt:lpstr>
      <vt:lpstr>域感科技·智能作业系统</vt:lpstr>
      <vt:lpstr>目录</vt:lpstr>
      <vt:lpstr>挑战与机遇</vt:lpstr>
      <vt:lpstr>行业痛点分析</vt:lpstr>
      <vt:lpstr>智能化转型价值</vt:lpstr>
      <vt:lpstr>系统核心功能</vt:lpstr>
      <vt:lpstr>智能作业监控</vt:lpstr>
      <vt:lpstr>全方位远程监控</vt:lpstr>
      <vt:lpstr>体系化设备管理</vt:lpstr>
      <vt:lpstr>完善的人员管理</vt:lpstr>
      <vt:lpstr>技术优势亮点</vt:lpstr>
      <vt:lpstr>自研传感器融合</vt:lpstr>
      <vt:lpstr>友善人机界面</vt:lpstr>
      <vt:lpstr>关于域感科技</vt:lpstr>
      <vt:lpstr>公司核心团队</vt:lpstr>
      <vt:lpstr>联系我们</vt:lpstr>
      <vt:lpstr>谢谢观看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iSlide</dc:creator>
  <cp:lastModifiedBy>皓轩 方</cp:lastModifiedBy>
  <cp:revision>4</cp:revision>
  <cp:lastPrinted>2023-06-15T16:00:00Z</cp:lastPrinted>
  <dcterms:created xsi:type="dcterms:W3CDTF">2023-06-15T16:00:00Z</dcterms:created>
  <dcterms:modified xsi:type="dcterms:W3CDTF">2026-02-26T05:45:10Z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2db4f90d-67ce-47b9-bc35-19612d857a8a</vt:lpwstr>
  </property>
</Properties>
</file>